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 pitchFamily="2" charset="0"/>
      <p:regular r:id="rId16"/>
    </p:embeddedFon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Open Sans Extr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9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slide" Target="slide2.xml"/><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svg"/><Relationship Id="rId7" Type="http://schemas.openxmlformats.org/officeDocument/2006/relationships/slide" Target="slide9.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slide" Target="slide2.xml"/><Relationship Id="rId9"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ideo" Target="https://www.youtube.com/embed/GrDizP5CKVQ?feature=oembed" TargetMode="External"/><Relationship Id="rId6" Type="http://schemas.openxmlformats.org/officeDocument/2006/relationships/slide" Target="slide12.xml"/><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ideo" Target="https://www.youtube.com/embed/B0frhBbwBG4?feature=oembed" TargetMode="External"/><Relationship Id="rId6" Type="http://schemas.openxmlformats.org/officeDocument/2006/relationships/slide" Target="slide13.xml"/><Relationship Id="rId5" Type="http://schemas.openxmlformats.org/officeDocument/2006/relationships/image" Target="../media/image17.svg"/><Relationship Id="rId10" Type="http://schemas.openxmlformats.org/officeDocument/2006/relationships/image" Target="../media/image33.jpeg"/><Relationship Id="rId4" Type="http://schemas.openxmlformats.org/officeDocument/2006/relationships/image" Target="../media/image16.png"/><Relationship Id="rId9" Type="http://schemas.openxmlformats.org/officeDocument/2006/relationships/slide" Target="slide11.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7.svg"/><Relationship Id="rId2" Type="http://schemas.openxmlformats.org/officeDocument/2006/relationships/hyperlink" Target="https://quizizz.com/admin/quiz/6397f5aac3d556001d0c8bcd?source=quiz_share" TargetMode="Externa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slide" Target="slide2.xml"/><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11.xml"/><Relationship Id="rId12" Type="http://schemas.openxmlformats.org/officeDocument/2006/relationships/slide" Target="slide1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5.svg"/><Relationship Id="rId5" Type="http://schemas.openxmlformats.org/officeDocument/2006/relationships/image" Target="../media/image10.png"/><Relationship Id="rId15" Type="http://schemas.openxmlformats.org/officeDocument/2006/relationships/slide" Target="slide14.xml"/><Relationship Id="rId10"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13.svg"/><Relationship Id="rId14"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xml"/><Relationship Id="rId7" Type="http://schemas.openxmlformats.org/officeDocument/2006/relationships/image" Target="../media/image21.svg"/><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7.svg"/><Relationship Id="rId4" Type="http://schemas.openxmlformats.org/officeDocument/2006/relationships/image" Target="../media/image18.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6.png"/><Relationship Id="rId7" Type="http://schemas.openxmlformats.org/officeDocument/2006/relationships/image" Target="../media/image23.sv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slide" Target="slide4.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23.svg"/><Relationship Id="rId3" Type="http://schemas.openxmlformats.org/officeDocument/2006/relationships/image" Target="../media/image25.svg"/><Relationship Id="rId7" Type="http://schemas.openxmlformats.org/officeDocument/2006/relationships/slide" Target="slide10.xml"/><Relationship Id="rId12"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5.xml"/><Relationship Id="rId5" Type="http://schemas.openxmlformats.org/officeDocument/2006/relationships/slide" Target="slide9.xml"/><Relationship Id="rId10" Type="http://schemas.openxmlformats.org/officeDocument/2006/relationships/image" Target="../media/image17.svg"/><Relationship Id="rId4" Type="http://schemas.openxmlformats.org/officeDocument/2006/relationships/slide" Target="slide7.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7.svg"/><Relationship Id="rId7" Type="http://schemas.openxmlformats.org/officeDocument/2006/relationships/slide" Target="slide6.xml"/><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slide" Target="slide8.xml"/><Relationship Id="rId4" Type="http://schemas.openxmlformats.org/officeDocument/2006/relationships/slide" Target="slide2.xml"/><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svg"/><Relationship Id="rId7" Type="http://schemas.openxmlformats.org/officeDocument/2006/relationships/slide" Target="slide7.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slide" Target="slide9.xml"/><Relationship Id="rId4" Type="http://schemas.openxmlformats.org/officeDocument/2006/relationships/slide" Target="slide2.xml"/><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1.svg"/><Relationship Id="rId7" Type="http://schemas.openxmlformats.org/officeDocument/2006/relationships/slide" Target="slide8.xm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slide" Target="slide10.xml"/><Relationship Id="rId4" Type="http://schemas.openxmlformats.org/officeDocument/2006/relationships/slide" Target="slide2.xml"/><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6012" y="-407850"/>
            <a:ext cx="4314456" cy="11101442"/>
            <a:chOff x="0" y="0"/>
            <a:chExt cx="5752608" cy="14801923"/>
          </a:xfrm>
        </p:grpSpPr>
        <p:sp>
          <p:nvSpPr>
            <p:cNvPr id="3" name="Freeform 3"/>
            <p:cNvSpPr/>
            <p:nvPr/>
          </p:nvSpPr>
          <p:spPr>
            <a:xfrm>
              <a:off x="127" y="0"/>
              <a:ext cx="5752211" cy="14801977"/>
            </a:xfrm>
            <a:custGeom>
              <a:avLst/>
              <a:gdLst/>
              <a:ahLst/>
              <a:cxnLst/>
              <a:rect l="l" t="t" r="r" b="b"/>
              <a:pathLst>
                <a:path w="5752211" h="14801977">
                  <a:moveTo>
                    <a:pt x="0" y="0"/>
                  </a:moveTo>
                  <a:lnTo>
                    <a:pt x="19939" y="14801977"/>
                  </a:lnTo>
                  <a:cubicBezTo>
                    <a:pt x="1363980" y="14775435"/>
                    <a:pt x="2318766" y="13933551"/>
                    <a:pt x="2668143" y="13560933"/>
                  </a:cubicBezTo>
                  <a:cubicBezTo>
                    <a:pt x="3014091" y="13191617"/>
                    <a:pt x="3992372" y="12865608"/>
                    <a:pt x="4577842" y="11957304"/>
                  </a:cubicBezTo>
                  <a:cubicBezTo>
                    <a:pt x="5163439" y="11045698"/>
                    <a:pt x="5100066" y="10613263"/>
                    <a:pt x="5426202" y="8963152"/>
                  </a:cubicBezTo>
                  <a:cubicBezTo>
                    <a:pt x="5752211" y="7316216"/>
                    <a:pt x="5522722" y="5829173"/>
                    <a:pt x="5063744" y="4900803"/>
                  </a:cubicBezTo>
                  <a:cubicBezTo>
                    <a:pt x="4611243" y="3969258"/>
                    <a:pt x="4398264" y="3011043"/>
                    <a:pt x="3812667" y="2425446"/>
                  </a:cubicBezTo>
                  <a:cubicBezTo>
                    <a:pt x="3227070" y="1839849"/>
                    <a:pt x="3180588" y="1946402"/>
                    <a:pt x="2275713" y="1097915"/>
                  </a:cubicBezTo>
                  <a:cubicBezTo>
                    <a:pt x="1304163" y="193040"/>
                    <a:pt x="86487" y="66548"/>
                    <a:pt x="0" y="0"/>
                  </a:cubicBezTo>
                  <a:close/>
                </a:path>
              </a:pathLst>
            </a:custGeom>
            <a:solidFill>
              <a:srgbClr val="08214A">
                <a:alpha val="34902"/>
              </a:srgbClr>
            </a:solidFill>
          </p:spPr>
        </p:sp>
      </p:grpSp>
      <p:grpSp>
        <p:nvGrpSpPr>
          <p:cNvPr id="4" name="Group 4"/>
          <p:cNvGrpSpPr/>
          <p:nvPr/>
        </p:nvGrpSpPr>
        <p:grpSpPr>
          <a:xfrm>
            <a:off x="-31742" y="2434786"/>
            <a:ext cx="2049486" cy="5492404"/>
            <a:chOff x="0" y="0"/>
            <a:chExt cx="2732648" cy="7323205"/>
          </a:xfrm>
        </p:grpSpPr>
        <p:sp>
          <p:nvSpPr>
            <p:cNvPr id="5" name="Freeform 5"/>
            <p:cNvSpPr/>
            <p:nvPr/>
          </p:nvSpPr>
          <p:spPr>
            <a:xfrm>
              <a:off x="254" y="127"/>
              <a:ext cx="2732532" cy="7323328"/>
            </a:xfrm>
            <a:custGeom>
              <a:avLst/>
              <a:gdLst/>
              <a:ahLst/>
              <a:cxnLst/>
              <a:rect l="l" t="t" r="r" b="b"/>
              <a:pathLst>
                <a:path w="2732532" h="7323328">
                  <a:moveTo>
                    <a:pt x="166497" y="0"/>
                  </a:moveTo>
                  <a:cubicBezTo>
                    <a:pt x="85471" y="0"/>
                    <a:pt x="34163" y="32385"/>
                    <a:pt x="34163" y="32385"/>
                  </a:cubicBezTo>
                  <a:lnTo>
                    <a:pt x="7620" y="6626479"/>
                  </a:lnTo>
                  <a:cubicBezTo>
                    <a:pt x="7620" y="6626479"/>
                    <a:pt x="0" y="6636893"/>
                    <a:pt x="7239" y="6636893"/>
                  </a:cubicBezTo>
                  <a:cubicBezTo>
                    <a:pt x="20828" y="6636893"/>
                    <a:pt x="87376" y="6600063"/>
                    <a:pt x="356743" y="6387084"/>
                  </a:cubicBezTo>
                  <a:cubicBezTo>
                    <a:pt x="769366" y="6057646"/>
                    <a:pt x="676148" y="5927852"/>
                    <a:pt x="782701" y="5688330"/>
                  </a:cubicBezTo>
                  <a:cubicBezTo>
                    <a:pt x="885825" y="5445506"/>
                    <a:pt x="1035558" y="5289170"/>
                    <a:pt x="1171956" y="5096129"/>
                  </a:cubicBezTo>
                  <a:cubicBezTo>
                    <a:pt x="1308354" y="4909820"/>
                    <a:pt x="1507871" y="4600448"/>
                    <a:pt x="1507871" y="3915029"/>
                  </a:cubicBezTo>
                  <a:cubicBezTo>
                    <a:pt x="1507871" y="3229737"/>
                    <a:pt x="1118616" y="2570988"/>
                    <a:pt x="1152017" y="2511044"/>
                  </a:cubicBezTo>
                  <a:cubicBezTo>
                    <a:pt x="1156589" y="2502154"/>
                    <a:pt x="1163447" y="2497963"/>
                    <a:pt x="1171829" y="2497963"/>
                  </a:cubicBezTo>
                  <a:cubicBezTo>
                    <a:pt x="1222756" y="2497963"/>
                    <a:pt x="1333500" y="2654808"/>
                    <a:pt x="1404747" y="2880487"/>
                  </a:cubicBezTo>
                  <a:cubicBezTo>
                    <a:pt x="1453642" y="3035173"/>
                    <a:pt x="1532636" y="3197860"/>
                    <a:pt x="1574419" y="3197860"/>
                  </a:cubicBezTo>
                  <a:cubicBezTo>
                    <a:pt x="1603629" y="3197860"/>
                    <a:pt x="1614678" y="3118231"/>
                    <a:pt x="1584452" y="2900426"/>
                  </a:cubicBezTo>
                  <a:cubicBezTo>
                    <a:pt x="1514602" y="2371471"/>
                    <a:pt x="1201801" y="2101850"/>
                    <a:pt x="1058799" y="1815846"/>
                  </a:cubicBezTo>
                  <a:cubicBezTo>
                    <a:pt x="974344" y="1647063"/>
                    <a:pt x="990727" y="1560703"/>
                    <a:pt x="1066165" y="1560703"/>
                  </a:cubicBezTo>
                  <a:cubicBezTo>
                    <a:pt x="1115568" y="1560703"/>
                    <a:pt x="1190244" y="1597660"/>
                    <a:pt x="1278509" y="1672717"/>
                  </a:cubicBezTo>
                  <a:cubicBezTo>
                    <a:pt x="1501394" y="1862455"/>
                    <a:pt x="1707642" y="2161921"/>
                    <a:pt x="1824101" y="2487930"/>
                  </a:cubicBezTo>
                  <a:cubicBezTo>
                    <a:pt x="1940560" y="2817241"/>
                    <a:pt x="1957070" y="3113405"/>
                    <a:pt x="2050415" y="3579241"/>
                  </a:cubicBezTo>
                  <a:cubicBezTo>
                    <a:pt x="2216658" y="4414266"/>
                    <a:pt x="2057019" y="4523994"/>
                    <a:pt x="2046986" y="4956683"/>
                  </a:cubicBezTo>
                  <a:cubicBezTo>
                    <a:pt x="2033651" y="5389118"/>
                    <a:pt x="1900682" y="5462270"/>
                    <a:pt x="1707642" y="5771769"/>
                  </a:cubicBezTo>
                  <a:cubicBezTo>
                    <a:pt x="1518031" y="6077839"/>
                    <a:pt x="1391539" y="6310757"/>
                    <a:pt x="1152144" y="6640068"/>
                  </a:cubicBezTo>
                  <a:cubicBezTo>
                    <a:pt x="909193" y="6969506"/>
                    <a:pt x="360299" y="7115937"/>
                    <a:pt x="340360" y="7209028"/>
                  </a:cubicBezTo>
                  <a:cubicBezTo>
                    <a:pt x="328803" y="7264909"/>
                    <a:pt x="374269" y="7323328"/>
                    <a:pt x="480187" y="7323328"/>
                  </a:cubicBezTo>
                  <a:cubicBezTo>
                    <a:pt x="556895" y="7323328"/>
                    <a:pt x="664972" y="7292848"/>
                    <a:pt x="806069" y="7209028"/>
                  </a:cubicBezTo>
                  <a:cubicBezTo>
                    <a:pt x="1116457" y="7024751"/>
                    <a:pt x="1463802" y="6383401"/>
                    <a:pt x="1590929" y="6383401"/>
                  </a:cubicBezTo>
                  <a:cubicBezTo>
                    <a:pt x="1601470" y="6383401"/>
                    <a:pt x="1610487" y="6387846"/>
                    <a:pt x="1617853" y="6397244"/>
                  </a:cubicBezTo>
                  <a:cubicBezTo>
                    <a:pt x="1714373" y="6523736"/>
                    <a:pt x="1215263" y="6892925"/>
                    <a:pt x="1321816" y="6989446"/>
                  </a:cubicBezTo>
                  <a:cubicBezTo>
                    <a:pt x="1333627" y="6999733"/>
                    <a:pt x="1346581" y="7004431"/>
                    <a:pt x="1360551" y="7004431"/>
                  </a:cubicBezTo>
                  <a:cubicBezTo>
                    <a:pt x="1469644" y="7004431"/>
                    <a:pt x="1640586" y="6720586"/>
                    <a:pt x="1764284" y="6543675"/>
                  </a:cubicBezTo>
                  <a:cubicBezTo>
                    <a:pt x="1900682" y="6340602"/>
                    <a:pt x="1837436" y="6277483"/>
                    <a:pt x="1987169" y="6127751"/>
                  </a:cubicBezTo>
                  <a:cubicBezTo>
                    <a:pt x="2133600" y="5981320"/>
                    <a:pt x="2166874" y="5868289"/>
                    <a:pt x="2186813" y="5655310"/>
                  </a:cubicBezTo>
                  <a:cubicBezTo>
                    <a:pt x="2206752" y="5442331"/>
                    <a:pt x="2346452" y="5279390"/>
                    <a:pt x="2429637" y="5019802"/>
                  </a:cubicBezTo>
                  <a:cubicBezTo>
                    <a:pt x="2512822" y="4753610"/>
                    <a:pt x="2569464" y="4364355"/>
                    <a:pt x="2496185" y="4078224"/>
                  </a:cubicBezTo>
                  <a:cubicBezTo>
                    <a:pt x="2419858" y="3792093"/>
                    <a:pt x="2283333" y="3313176"/>
                    <a:pt x="2386330" y="3313176"/>
                  </a:cubicBezTo>
                  <a:cubicBezTo>
                    <a:pt x="2487930" y="3313176"/>
                    <a:pt x="2505710" y="3929126"/>
                    <a:pt x="2630043" y="3929126"/>
                  </a:cubicBezTo>
                  <a:cubicBezTo>
                    <a:pt x="2631948" y="3929126"/>
                    <a:pt x="2633980" y="3928999"/>
                    <a:pt x="2636012" y="3928618"/>
                  </a:cubicBezTo>
                  <a:cubicBezTo>
                    <a:pt x="2732532" y="3915283"/>
                    <a:pt x="2616073" y="3093593"/>
                    <a:pt x="2499614" y="2867406"/>
                  </a:cubicBezTo>
                  <a:cubicBezTo>
                    <a:pt x="2383155" y="2644521"/>
                    <a:pt x="2236724" y="2428367"/>
                    <a:pt x="1903984" y="1696339"/>
                  </a:cubicBezTo>
                  <a:cubicBezTo>
                    <a:pt x="1800860" y="1470025"/>
                    <a:pt x="1388364" y="1064260"/>
                    <a:pt x="1198753" y="914527"/>
                  </a:cubicBezTo>
                  <a:cubicBezTo>
                    <a:pt x="1005586" y="764413"/>
                    <a:pt x="749554" y="534797"/>
                    <a:pt x="556514" y="262001"/>
                  </a:cubicBezTo>
                  <a:cubicBezTo>
                    <a:pt x="408432" y="48260"/>
                    <a:pt x="265430" y="0"/>
                    <a:pt x="166497" y="0"/>
                  </a:cubicBezTo>
                  <a:close/>
                </a:path>
              </a:pathLst>
            </a:custGeom>
            <a:solidFill>
              <a:srgbClr val="00C970">
                <a:alpha val="28627"/>
              </a:srgbClr>
            </a:solidFill>
          </p:spPr>
        </p:sp>
      </p:grpSp>
      <p:grpSp>
        <p:nvGrpSpPr>
          <p:cNvPr id="6" name="Group 6"/>
          <p:cNvGrpSpPr/>
          <p:nvPr/>
        </p:nvGrpSpPr>
        <p:grpSpPr>
          <a:xfrm>
            <a:off x="-25988" y="3307604"/>
            <a:ext cx="613976" cy="3416064"/>
            <a:chOff x="0" y="0"/>
            <a:chExt cx="818635" cy="4554752"/>
          </a:xfrm>
        </p:grpSpPr>
        <p:sp>
          <p:nvSpPr>
            <p:cNvPr id="7" name="Freeform 7"/>
            <p:cNvSpPr/>
            <p:nvPr/>
          </p:nvSpPr>
          <p:spPr>
            <a:xfrm>
              <a:off x="127" y="0"/>
              <a:ext cx="818261" cy="4554728"/>
            </a:xfrm>
            <a:custGeom>
              <a:avLst/>
              <a:gdLst/>
              <a:ahLst/>
              <a:cxnLst/>
              <a:rect l="l" t="t" r="r" b="b"/>
              <a:pathLst>
                <a:path w="818261" h="4554728">
                  <a:moveTo>
                    <a:pt x="19939" y="0"/>
                  </a:moveTo>
                  <a:lnTo>
                    <a:pt x="0" y="4554728"/>
                  </a:lnTo>
                  <a:cubicBezTo>
                    <a:pt x="548894" y="4358513"/>
                    <a:pt x="345948" y="3646424"/>
                    <a:pt x="322580" y="3233928"/>
                  </a:cubicBezTo>
                  <a:cubicBezTo>
                    <a:pt x="302641" y="2821305"/>
                    <a:pt x="312674" y="2801366"/>
                    <a:pt x="478917" y="2585085"/>
                  </a:cubicBezTo>
                  <a:cubicBezTo>
                    <a:pt x="645287" y="2368931"/>
                    <a:pt x="818261" y="1979549"/>
                    <a:pt x="705231" y="1596898"/>
                  </a:cubicBezTo>
                  <a:cubicBezTo>
                    <a:pt x="592201" y="1214247"/>
                    <a:pt x="385953" y="815213"/>
                    <a:pt x="346075" y="515620"/>
                  </a:cubicBezTo>
                  <a:cubicBezTo>
                    <a:pt x="302768" y="216154"/>
                    <a:pt x="19939" y="0"/>
                    <a:pt x="19939" y="0"/>
                  </a:cubicBezTo>
                  <a:close/>
                </a:path>
              </a:pathLst>
            </a:custGeom>
            <a:solidFill>
              <a:srgbClr val="740FA3">
                <a:alpha val="25490"/>
              </a:srgbClr>
            </a:solidFill>
          </p:spPr>
        </p:sp>
      </p:grpSp>
      <p:grpSp>
        <p:nvGrpSpPr>
          <p:cNvPr id="8" name="Group 8"/>
          <p:cNvGrpSpPr/>
          <p:nvPr/>
        </p:nvGrpSpPr>
        <p:grpSpPr>
          <a:xfrm>
            <a:off x="-28418" y="1411448"/>
            <a:ext cx="2887132" cy="8186814"/>
            <a:chOff x="0" y="0"/>
            <a:chExt cx="3849509" cy="10915752"/>
          </a:xfrm>
        </p:grpSpPr>
        <p:sp>
          <p:nvSpPr>
            <p:cNvPr id="9" name="Freeform 9"/>
            <p:cNvSpPr/>
            <p:nvPr/>
          </p:nvSpPr>
          <p:spPr>
            <a:xfrm>
              <a:off x="0" y="0"/>
              <a:ext cx="3849370" cy="10915523"/>
            </a:xfrm>
            <a:custGeom>
              <a:avLst/>
              <a:gdLst/>
              <a:ahLst/>
              <a:cxnLst/>
              <a:rect l="l" t="t" r="r" b="b"/>
              <a:pathLst>
                <a:path w="3849370" h="10915523">
                  <a:moveTo>
                    <a:pt x="672465" y="0"/>
                  </a:moveTo>
                  <a:cubicBezTo>
                    <a:pt x="642620" y="0"/>
                    <a:pt x="622681" y="11557"/>
                    <a:pt x="615569" y="36322"/>
                  </a:cubicBezTo>
                  <a:cubicBezTo>
                    <a:pt x="572262" y="172720"/>
                    <a:pt x="2069338" y="1367155"/>
                    <a:pt x="1936369" y="1466977"/>
                  </a:cubicBezTo>
                  <a:cubicBezTo>
                    <a:pt x="1930781" y="1471295"/>
                    <a:pt x="1923796" y="1473073"/>
                    <a:pt x="1915795" y="1473073"/>
                  </a:cubicBezTo>
                  <a:cubicBezTo>
                    <a:pt x="1798701" y="1473073"/>
                    <a:pt x="1446022" y="1046988"/>
                    <a:pt x="1345311" y="1046988"/>
                  </a:cubicBezTo>
                  <a:cubicBezTo>
                    <a:pt x="1339723" y="1046988"/>
                    <a:pt x="1334897" y="1048131"/>
                    <a:pt x="1330960" y="1051052"/>
                  </a:cubicBezTo>
                  <a:cubicBezTo>
                    <a:pt x="1254379" y="1097661"/>
                    <a:pt x="1507236" y="1373886"/>
                    <a:pt x="1507236" y="1373886"/>
                  </a:cubicBezTo>
                  <a:cubicBezTo>
                    <a:pt x="1507236" y="1373886"/>
                    <a:pt x="2545334" y="2464943"/>
                    <a:pt x="2784729" y="3453130"/>
                  </a:cubicBezTo>
                  <a:cubicBezTo>
                    <a:pt x="3027680" y="4444619"/>
                    <a:pt x="2947797" y="4547870"/>
                    <a:pt x="3144139" y="5249799"/>
                  </a:cubicBezTo>
                  <a:cubicBezTo>
                    <a:pt x="3337052" y="5955030"/>
                    <a:pt x="2824734" y="6607302"/>
                    <a:pt x="2764790" y="7172833"/>
                  </a:cubicBezTo>
                  <a:cubicBezTo>
                    <a:pt x="2704973" y="7738364"/>
                    <a:pt x="2235835" y="8420354"/>
                    <a:pt x="1923161" y="8693150"/>
                  </a:cubicBezTo>
                  <a:cubicBezTo>
                    <a:pt x="1613535" y="8969375"/>
                    <a:pt x="592201" y="9418447"/>
                    <a:pt x="0" y="9418447"/>
                  </a:cubicBezTo>
                  <a:lnTo>
                    <a:pt x="0" y="10915523"/>
                  </a:lnTo>
                  <a:cubicBezTo>
                    <a:pt x="0" y="10915523"/>
                    <a:pt x="369316" y="10815828"/>
                    <a:pt x="1330833" y="10186924"/>
                  </a:cubicBezTo>
                  <a:cubicBezTo>
                    <a:pt x="2082673" y="9697847"/>
                    <a:pt x="2042668" y="9451721"/>
                    <a:pt x="2521839" y="9152255"/>
                  </a:cubicBezTo>
                  <a:cubicBezTo>
                    <a:pt x="3010916" y="8852789"/>
                    <a:pt x="3536569" y="8194167"/>
                    <a:pt x="3536569" y="7744968"/>
                  </a:cubicBezTo>
                  <a:cubicBezTo>
                    <a:pt x="3536569" y="7295642"/>
                    <a:pt x="3433445" y="6809994"/>
                    <a:pt x="3642995" y="6340983"/>
                  </a:cubicBezTo>
                  <a:cubicBezTo>
                    <a:pt x="3849370" y="5865114"/>
                    <a:pt x="3746119" y="5592318"/>
                    <a:pt x="3642995" y="5143119"/>
                  </a:cubicBezTo>
                  <a:cubicBezTo>
                    <a:pt x="3536569" y="4694047"/>
                    <a:pt x="3642995" y="3932174"/>
                    <a:pt x="3386836" y="3406394"/>
                  </a:cubicBezTo>
                  <a:cubicBezTo>
                    <a:pt x="3133979" y="2874010"/>
                    <a:pt x="2914396" y="2574671"/>
                    <a:pt x="2824607" y="2298573"/>
                  </a:cubicBezTo>
                  <a:cubicBezTo>
                    <a:pt x="2731389" y="2019046"/>
                    <a:pt x="2202434" y="1353820"/>
                    <a:pt x="1753235" y="834771"/>
                  </a:cubicBezTo>
                  <a:cubicBezTo>
                    <a:pt x="1369695" y="394335"/>
                    <a:pt x="847852" y="0"/>
                    <a:pt x="672465" y="0"/>
                  </a:cubicBezTo>
                  <a:close/>
                </a:path>
              </a:pathLst>
            </a:custGeom>
            <a:solidFill>
              <a:srgbClr val="740FA3">
                <a:alpha val="25490"/>
              </a:srgbClr>
            </a:solidFill>
          </p:spPr>
        </p:sp>
      </p:grpSp>
      <p:grpSp>
        <p:nvGrpSpPr>
          <p:cNvPr id="10" name="Group 10"/>
          <p:cNvGrpSpPr/>
          <p:nvPr/>
        </p:nvGrpSpPr>
        <p:grpSpPr>
          <a:xfrm>
            <a:off x="-6038" y="1887694"/>
            <a:ext cx="818208" cy="669222"/>
            <a:chOff x="0" y="0"/>
            <a:chExt cx="1090944" cy="892296"/>
          </a:xfrm>
        </p:grpSpPr>
        <p:sp>
          <p:nvSpPr>
            <p:cNvPr id="11" name="Freeform 11"/>
            <p:cNvSpPr/>
            <p:nvPr/>
          </p:nvSpPr>
          <p:spPr>
            <a:xfrm>
              <a:off x="127" y="0"/>
              <a:ext cx="1090676" cy="892175"/>
            </a:xfrm>
            <a:custGeom>
              <a:avLst/>
              <a:gdLst/>
              <a:ahLst/>
              <a:cxnLst/>
              <a:rect l="l" t="t" r="r" b="b"/>
              <a:pathLst>
                <a:path w="1090676" h="892175">
                  <a:moveTo>
                    <a:pt x="3302" y="0"/>
                  </a:moveTo>
                  <a:cubicBezTo>
                    <a:pt x="1016" y="0"/>
                    <a:pt x="0" y="127"/>
                    <a:pt x="0" y="127"/>
                  </a:cubicBezTo>
                  <a:lnTo>
                    <a:pt x="0" y="246380"/>
                  </a:lnTo>
                  <a:cubicBezTo>
                    <a:pt x="0" y="246380"/>
                    <a:pt x="382524" y="409448"/>
                    <a:pt x="858393" y="798703"/>
                  </a:cubicBezTo>
                  <a:cubicBezTo>
                    <a:pt x="939038" y="864362"/>
                    <a:pt x="988187" y="892175"/>
                    <a:pt x="1011174" y="892175"/>
                  </a:cubicBezTo>
                  <a:cubicBezTo>
                    <a:pt x="1090676" y="892175"/>
                    <a:pt x="858266" y="559816"/>
                    <a:pt x="535559" y="309753"/>
                  </a:cubicBezTo>
                  <a:cubicBezTo>
                    <a:pt x="158242" y="13589"/>
                    <a:pt x="24765" y="0"/>
                    <a:pt x="3302" y="0"/>
                  </a:cubicBezTo>
                  <a:close/>
                </a:path>
              </a:pathLst>
            </a:custGeom>
            <a:solidFill>
              <a:srgbClr val="0088D3">
                <a:alpha val="27451"/>
              </a:srgbClr>
            </a:solidFill>
          </p:spPr>
        </p:sp>
      </p:grpSp>
      <p:grpSp>
        <p:nvGrpSpPr>
          <p:cNvPr id="12" name="Group 12"/>
          <p:cNvGrpSpPr/>
          <p:nvPr/>
        </p:nvGrpSpPr>
        <p:grpSpPr>
          <a:xfrm>
            <a:off x="-60900" y="138604"/>
            <a:ext cx="3622726" cy="7290084"/>
            <a:chOff x="0" y="0"/>
            <a:chExt cx="4830301" cy="9720112"/>
          </a:xfrm>
        </p:grpSpPr>
        <p:sp>
          <p:nvSpPr>
            <p:cNvPr id="13" name="Freeform 13"/>
            <p:cNvSpPr/>
            <p:nvPr/>
          </p:nvSpPr>
          <p:spPr>
            <a:xfrm>
              <a:off x="0" y="0"/>
              <a:ext cx="4830191" cy="9719945"/>
            </a:xfrm>
            <a:custGeom>
              <a:avLst/>
              <a:gdLst/>
              <a:ahLst/>
              <a:cxnLst/>
              <a:rect l="l" t="t" r="r" b="b"/>
              <a:pathLst>
                <a:path w="4830191" h="9719945">
                  <a:moveTo>
                    <a:pt x="0" y="0"/>
                  </a:moveTo>
                  <a:lnTo>
                    <a:pt x="0" y="921639"/>
                  </a:lnTo>
                  <a:lnTo>
                    <a:pt x="6604" y="921639"/>
                  </a:lnTo>
                  <a:cubicBezTo>
                    <a:pt x="6604" y="921639"/>
                    <a:pt x="1710055" y="1317625"/>
                    <a:pt x="2738247" y="3067558"/>
                  </a:cubicBezTo>
                  <a:cubicBezTo>
                    <a:pt x="3549904" y="4454906"/>
                    <a:pt x="3925824" y="5060569"/>
                    <a:pt x="4025773" y="5652770"/>
                  </a:cubicBezTo>
                  <a:cubicBezTo>
                    <a:pt x="4125468" y="6241542"/>
                    <a:pt x="4155567" y="7758811"/>
                    <a:pt x="4215384" y="7858506"/>
                  </a:cubicBezTo>
                  <a:cubicBezTo>
                    <a:pt x="4227703" y="7880858"/>
                    <a:pt x="4239641" y="7891526"/>
                    <a:pt x="4250690" y="7891526"/>
                  </a:cubicBezTo>
                  <a:cubicBezTo>
                    <a:pt x="4349750" y="7891526"/>
                    <a:pt x="4391025" y="7038467"/>
                    <a:pt x="4265168" y="6101842"/>
                  </a:cubicBezTo>
                  <a:cubicBezTo>
                    <a:pt x="4237863" y="5893308"/>
                    <a:pt x="4259580" y="5758434"/>
                    <a:pt x="4303649" y="5758434"/>
                  </a:cubicBezTo>
                  <a:cubicBezTo>
                    <a:pt x="4366514" y="5758434"/>
                    <a:pt x="4474972" y="6033008"/>
                    <a:pt x="4551172" y="6760591"/>
                  </a:cubicBezTo>
                  <a:cubicBezTo>
                    <a:pt x="4680966" y="7998206"/>
                    <a:pt x="4065524" y="9648444"/>
                    <a:pt x="4238498" y="9718294"/>
                  </a:cubicBezTo>
                  <a:cubicBezTo>
                    <a:pt x="4241419" y="9719437"/>
                    <a:pt x="4244340" y="9719945"/>
                    <a:pt x="4247388" y="9719945"/>
                  </a:cubicBezTo>
                  <a:cubicBezTo>
                    <a:pt x="4404995" y="9719945"/>
                    <a:pt x="4830191" y="8224012"/>
                    <a:pt x="4797425" y="6837045"/>
                  </a:cubicBezTo>
                  <a:cubicBezTo>
                    <a:pt x="4764151" y="5423027"/>
                    <a:pt x="4235196" y="5010531"/>
                    <a:pt x="3992372" y="4055618"/>
                  </a:cubicBezTo>
                  <a:cubicBezTo>
                    <a:pt x="3752850" y="3090799"/>
                    <a:pt x="2924302" y="1966341"/>
                    <a:pt x="2488438" y="1586865"/>
                  </a:cubicBezTo>
                  <a:cubicBezTo>
                    <a:pt x="2052574" y="1211072"/>
                    <a:pt x="1739900" y="1014603"/>
                    <a:pt x="1357249" y="678688"/>
                  </a:cubicBezTo>
                  <a:cubicBezTo>
                    <a:pt x="974852" y="339344"/>
                    <a:pt x="655447" y="89916"/>
                    <a:pt x="0" y="0"/>
                  </a:cubicBezTo>
                  <a:close/>
                </a:path>
              </a:pathLst>
            </a:custGeom>
            <a:solidFill>
              <a:srgbClr val="00C970">
                <a:alpha val="28627"/>
              </a:srgbClr>
            </a:solidFill>
          </p:spPr>
        </p:sp>
      </p:grpSp>
      <p:grpSp>
        <p:nvGrpSpPr>
          <p:cNvPr id="14" name="Group 14"/>
          <p:cNvGrpSpPr/>
          <p:nvPr/>
        </p:nvGrpSpPr>
        <p:grpSpPr>
          <a:xfrm>
            <a:off x="1058224" y="2847856"/>
            <a:ext cx="835216" cy="1171298"/>
            <a:chOff x="0" y="0"/>
            <a:chExt cx="1113621" cy="1561731"/>
          </a:xfrm>
        </p:grpSpPr>
        <p:sp>
          <p:nvSpPr>
            <p:cNvPr id="15" name="Freeform 15"/>
            <p:cNvSpPr/>
            <p:nvPr/>
          </p:nvSpPr>
          <p:spPr>
            <a:xfrm>
              <a:off x="0" y="0"/>
              <a:ext cx="1113409" cy="1561719"/>
            </a:xfrm>
            <a:custGeom>
              <a:avLst/>
              <a:gdLst/>
              <a:ahLst/>
              <a:cxnLst/>
              <a:rect l="l" t="t" r="r" b="b"/>
              <a:pathLst>
                <a:path w="1113409" h="1561719">
                  <a:moveTo>
                    <a:pt x="32258" y="0"/>
                  </a:moveTo>
                  <a:cubicBezTo>
                    <a:pt x="0" y="0"/>
                    <a:pt x="1397" y="37465"/>
                    <a:pt x="51689" y="113919"/>
                  </a:cubicBezTo>
                  <a:cubicBezTo>
                    <a:pt x="51689" y="113919"/>
                    <a:pt x="407670" y="480060"/>
                    <a:pt x="647065" y="915797"/>
                  </a:cubicBezTo>
                  <a:cubicBezTo>
                    <a:pt x="883412" y="1351661"/>
                    <a:pt x="979932" y="1544447"/>
                    <a:pt x="1049655" y="1561211"/>
                  </a:cubicBezTo>
                  <a:cubicBezTo>
                    <a:pt x="1051052" y="1561592"/>
                    <a:pt x="1052195" y="1561719"/>
                    <a:pt x="1053211" y="1561719"/>
                  </a:cubicBezTo>
                  <a:cubicBezTo>
                    <a:pt x="1113409" y="1561719"/>
                    <a:pt x="946785" y="1122172"/>
                    <a:pt x="603885" y="583184"/>
                  </a:cubicBezTo>
                  <a:cubicBezTo>
                    <a:pt x="360172" y="200025"/>
                    <a:pt x="106680" y="0"/>
                    <a:pt x="32258" y="0"/>
                  </a:cubicBezTo>
                  <a:close/>
                </a:path>
              </a:pathLst>
            </a:custGeom>
            <a:solidFill>
              <a:srgbClr val="0088D3">
                <a:alpha val="27451"/>
              </a:srgbClr>
            </a:solidFill>
          </p:spPr>
        </p:sp>
      </p:grpSp>
      <p:grpSp>
        <p:nvGrpSpPr>
          <p:cNvPr id="16" name="Group 16"/>
          <p:cNvGrpSpPr/>
          <p:nvPr/>
        </p:nvGrpSpPr>
        <p:grpSpPr>
          <a:xfrm>
            <a:off x="375700" y="6279662"/>
            <a:ext cx="794422" cy="1199434"/>
            <a:chOff x="0" y="0"/>
            <a:chExt cx="1059229" cy="1599245"/>
          </a:xfrm>
        </p:grpSpPr>
        <p:sp>
          <p:nvSpPr>
            <p:cNvPr id="17" name="Freeform 17"/>
            <p:cNvSpPr/>
            <p:nvPr/>
          </p:nvSpPr>
          <p:spPr>
            <a:xfrm>
              <a:off x="127" y="0"/>
              <a:ext cx="1058926" cy="1599311"/>
            </a:xfrm>
            <a:custGeom>
              <a:avLst/>
              <a:gdLst/>
              <a:ahLst/>
              <a:cxnLst/>
              <a:rect l="l" t="t" r="r" b="b"/>
              <a:pathLst>
                <a:path w="1058926" h="1599311">
                  <a:moveTo>
                    <a:pt x="992886" y="0"/>
                  </a:moveTo>
                  <a:cubicBezTo>
                    <a:pt x="975106" y="0"/>
                    <a:pt x="948563" y="24892"/>
                    <a:pt x="914908" y="79629"/>
                  </a:cubicBezTo>
                  <a:cubicBezTo>
                    <a:pt x="914908" y="79629"/>
                    <a:pt x="731901" y="558800"/>
                    <a:pt x="432308" y="951357"/>
                  </a:cubicBezTo>
                  <a:cubicBezTo>
                    <a:pt x="133096" y="1347216"/>
                    <a:pt x="0" y="1516888"/>
                    <a:pt x="16637" y="1590040"/>
                  </a:cubicBezTo>
                  <a:cubicBezTo>
                    <a:pt x="18161" y="1596136"/>
                    <a:pt x="22098" y="1599311"/>
                    <a:pt x="28194" y="1599311"/>
                  </a:cubicBezTo>
                  <a:cubicBezTo>
                    <a:pt x="91948" y="1599311"/>
                    <a:pt x="397383" y="1275969"/>
                    <a:pt x="721995" y="778256"/>
                  </a:cubicBezTo>
                  <a:cubicBezTo>
                    <a:pt x="1000252" y="347726"/>
                    <a:pt x="1058926" y="0"/>
                    <a:pt x="992886" y="0"/>
                  </a:cubicBezTo>
                  <a:close/>
                </a:path>
              </a:pathLst>
            </a:custGeom>
            <a:solidFill>
              <a:srgbClr val="0088D3">
                <a:alpha val="27451"/>
              </a:srgbClr>
            </a:solidFill>
          </p:spPr>
        </p:sp>
      </p:grpSp>
      <p:grpSp>
        <p:nvGrpSpPr>
          <p:cNvPr id="18" name="Group 18"/>
          <p:cNvGrpSpPr/>
          <p:nvPr/>
        </p:nvGrpSpPr>
        <p:grpSpPr>
          <a:xfrm>
            <a:off x="-25988" y="7925164"/>
            <a:ext cx="3014506" cy="2238372"/>
            <a:chOff x="0" y="0"/>
            <a:chExt cx="4019341" cy="2984496"/>
          </a:xfrm>
        </p:grpSpPr>
        <p:sp>
          <p:nvSpPr>
            <p:cNvPr id="19" name="Freeform 19"/>
            <p:cNvSpPr/>
            <p:nvPr/>
          </p:nvSpPr>
          <p:spPr>
            <a:xfrm>
              <a:off x="127" y="127"/>
              <a:ext cx="4019169" cy="2984373"/>
            </a:xfrm>
            <a:custGeom>
              <a:avLst/>
              <a:gdLst/>
              <a:ahLst/>
              <a:cxnLst/>
              <a:rect l="l" t="t" r="r" b="b"/>
              <a:pathLst>
                <a:path w="4019169" h="2984373">
                  <a:moveTo>
                    <a:pt x="3994785" y="0"/>
                  </a:moveTo>
                  <a:cubicBezTo>
                    <a:pt x="3939413" y="0"/>
                    <a:pt x="3759454" y="214376"/>
                    <a:pt x="3759454" y="214376"/>
                  </a:cubicBezTo>
                  <a:cubicBezTo>
                    <a:pt x="3759454" y="214376"/>
                    <a:pt x="3426841" y="726821"/>
                    <a:pt x="2738120" y="1076198"/>
                  </a:cubicBezTo>
                  <a:cubicBezTo>
                    <a:pt x="1730121" y="1581785"/>
                    <a:pt x="1363980" y="2340356"/>
                    <a:pt x="0" y="2540000"/>
                  </a:cubicBezTo>
                  <a:lnTo>
                    <a:pt x="0" y="2979039"/>
                  </a:lnTo>
                  <a:cubicBezTo>
                    <a:pt x="0" y="2979039"/>
                    <a:pt x="34163" y="2984373"/>
                    <a:pt x="96901" y="2984373"/>
                  </a:cubicBezTo>
                  <a:cubicBezTo>
                    <a:pt x="310007" y="2984373"/>
                    <a:pt x="852678" y="2924683"/>
                    <a:pt x="1500378" y="2400173"/>
                  </a:cubicBezTo>
                  <a:cubicBezTo>
                    <a:pt x="2305558" y="1751584"/>
                    <a:pt x="1879727" y="1927860"/>
                    <a:pt x="2515108" y="1518666"/>
                  </a:cubicBezTo>
                  <a:cubicBezTo>
                    <a:pt x="3340227" y="992886"/>
                    <a:pt x="3869309" y="443865"/>
                    <a:pt x="3985768" y="121285"/>
                  </a:cubicBezTo>
                  <a:cubicBezTo>
                    <a:pt x="4019169" y="32131"/>
                    <a:pt x="4016248" y="0"/>
                    <a:pt x="3994785" y="0"/>
                  </a:cubicBezTo>
                  <a:close/>
                </a:path>
              </a:pathLst>
            </a:custGeom>
            <a:solidFill>
              <a:srgbClr val="0088D3">
                <a:alpha val="27451"/>
              </a:srgbClr>
            </a:solidFill>
          </p:spPr>
        </p:sp>
      </p:grpSp>
      <p:grpSp>
        <p:nvGrpSpPr>
          <p:cNvPr id="20" name="Group 20"/>
          <p:cNvGrpSpPr/>
          <p:nvPr/>
        </p:nvGrpSpPr>
        <p:grpSpPr>
          <a:xfrm>
            <a:off x="-43764" y="5585372"/>
            <a:ext cx="591852" cy="1559558"/>
            <a:chOff x="0" y="0"/>
            <a:chExt cx="789136" cy="2079411"/>
          </a:xfrm>
        </p:grpSpPr>
        <p:sp>
          <p:nvSpPr>
            <p:cNvPr id="21" name="Freeform 21"/>
            <p:cNvSpPr/>
            <p:nvPr/>
          </p:nvSpPr>
          <p:spPr>
            <a:xfrm>
              <a:off x="0" y="0"/>
              <a:ext cx="788924" cy="2079371"/>
            </a:xfrm>
            <a:custGeom>
              <a:avLst/>
              <a:gdLst/>
              <a:ahLst/>
              <a:cxnLst/>
              <a:rect l="l" t="t" r="r" b="b"/>
              <a:pathLst>
                <a:path w="788924" h="2079371">
                  <a:moveTo>
                    <a:pt x="603123" y="0"/>
                  </a:moveTo>
                  <a:cubicBezTo>
                    <a:pt x="590042" y="0"/>
                    <a:pt x="578358" y="18542"/>
                    <a:pt x="569341" y="60579"/>
                  </a:cubicBezTo>
                  <a:cubicBezTo>
                    <a:pt x="519557" y="310007"/>
                    <a:pt x="652526" y="822452"/>
                    <a:pt x="522732" y="1194943"/>
                  </a:cubicBezTo>
                  <a:cubicBezTo>
                    <a:pt x="401701" y="1545971"/>
                    <a:pt x="149860" y="1557655"/>
                    <a:pt x="117094" y="1557655"/>
                  </a:cubicBezTo>
                  <a:cubicBezTo>
                    <a:pt x="114935" y="1557655"/>
                    <a:pt x="113538" y="1557655"/>
                    <a:pt x="113538" y="1557655"/>
                  </a:cubicBezTo>
                  <a:cubicBezTo>
                    <a:pt x="113538" y="1557655"/>
                    <a:pt x="0" y="2079371"/>
                    <a:pt x="138430" y="2079371"/>
                  </a:cubicBezTo>
                  <a:cubicBezTo>
                    <a:pt x="144018" y="2079371"/>
                    <a:pt x="150241" y="2078355"/>
                    <a:pt x="156845" y="2076704"/>
                  </a:cubicBezTo>
                  <a:cubicBezTo>
                    <a:pt x="166878" y="2076704"/>
                    <a:pt x="176784" y="2073275"/>
                    <a:pt x="186817" y="2070100"/>
                  </a:cubicBezTo>
                  <a:cubicBezTo>
                    <a:pt x="349885" y="2006854"/>
                    <a:pt x="532765" y="1820418"/>
                    <a:pt x="655955" y="1624203"/>
                  </a:cubicBezTo>
                  <a:cubicBezTo>
                    <a:pt x="788924" y="1414653"/>
                    <a:pt x="675894" y="1081913"/>
                    <a:pt x="722503" y="739267"/>
                  </a:cubicBezTo>
                  <a:cubicBezTo>
                    <a:pt x="763905" y="451358"/>
                    <a:pt x="667385" y="0"/>
                    <a:pt x="603123" y="0"/>
                  </a:cubicBezTo>
                  <a:close/>
                </a:path>
              </a:pathLst>
            </a:custGeom>
            <a:solidFill>
              <a:srgbClr val="0088D3">
                <a:alpha val="27451"/>
              </a:srgbClr>
            </a:solidFill>
          </p:spPr>
        </p:sp>
      </p:grpSp>
      <p:grpSp>
        <p:nvGrpSpPr>
          <p:cNvPr id="22" name="Group 22"/>
          <p:cNvGrpSpPr/>
          <p:nvPr/>
        </p:nvGrpSpPr>
        <p:grpSpPr>
          <a:xfrm>
            <a:off x="1503648" y="4809746"/>
            <a:ext cx="339406" cy="1819164"/>
            <a:chOff x="0" y="0"/>
            <a:chExt cx="452541" cy="2425552"/>
          </a:xfrm>
        </p:grpSpPr>
        <p:sp>
          <p:nvSpPr>
            <p:cNvPr id="23" name="Freeform 23"/>
            <p:cNvSpPr/>
            <p:nvPr/>
          </p:nvSpPr>
          <p:spPr>
            <a:xfrm>
              <a:off x="0" y="127"/>
              <a:ext cx="452628" cy="2425192"/>
            </a:xfrm>
            <a:custGeom>
              <a:avLst/>
              <a:gdLst/>
              <a:ahLst/>
              <a:cxnLst/>
              <a:rect l="l" t="t" r="r" b="b"/>
              <a:pathLst>
                <a:path w="452628" h="2425192">
                  <a:moveTo>
                    <a:pt x="93726" y="0"/>
                  </a:moveTo>
                  <a:cubicBezTo>
                    <a:pt x="40005" y="0"/>
                    <a:pt x="66421" y="418084"/>
                    <a:pt x="159766" y="778383"/>
                  </a:cubicBezTo>
                  <a:cubicBezTo>
                    <a:pt x="259461" y="1164209"/>
                    <a:pt x="232918" y="1177544"/>
                    <a:pt x="216408" y="1440434"/>
                  </a:cubicBezTo>
                  <a:cubicBezTo>
                    <a:pt x="202946" y="1699895"/>
                    <a:pt x="173101" y="1849628"/>
                    <a:pt x="103124" y="2042541"/>
                  </a:cubicBezTo>
                  <a:cubicBezTo>
                    <a:pt x="33274" y="2232279"/>
                    <a:pt x="0" y="2425192"/>
                    <a:pt x="33274" y="2425192"/>
                  </a:cubicBezTo>
                  <a:cubicBezTo>
                    <a:pt x="69977" y="2425192"/>
                    <a:pt x="156337" y="2285492"/>
                    <a:pt x="193040" y="2122551"/>
                  </a:cubicBezTo>
                  <a:cubicBezTo>
                    <a:pt x="232918" y="1959483"/>
                    <a:pt x="316103" y="1746631"/>
                    <a:pt x="386080" y="1480439"/>
                  </a:cubicBezTo>
                  <a:cubicBezTo>
                    <a:pt x="452628" y="1214247"/>
                    <a:pt x="376047" y="1121156"/>
                    <a:pt x="336169" y="891540"/>
                  </a:cubicBezTo>
                  <a:cubicBezTo>
                    <a:pt x="292862" y="665480"/>
                    <a:pt x="219710" y="498983"/>
                    <a:pt x="219710" y="272796"/>
                  </a:cubicBezTo>
                  <a:cubicBezTo>
                    <a:pt x="219583" y="43180"/>
                    <a:pt x="106553" y="6477"/>
                    <a:pt x="106553" y="6477"/>
                  </a:cubicBezTo>
                  <a:cubicBezTo>
                    <a:pt x="101854" y="2032"/>
                    <a:pt x="97536" y="0"/>
                    <a:pt x="93726" y="0"/>
                  </a:cubicBezTo>
                  <a:close/>
                </a:path>
              </a:pathLst>
            </a:custGeom>
            <a:solidFill>
              <a:srgbClr val="740FA3">
                <a:alpha val="25490"/>
              </a:srgbClr>
            </a:solidFill>
          </p:spPr>
        </p:sp>
      </p:grpSp>
      <p:grpSp>
        <p:nvGrpSpPr>
          <p:cNvPr id="24" name="Group 24"/>
          <p:cNvGrpSpPr/>
          <p:nvPr/>
        </p:nvGrpSpPr>
        <p:grpSpPr>
          <a:xfrm>
            <a:off x="-6038" y="2536584"/>
            <a:ext cx="1030626" cy="2266762"/>
            <a:chOff x="0" y="0"/>
            <a:chExt cx="1374168" cy="3022349"/>
          </a:xfrm>
        </p:grpSpPr>
        <p:sp>
          <p:nvSpPr>
            <p:cNvPr id="25" name="Freeform 25"/>
            <p:cNvSpPr/>
            <p:nvPr/>
          </p:nvSpPr>
          <p:spPr>
            <a:xfrm>
              <a:off x="127" y="0"/>
              <a:ext cx="1374013" cy="3022219"/>
            </a:xfrm>
            <a:custGeom>
              <a:avLst/>
              <a:gdLst/>
              <a:ahLst/>
              <a:cxnLst/>
              <a:rect l="l" t="t" r="r" b="b"/>
              <a:pathLst>
                <a:path w="1374013" h="3022219">
                  <a:moveTo>
                    <a:pt x="0" y="0"/>
                  </a:moveTo>
                  <a:lnTo>
                    <a:pt x="0" y="884936"/>
                  </a:lnTo>
                  <a:cubicBezTo>
                    <a:pt x="139700" y="964692"/>
                    <a:pt x="309372" y="1127887"/>
                    <a:pt x="369189" y="1450467"/>
                  </a:cubicBezTo>
                  <a:cubicBezTo>
                    <a:pt x="425831" y="1776476"/>
                    <a:pt x="548894" y="2009394"/>
                    <a:pt x="658749" y="2228977"/>
                  </a:cubicBezTo>
                  <a:cubicBezTo>
                    <a:pt x="768604" y="2448560"/>
                    <a:pt x="798449" y="2997454"/>
                    <a:pt x="891667" y="3020822"/>
                  </a:cubicBezTo>
                  <a:cubicBezTo>
                    <a:pt x="895985" y="3021711"/>
                    <a:pt x="900303" y="3022219"/>
                    <a:pt x="904494" y="3022219"/>
                  </a:cubicBezTo>
                  <a:cubicBezTo>
                    <a:pt x="992632" y="3022219"/>
                    <a:pt x="1036447" y="2823972"/>
                    <a:pt x="931545" y="2531618"/>
                  </a:cubicBezTo>
                  <a:cubicBezTo>
                    <a:pt x="821690" y="2228977"/>
                    <a:pt x="871728" y="2209038"/>
                    <a:pt x="951484" y="2065909"/>
                  </a:cubicBezTo>
                  <a:cubicBezTo>
                    <a:pt x="1024636" y="1926082"/>
                    <a:pt x="598805" y="1417066"/>
                    <a:pt x="675386" y="1210818"/>
                  </a:cubicBezTo>
                  <a:cubicBezTo>
                    <a:pt x="693801" y="1162177"/>
                    <a:pt x="724281" y="1144143"/>
                    <a:pt x="762381" y="1144143"/>
                  </a:cubicBezTo>
                  <a:cubicBezTo>
                    <a:pt x="870458" y="1144143"/>
                    <a:pt x="1038733" y="1290066"/>
                    <a:pt x="1161923" y="1290066"/>
                  </a:cubicBezTo>
                  <a:cubicBezTo>
                    <a:pt x="1181862" y="1290066"/>
                    <a:pt x="1200658" y="1286256"/>
                    <a:pt x="1217676" y="1277493"/>
                  </a:cubicBezTo>
                  <a:cubicBezTo>
                    <a:pt x="1374013" y="1194308"/>
                    <a:pt x="1091184" y="1024636"/>
                    <a:pt x="905002" y="881507"/>
                  </a:cubicBezTo>
                  <a:cubicBezTo>
                    <a:pt x="718566" y="741934"/>
                    <a:pt x="532384" y="499110"/>
                    <a:pt x="392557" y="276225"/>
                  </a:cubicBezTo>
                  <a:cubicBezTo>
                    <a:pt x="256159" y="49911"/>
                    <a:pt x="0" y="0"/>
                    <a:pt x="0" y="0"/>
                  </a:cubicBezTo>
                  <a:close/>
                </a:path>
              </a:pathLst>
            </a:custGeom>
            <a:solidFill>
              <a:srgbClr val="740FA3">
                <a:alpha val="25490"/>
              </a:srgbClr>
            </a:solidFill>
          </p:spPr>
        </p:sp>
      </p:grpSp>
      <p:grpSp>
        <p:nvGrpSpPr>
          <p:cNvPr id="26" name="Group 26"/>
          <p:cNvGrpSpPr/>
          <p:nvPr/>
        </p:nvGrpSpPr>
        <p:grpSpPr>
          <a:xfrm>
            <a:off x="1056688" y="5013596"/>
            <a:ext cx="1532446" cy="3429876"/>
            <a:chOff x="0" y="0"/>
            <a:chExt cx="2043261" cy="4573168"/>
          </a:xfrm>
        </p:grpSpPr>
        <p:sp>
          <p:nvSpPr>
            <p:cNvPr id="27" name="Freeform 27"/>
            <p:cNvSpPr/>
            <p:nvPr/>
          </p:nvSpPr>
          <p:spPr>
            <a:xfrm>
              <a:off x="127" y="0"/>
              <a:ext cx="2042922" cy="4573143"/>
            </a:xfrm>
            <a:custGeom>
              <a:avLst/>
              <a:gdLst/>
              <a:ahLst/>
              <a:cxnLst/>
              <a:rect l="l" t="t" r="r" b="b"/>
              <a:pathLst>
                <a:path w="2042922" h="4573143">
                  <a:moveTo>
                    <a:pt x="1896872" y="0"/>
                  </a:moveTo>
                  <a:cubicBezTo>
                    <a:pt x="1858899" y="0"/>
                    <a:pt x="1933321" y="726440"/>
                    <a:pt x="1933321" y="726440"/>
                  </a:cubicBezTo>
                  <a:cubicBezTo>
                    <a:pt x="1933321" y="726440"/>
                    <a:pt x="1959864" y="1202182"/>
                    <a:pt x="1763649" y="1618107"/>
                  </a:cubicBezTo>
                  <a:cubicBezTo>
                    <a:pt x="1567434" y="2030603"/>
                    <a:pt x="1417701" y="2216912"/>
                    <a:pt x="1404366" y="2702687"/>
                  </a:cubicBezTo>
                  <a:cubicBezTo>
                    <a:pt x="1394333" y="3185033"/>
                    <a:pt x="1071499" y="3883660"/>
                    <a:pt x="462788" y="4226433"/>
                  </a:cubicBezTo>
                  <a:cubicBezTo>
                    <a:pt x="0" y="4484370"/>
                    <a:pt x="19685" y="4573143"/>
                    <a:pt x="165227" y="4573143"/>
                  </a:cubicBezTo>
                  <a:cubicBezTo>
                    <a:pt x="211328" y="4573143"/>
                    <a:pt x="269748" y="4564253"/>
                    <a:pt x="329565" y="4549140"/>
                  </a:cubicBezTo>
                  <a:cubicBezTo>
                    <a:pt x="579247" y="4485894"/>
                    <a:pt x="835279" y="3983609"/>
                    <a:pt x="1164717" y="3797173"/>
                  </a:cubicBezTo>
                  <a:cubicBezTo>
                    <a:pt x="1494028" y="3610864"/>
                    <a:pt x="1750314" y="3198368"/>
                    <a:pt x="1763522" y="2765679"/>
                  </a:cubicBezTo>
                  <a:cubicBezTo>
                    <a:pt x="1776857" y="2333244"/>
                    <a:pt x="1746758" y="2103755"/>
                    <a:pt x="1886585" y="1671193"/>
                  </a:cubicBezTo>
                  <a:cubicBezTo>
                    <a:pt x="2029587" y="1242060"/>
                    <a:pt x="2042922" y="500126"/>
                    <a:pt x="1933194" y="94234"/>
                  </a:cubicBezTo>
                  <a:cubicBezTo>
                    <a:pt x="1915795" y="27686"/>
                    <a:pt x="1903984" y="0"/>
                    <a:pt x="1896745" y="0"/>
                  </a:cubicBezTo>
                  <a:close/>
                </a:path>
              </a:pathLst>
            </a:custGeom>
            <a:solidFill>
              <a:srgbClr val="0088D3">
                <a:alpha val="27451"/>
              </a:srgbClr>
            </a:solidFill>
          </p:spPr>
        </p:sp>
      </p:grpSp>
      <p:grpSp>
        <p:nvGrpSpPr>
          <p:cNvPr id="28" name="Group 28"/>
          <p:cNvGrpSpPr/>
          <p:nvPr/>
        </p:nvGrpSpPr>
        <p:grpSpPr>
          <a:xfrm>
            <a:off x="902076" y="1117950"/>
            <a:ext cx="1957664" cy="2423932"/>
            <a:chOff x="0" y="0"/>
            <a:chExt cx="2610219" cy="3231909"/>
          </a:xfrm>
        </p:grpSpPr>
        <p:sp>
          <p:nvSpPr>
            <p:cNvPr id="29" name="Freeform 29"/>
            <p:cNvSpPr/>
            <p:nvPr/>
          </p:nvSpPr>
          <p:spPr>
            <a:xfrm>
              <a:off x="127" y="127"/>
              <a:ext cx="2609977" cy="3231769"/>
            </a:xfrm>
            <a:custGeom>
              <a:avLst/>
              <a:gdLst/>
              <a:ahLst/>
              <a:cxnLst/>
              <a:rect l="l" t="t" r="r" b="b"/>
              <a:pathLst>
                <a:path w="2609977" h="3231769">
                  <a:moveTo>
                    <a:pt x="35052" y="0"/>
                  </a:moveTo>
                  <a:cubicBezTo>
                    <a:pt x="0" y="0"/>
                    <a:pt x="22352" y="30353"/>
                    <a:pt x="143256" y="108204"/>
                  </a:cubicBezTo>
                  <a:cubicBezTo>
                    <a:pt x="173228" y="124714"/>
                    <a:pt x="948436" y="527304"/>
                    <a:pt x="1477391" y="1468882"/>
                  </a:cubicBezTo>
                  <a:cubicBezTo>
                    <a:pt x="2006473" y="2410460"/>
                    <a:pt x="2289175" y="3059303"/>
                    <a:pt x="2482215" y="3208909"/>
                  </a:cubicBezTo>
                  <a:cubicBezTo>
                    <a:pt x="2502027" y="3224657"/>
                    <a:pt x="2516505" y="3231769"/>
                    <a:pt x="2526411" y="3231769"/>
                  </a:cubicBezTo>
                  <a:cubicBezTo>
                    <a:pt x="2609977" y="3231769"/>
                    <a:pt x="2353056" y="2705354"/>
                    <a:pt x="2216023" y="2440305"/>
                  </a:cubicBezTo>
                  <a:cubicBezTo>
                    <a:pt x="2059686" y="2144268"/>
                    <a:pt x="1780159" y="1352423"/>
                    <a:pt x="1583944" y="1043178"/>
                  </a:cubicBezTo>
                  <a:cubicBezTo>
                    <a:pt x="1384300" y="736981"/>
                    <a:pt x="955040" y="474218"/>
                    <a:pt x="722122" y="301117"/>
                  </a:cubicBezTo>
                  <a:cubicBezTo>
                    <a:pt x="556387" y="185039"/>
                    <a:pt x="121158" y="0"/>
                    <a:pt x="35052" y="0"/>
                  </a:cubicBezTo>
                  <a:close/>
                </a:path>
              </a:pathLst>
            </a:custGeom>
            <a:solidFill>
              <a:srgbClr val="740FA3">
                <a:alpha val="25490"/>
              </a:srgbClr>
            </a:solidFill>
          </p:spPr>
        </p:sp>
      </p:grpSp>
      <p:grpSp>
        <p:nvGrpSpPr>
          <p:cNvPr id="30" name="Group 30"/>
          <p:cNvGrpSpPr/>
          <p:nvPr/>
        </p:nvGrpSpPr>
        <p:grpSpPr>
          <a:xfrm>
            <a:off x="1439650" y="-885196"/>
            <a:ext cx="3622726" cy="7290084"/>
            <a:chOff x="0" y="0"/>
            <a:chExt cx="4830301" cy="9720112"/>
          </a:xfrm>
        </p:grpSpPr>
        <p:sp>
          <p:nvSpPr>
            <p:cNvPr id="31" name="Freeform 31"/>
            <p:cNvSpPr/>
            <p:nvPr/>
          </p:nvSpPr>
          <p:spPr>
            <a:xfrm>
              <a:off x="0" y="0"/>
              <a:ext cx="4830191" cy="9719945"/>
            </a:xfrm>
            <a:custGeom>
              <a:avLst/>
              <a:gdLst/>
              <a:ahLst/>
              <a:cxnLst/>
              <a:rect l="l" t="t" r="r" b="b"/>
              <a:pathLst>
                <a:path w="4830191" h="9719945">
                  <a:moveTo>
                    <a:pt x="0" y="0"/>
                  </a:moveTo>
                  <a:lnTo>
                    <a:pt x="0" y="921639"/>
                  </a:lnTo>
                  <a:lnTo>
                    <a:pt x="6604" y="921639"/>
                  </a:lnTo>
                  <a:cubicBezTo>
                    <a:pt x="6604" y="921639"/>
                    <a:pt x="1710055" y="1317625"/>
                    <a:pt x="2738247" y="3067558"/>
                  </a:cubicBezTo>
                  <a:cubicBezTo>
                    <a:pt x="3549904" y="4454906"/>
                    <a:pt x="3925824" y="5060569"/>
                    <a:pt x="4025773" y="5652770"/>
                  </a:cubicBezTo>
                  <a:cubicBezTo>
                    <a:pt x="4125468" y="6241542"/>
                    <a:pt x="4155567" y="7758811"/>
                    <a:pt x="4215384" y="7858506"/>
                  </a:cubicBezTo>
                  <a:cubicBezTo>
                    <a:pt x="4227703" y="7880858"/>
                    <a:pt x="4239641" y="7891526"/>
                    <a:pt x="4250690" y="7891526"/>
                  </a:cubicBezTo>
                  <a:cubicBezTo>
                    <a:pt x="4349750" y="7891526"/>
                    <a:pt x="4391025" y="7038467"/>
                    <a:pt x="4265168" y="6101842"/>
                  </a:cubicBezTo>
                  <a:cubicBezTo>
                    <a:pt x="4237863" y="5893308"/>
                    <a:pt x="4259580" y="5758434"/>
                    <a:pt x="4303649" y="5758434"/>
                  </a:cubicBezTo>
                  <a:cubicBezTo>
                    <a:pt x="4366514" y="5758434"/>
                    <a:pt x="4474972" y="6033008"/>
                    <a:pt x="4551172" y="6760591"/>
                  </a:cubicBezTo>
                  <a:cubicBezTo>
                    <a:pt x="4680966" y="7998206"/>
                    <a:pt x="4065524" y="9648444"/>
                    <a:pt x="4238498" y="9718294"/>
                  </a:cubicBezTo>
                  <a:cubicBezTo>
                    <a:pt x="4241419" y="9719437"/>
                    <a:pt x="4244340" y="9719945"/>
                    <a:pt x="4247388" y="9719945"/>
                  </a:cubicBezTo>
                  <a:cubicBezTo>
                    <a:pt x="4404995" y="9719945"/>
                    <a:pt x="4830191" y="8224012"/>
                    <a:pt x="4797425" y="6837045"/>
                  </a:cubicBezTo>
                  <a:cubicBezTo>
                    <a:pt x="4764151" y="5423027"/>
                    <a:pt x="4235196" y="5010531"/>
                    <a:pt x="3992372" y="4055618"/>
                  </a:cubicBezTo>
                  <a:cubicBezTo>
                    <a:pt x="3752850" y="3090799"/>
                    <a:pt x="2924302" y="1966341"/>
                    <a:pt x="2488438" y="1586865"/>
                  </a:cubicBezTo>
                  <a:cubicBezTo>
                    <a:pt x="2052574" y="1211072"/>
                    <a:pt x="1739900" y="1014603"/>
                    <a:pt x="1357249" y="678688"/>
                  </a:cubicBezTo>
                  <a:cubicBezTo>
                    <a:pt x="974852" y="339344"/>
                    <a:pt x="655447" y="89916"/>
                    <a:pt x="0" y="0"/>
                  </a:cubicBezTo>
                  <a:close/>
                </a:path>
              </a:pathLst>
            </a:custGeom>
            <a:solidFill>
              <a:srgbClr val="740FA3">
                <a:alpha val="25490"/>
              </a:srgbClr>
            </a:solidFill>
          </p:spPr>
        </p:sp>
      </p:grpSp>
      <p:grpSp>
        <p:nvGrpSpPr>
          <p:cNvPr id="32" name="Group 32"/>
          <p:cNvGrpSpPr/>
          <p:nvPr/>
        </p:nvGrpSpPr>
        <p:grpSpPr>
          <a:xfrm rot="947843">
            <a:off x="2546634" y="7230296"/>
            <a:ext cx="1532448" cy="3429880"/>
            <a:chOff x="0" y="0"/>
            <a:chExt cx="2043264" cy="4573173"/>
          </a:xfrm>
        </p:grpSpPr>
        <p:sp>
          <p:nvSpPr>
            <p:cNvPr id="33" name="Freeform 33"/>
            <p:cNvSpPr/>
            <p:nvPr/>
          </p:nvSpPr>
          <p:spPr>
            <a:xfrm>
              <a:off x="127" y="0"/>
              <a:ext cx="2042922" cy="4573143"/>
            </a:xfrm>
            <a:custGeom>
              <a:avLst/>
              <a:gdLst/>
              <a:ahLst/>
              <a:cxnLst/>
              <a:rect l="l" t="t" r="r" b="b"/>
              <a:pathLst>
                <a:path w="2042922" h="4573143">
                  <a:moveTo>
                    <a:pt x="1896872" y="0"/>
                  </a:moveTo>
                  <a:cubicBezTo>
                    <a:pt x="1858899" y="0"/>
                    <a:pt x="1933321" y="726440"/>
                    <a:pt x="1933321" y="726440"/>
                  </a:cubicBezTo>
                  <a:cubicBezTo>
                    <a:pt x="1933321" y="726440"/>
                    <a:pt x="1959864" y="1202182"/>
                    <a:pt x="1763649" y="1618107"/>
                  </a:cubicBezTo>
                  <a:cubicBezTo>
                    <a:pt x="1567434" y="2030603"/>
                    <a:pt x="1417701" y="2216912"/>
                    <a:pt x="1404366" y="2702687"/>
                  </a:cubicBezTo>
                  <a:cubicBezTo>
                    <a:pt x="1394333" y="3185033"/>
                    <a:pt x="1071499" y="3883660"/>
                    <a:pt x="462788" y="4226433"/>
                  </a:cubicBezTo>
                  <a:cubicBezTo>
                    <a:pt x="0" y="4484370"/>
                    <a:pt x="19685" y="4573143"/>
                    <a:pt x="165227" y="4573143"/>
                  </a:cubicBezTo>
                  <a:cubicBezTo>
                    <a:pt x="211328" y="4573143"/>
                    <a:pt x="269748" y="4564253"/>
                    <a:pt x="329565" y="4549140"/>
                  </a:cubicBezTo>
                  <a:cubicBezTo>
                    <a:pt x="579247" y="4485894"/>
                    <a:pt x="835279" y="3983609"/>
                    <a:pt x="1164717" y="3797173"/>
                  </a:cubicBezTo>
                  <a:cubicBezTo>
                    <a:pt x="1494028" y="3610864"/>
                    <a:pt x="1750314" y="3198368"/>
                    <a:pt x="1763522" y="2765679"/>
                  </a:cubicBezTo>
                  <a:cubicBezTo>
                    <a:pt x="1776857" y="2333244"/>
                    <a:pt x="1746758" y="2103755"/>
                    <a:pt x="1886585" y="1671193"/>
                  </a:cubicBezTo>
                  <a:cubicBezTo>
                    <a:pt x="2029587" y="1242060"/>
                    <a:pt x="2042922" y="500126"/>
                    <a:pt x="1933194" y="94234"/>
                  </a:cubicBezTo>
                  <a:cubicBezTo>
                    <a:pt x="1915795" y="27686"/>
                    <a:pt x="1903984" y="0"/>
                    <a:pt x="1896745" y="0"/>
                  </a:cubicBezTo>
                  <a:close/>
                </a:path>
              </a:pathLst>
            </a:custGeom>
            <a:solidFill>
              <a:srgbClr val="740FA3">
                <a:alpha val="25490"/>
              </a:srgbClr>
            </a:solidFill>
          </p:spPr>
        </p:sp>
      </p:grpSp>
      <p:grpSp>
        <p:nvGrpSpPr>
          <p:cNvPr id="34" name="Group 34"/>
          <p:cNvGrpSpPr/>
          <p:nvPr/>
        </p:nvGrpSpPr>
        <p:grpSpPr>
          <a:xfrm>
            <a:off x="16123950" y="-675350"/>
            <a:ext cx="1448800" cy="4023400"/>
            <a:chOff x="0" y="0"/>
            <a:chExt cx="1931733" cy="5364533"/>
          </a:xfrm>
        </p:grpSpPr>
        <p:sp>
          <p:nvSpPr>
            <p:cNvPr id="35" name="Freeform 35"/>
            <p:cNvSpPr/>
            <p:nvPr/>
          </p:nvSpPr>
          <p:spPr>
            <a:xfrm>
              <a:off x="0" y="127"/>
              <a:ext cx="1931670" cy="5364353"/>
            </a:xfrm>
            <a:custGeom>
              <a:avLst/>
              <a:gdLst/>
              <a:ahLst/>
              <a:cxnLst/>
              <a:rect l="l" t="t" r="r" b="b"/>
              <a:pathLst>
                <a:path w="1931670" h="5364353">
                  <a:moveTo>
                    <a:pt x="1805559" y="677545"/>
                  </a:moveTo>
                  <a:cubicBezTo>
                    <a:pt x="1831594" y="711454"/>
                    <a:pt x="1931670" y="1097788"/>
                    <a:pt x="1824990" y="1238250"/>
                  </a:cubicBezTo>
                  <a:cubicBezTo>
                    <a:pt x="1717040" y="1377442"/>
                    <a:pt x="1555750" y="1325372"/>
                    <a:pt x="1542669" y="1501013"/>
                  </a:cubicBezTo>
                  <a:cubicBezTo>
                    <a:pt x="1529588" y="1676654"/>
                    <a:pt x="1659763" y="1748155"/>
                    <a:pt x="1594739" y="1932940"/>
                  </a:cubicBezTo>
                  <a:cubicBezTo>
                    <a:pt x="1529715" y="2116328"/>
                    <a:pt x="1703959" y="2363597"/>
                    <a:pt x="1272159" y="2770632"/>
                  </a:cubicBezTo>
                  <a:cubicBezTo>
                    <a:pt x="838962" y="3177794"/>
                    <a:pt x="1243584" y="3471799"/>
                    <a:pt x="1294257" y="3566668"/>
                  </a:cubicBezTo>
                  <a:cubicBezTo>
                    <a:pt x="1344930" y="3660394"/>
                    <a:pt x="1679194" y="3972560"/>
                    <a:pt x="1728724" y="4425188"/>
                  </a:cubicBezTo>
                  <a:cubicBezTo>
                    <a:pt x="1787271" y="4967605"/>
                    <a:pt x="1631061" y="5364353"/>
                    <a:pt x="1281176" y="5364353"/>
                  </a:cubicBezTo>
                  <a:cubicBezTo>
                    <a:pt x="930021" y="5364353"/>
                    <a:pt x="734949" y="5201793"/>
                    <a:pt x="734949" y="5201793"/>
                  </a:cubicBezTo>
                  <a:cubicBezTo>
                    <a:pt x="734949" y="5201793"/>
                    <a:pt x="939165" y="4914265"/>
                    <a:pt x="861060" y="4662043"/>
                  </a:cubicBezTo>
                  <a:cubicBezTo>
                    <a:pt x="782955" y="4409821"/>
                    <a:pt x="424053" y="4331589"/>
                    <a:pt x="435737" y="3956939"/>
                  </a:cubicBezTo>
                  <a:cubicBezTo>
                    <a:pt x="448691" y="3581019"/>
                    <a:pt x="675132" y="3436620"/>
                    <a:pt x="689356" y="3144012"/>
                  </a:cubicBezTo>
                  <a:cubicBezTo>
                    <a:pt x="702310" y="2851277"/>
                    <a:pt x="250952" y="2535174"/>
                    <a:pt x="124841" y="1961515"/>
                  </a:cubicBezTo>
                  <a:cubicBezTo>
                    <a:pt x="0" y="1387856"/>
                    <a:pt x="472186" y="1148588"/>
                    <a:pt x="528193" y="590423"/>
                  </a:cubicBezTo>
                  <a:cubicBezTo>
                    <a:pt x="585343" y="32512"/>
                    <a:pt x="1031494" y="0"/>
                    <a:pt x="1169416" y="61087"/>
                  </a:cubicBezTo>
                  <a:cubicBezTo>
                    <a:pt x="1304798" y="119634"/>
                    <a:pt x="1805559" y="677672"/>
                    <a:pt x="1805559" y="677672"/>
                  </a:cubicBezTo>
                  <a:close/>
                </a:path>
              </a:pathLst>
            </a:custGeom>
            <a:solidFill>
              <a:srgbClr val="740FA3">
                <a:alpha val="25490"/>
              </a:srgbClr>
            </a:solidFill>
          </p:spPr>
        </p:sp>
      </p:grpSp>
      <p:grpSp>
        <p:nvGrpSpPr>
          <p:cNvPr id="36" name="Group 36"/>
          <p:cNvGrpSpPr/>
          <p:nvPr/>
        </p:nvGrpSpPr>
        <p:grpSpPr>
          <a:xfrm>
            <a:off x="15380600" y="8824274"/>
            <a:ext cx="1467736" cy="1235042"/>
            <a:chOff x="0" y="0"/>
            <a:chExt cx="1956981" cy="1646723"/>
          </a:xfrm>
        </p:grpSpPr>
        <p:sp>
          <p:nvSpPr>
            <p:cNvPr id="37" name="Freeform 37"/>
            <p:cNvSpPr/>
            <p:nvPr/>
          </p:nvSpPr>
          <p:spPr>
            <a:xfrm>
              <a:off x="0" y="0"/>
              <a:ext cx="1956816" cy="1646555"/>
            </a:xfrm>
            <a:custGeom>
              <a:avLst/>
              <a:gdLst/>
              <a:ahLst/>
              <a:cxnLst/>
              <a:rect l="l" t="t" r="r" b="b"/>
              <a:pathLst>
                <a:path w="1956816" h="1646555">
                  <a:moveTo>
                    <a:pt x="1339215" y="0"/>
                  </a:moveTo>
                  <a:cubicBezTo>
                    <a:pt x="1110742" y="0"/>
                    <a:pt x="931672" y="555244"/>
                    <a:pt x="731139" y="773811"/>
                  </a:cubicBezTo>
                  <a:cubicBezTo>
                    <a:pt x="520827" y="1008888"/>
                    <a:pt x="33909" y="1103122"/>
                    <a:pt x="11811" y="1321562"/>
                  </a:cubicBezTo>
                  <a:cubicBezTo>
                    <a:pt x="0" y="1481582"/>
                    <a:pt x="199263" y="1646555"/>
                    <a:pt x="549783" y="1646555"/>
                  </a:cubicBezTo>
                  <a:cubicBezTo>
                    <a:pt x="775208" y="1646555"/>
                    <a:pt x="1063244" y="1578229"/>
                    <a:pt x="1398016" y="1396238"/>
                  </a:cubicBezTo>
                  <a:cubicBezTo>
                    <a:pt x="1398016" y="1396238"/>
                    <a:pt x="1956816" y="1105662"/>
                    <a:pt x="1956816" y="950849"/>
                  </a:cubicBezTo>
                  <a:cubicBezTo>
                    <a:pt x="1956816" y="793115"/>
                    <a:pt x="1641475" y="782066"/>
                    <a:pt x="1552829" y="635381"/>
                  </a:cubicBezTo>
                  <a:cubicBezTo>
                    <a:pt x="1467104" y="488823"/>
                    <a:pt x="1649730" y="107061"/>
                    <a:pt x="1392428" y="10160"/>
                  </a:cubicBezTo>
                  <a:cubicBezTo>
                    <a:pt x="1374267" y="3175"/>
                    <a:pt x="1356614" y="0"/>
                    <a:pt x="1339088" y="0"/>
                  </a:cubicBezTo>
                  <a:close/>
                </a:path>
              </a:pathLst>
            </a:custGeom>
            <a:solidFill>
              <a:srgbClr val="740FA3">
                <a:alpha val="25490"/>
              </a:srgbClr>
            </a:solidFill>
          </p:spPr>
        </p:sp>
      </p:grpSp>
      <p:grpSp>
        <p:nvGrpSpPr>
          <p:cNvPr id="38" name="Group 38"/>
          <p:cNvGrpSpPr/>
          <p:nvPr/>
        </p:nvGrpSpPr>
        <p:grpSpPr>
          <a:xfrm>
            <a:off x="16250570" y="-500"/>
            <a:ext cx="2037414" cy="10286774"/>
            <a:chOff x="0" y="0"/>
            <a:chExt cx="2716552" cy="13715699"/>
          </a:xfrm>
        </p:grpSpPr>
        <p:sp>
          <p:nvSpPr>
            <p:cNvPr id="39" name="Freeform 39"/>
            <p:cNvSpPr/>
            <p:nvPr/>
          </p:nvSpPr>
          <p:spPr>
            <a:xfrm>
              <a:off x="0" y="0"/>
              <a:ext cx="2716530" cy="13715619"/>
            </a:xfrm>
            <a:custGeom>
              <a:avLst/>
              <a:gdLst/>
              <a:ahLst/>
              <a:cxnLst/>
              <a:rect l="l" t="t" r="r" b="b"/>
              <a:pathLst>
                <a:path w="2716530" h="13715619">
                  <a:moveTo>
                    <a:pt x="978281" y="0"/>
                  </a:moveTo>
                  <a:cubicBezTo>
                    <a:pt x="961136" y="2406523"/>
                    <a:pt x="2413127" y="3132455"/>
                    <a:pt x="2467737" y="4107180"/>
                  </a:cubicBezTo>
                  <a:cubicBezTo>
                    <a:pt x="2515489" y="4932045"/>
                    <a:pt x="2208657" y="5085461"/>
                    <a:pt x="1970024" y="5422900"/>
                  </a:cubicBezTo>
                  <a:cubicBezTo>
                    <a:pt x="1727962" y="5756910"/>
                    <a:pt x="1649603" y="6005703"/>
                    <a:pt x="1676908" y="6581775"/>
                  </a:cubicBezTo>
                  <a:cubicBezTo>
                    <a:pt x="1700657" y="7157720"/>
                    <a:pt x="858901" y="7089648"/>
                    <a:pt x="780415" y="7842885"/>
                  </a:cubicBezTo>
                  <a:cubicBezTo>
                    <a:pt x="705485" y="8602980"/>
                    <a:pt x="1567688" y="8950579"/>
                    <a:pt x="1727962" y="9243695"/>
                  </a:cubicBezTo>
                  <a:cubicBezTo>
                    <a:pt x="1884807" y="9540367"/>
                    <a:pt x="1666621" y="9751695"/>
                    <a:pt x="1564513" y="10037826"/>
                  </a:cubicBezTo>
                  <a:cubicBezTo>
                    <a:pt x="1462278" y="10317353"/>
                    <a:pt x="1472438" y="10477627"/>
                    <a:pt x="1472438" y="11118469"/>
                  </a:cubicBezTo>
                  <a:cubicBezTo>
                    <a:pt x="1472438" y="11762486"/>
                    <a:pt x="323850" y="12031853"/>
                    <a:pt x="163703" y="12658979"/>
                  </a:cubicBezTo>
                  <a:cubicBezTo>
                    <a:pt x="0" y="13282803"/>
                    <a:pt x="449961" y="13715619"/>
                    <a:pt x="449961" y="13715619"/>
                  </a:cubicBezTo>
                  <a:lnTo>
                    <a:pt x="2716530" y="13715619"/>
                  </a:lnTo>
                  <a:lnTo>
                    <a:pt x="2716530" y="34290"/>
                  </a:lnTo>
                  <a:lnTo>
                    <a:pt x="978281" y="0"/>
                  </a:lnTo>
                  <a:close/>
                </a:path>
              </a:pathLst>
            </a:custGeom>
            <a:solidFill>
              <a:srgbClr val="0088D3">
                <a:alpha val="27451"/>
              </a:srgbClr>
            </a:solidFill>
          </p:spPr>
        </p:sp>
      </p:grpSp>
      <p:grpSp>
        <p:nvGrpSpPr>
          <p:cNvPr id="40" name="Group 40"/>
          <p:cNvGrpSpPr/>
          <p:nvPr/>
        </p:nvGrpSpPr>
        <p:grpSpPr>
          <a:xfrm rot="-929579">
            <a:off x="16870976" y="9187656"/>
            <a:ext cx="1162304" cy="1301598"/>
            <a:chOff x="0" y="0"/>
            <a:chExt cx="1549739" cy="1735464"/>
          </a:xfrm>
        </p:grpSpPr>
        <p:sp>
          <p:nvSpPr>
            <p:cNvPr id="41" name="Freeform 41"/>
            <p:cNvSpPr/>
            <p:nvPr/>
          </p:nvSpPr>
          <p:spPr>
            <a:xfrm>
              <a:off x="127" y="127"/>
              <a:ext cx="1549654" cy="1735328"/>
            </a:xfrm>
            <a:custGeom>
              <a:avLst/>
              <a:gdLst/>
              <a:ahLst/>
              <a:cxnLst/>
              <a:rect l="l" t="t" r="r" b="b"/>
              <a:pathLst>
                <a:path w="1549654" h="1735328">
                  <a:moveTo>
                    <a:pt x="1091692" y="0"/>
                  </a:moveTo>
                  <a:cubicBezTo>
                    <a:pt x="724916" y="0"/>
                    <a:pt x="486029" y="327406"/>
                    <a:pt x="448437" y="704342"/>
                  </a:cubicBezTo>
                  <a:cubicBezTo>
                    <a:pt x="411861" y="1100836"/>
                    <a:pt x="0" y="1354074"/>
                    <a:pt x="0" y="1354074"/>
                  </a:cubicBezTo>
                  <a:cubicBezTo>
                    <a:pt x="0" y="1354074"/>
                    <a:pt x="1271905" y="1735328"/>
                    <a:pt x="1311656" y="1735328"/>
                  </a:cubicBezTo>
                  <a:cubicBezTo>
                    <a:pt x="1348232" y="1735328"/>
                    <a:pt x="1549654" y="42418"/>
                    <a:pt x="1149985" y="2667"/>
                  </a:cubicBezTo>
                  <a:cubicBezTo>
                    <a:pt x="1130173" y="762"/>
                    <a:pt x="1110742" y="0"/>
                    <a:pt x="1091692" y="0"/>
                  </a:cubicBezTo>
                  <a:close/>
                </a:path>
              </a:pathLst>
            </a:custGeom>
            <a:solidFill>
              <a:srgbClr val="0088D3">
                <a:alpha val="27451"/>
              </a:srgbClr>
            </a:solidFill>
          </p:spPr>
        </p:sp>
      </p:grpSp>
      <p:grpSp>
        <p:nvGrpSpPr>
          <p:cNvPr id="42" name="Group 42"/>
          <p:cNvGrpSpPr/>
          <p:nvPr/>
        </p:nvGrpSpPr>
        <p:grpSpPr>
          <a:xfrm>
            <a:off x="17408800" y="-118500"/>
            <a:ext cx="903816" cy="2075068"/>
            <a:chOff x="0" y="0"/>
            <a:chExt cx="1205088" cy="2766757"/>
          </a:xfrm>
        </p:grpSpPr>
        <p:sp>
          <p:nvSpPr>
            <p:cNvPr id="43" name="Freeform 43"/>
            <p:cNvSpPr/>
            <p:nvPr/>
          </p:nvSpPr>
          <p:spPr>
            <a:xfrm>
              <a:off x="127" y="127"/>
              <a:ext cx="1204976" cy="2766695"/>
            </a:xfrm>
            <a:custGeom>
              <a:avLst/>
              <a:gdLst/>
              <a:ahLst/>
              <a:cxnLst/>
              <a:rect l="l" t="t" r="r" b="b"/>
              <a:pathLst>
                <a:path w="1204976" h="2766695">
                  <a:moveTo>
                    <a:pt x="277749" y="0"/>
                  </a:moveTo>
                  <a:lnTo>
                    <a:pt x="0" y="87757"/>
                  </a:lnTo>
                  <a:cubicBezTo>
                    <a:pt x="0" y="87757"/>
                    <a:pt x="105283" y="628904"/>
                    <a:pt x="485521" y="748792"/>
                  </a:cubicBezTo>
                  <a:cubicBezTo>
                    <a:pt x="865632" y="871474"/>
                    <a:pt x="757428" y="1166876"/>
                    <a:pt x="713613" y="1514983"/>
                  </a:cubicBezTo>
                  <a:cubicBezTo>
                    <a:pt x="681355" y="1783969"/>
                    <a:pt x="798322" y="2661285"/>
                    <a:pt x="1204976" y="2766695"/>
                  </a:cubicBezTo>
                  <a:lnTo>
                    <a:pt x="1204976" y="140335"/>
                  </a:lnTo>
                  <a:lnTo>
                    <a:pt x="277749" y="0"/>
                  </a:lnTo>
                  <a:close/>
                </a:path>
              </a:pathLst>
            </a:custGeom>
            <a:solidFill>
              <a:srgbClr val="00C970">
                <a:alpha val="28627"/>
              </a:srgbClr>
            </a:solidFill>
          </p:spPr>
        </p:sp>
      </p:grpSp>
      <p:grpSp>
        <p:nvGrpSpPr>
          <p:cNvPr id="44" name="Group 44"/>
          <p:cNvGrpSpPr/>
          <p:nvPr/>
        </p:nvGrpSpPr>
        <p:grpSpPr>
          <a:xfrm>
            <a:off x="-3094449" y="2051075"/>
            <a:ext cx="6161850" cy="6161850"/>
            <a:chOff x="0" y="0"/>
            <a:chExt cx="8215800" cy="8215800"/>
          </a:xfrm>
        </p:grpSpPr>
        <p:sp>
          <p:nvSpPr>
            <p:cNvPr id="45" name="Freeform 45"/>
            <p:cNvSpPr/>
            <p:nvPr/>
          </p:nvSpPr>
          <p:spPr>
            <a:xfrm>
              <a:off x="0" y="0"/>
              <a:ext cx="8215757" cy="8215884"/>
            </a:xfrm>
            <a:custGeom>
              <a:avLst/>
              <a:gdLst/>
              <a:ahLst/>
              <a:cxnLst/>
              <a:rect l="l" t="t" r="r" b="b"/>
              <a:pathLst>
                <a:path w="8215757" h="8215884">
                  <a:moveTo>
                    <a:pt x="0" y="4107942"/>
                  </a:moveTo>
                  <a:cubicBezTo>
                    <a:pt x="0" y="1839214"/>
                    <a:pt x="1839214" y="0"/>
                    <a:pt x="4107942" y="0"/>
                  </a:cubicBezTo>
                  <a:lnTo>
                    <a:pt x="4107942" y="12700"/>
                  </a:lnTo>
                  <a:lnTo>
                    <a:pt x="4107942" y="0"/>
                  </a:lnTo>
                  <a:cubicBezTo>
                    <a:pt x="6376670" y="0"/>
                    <a:pt x="8215757" y="1839214"/>
                    <a:pt x="8215757" y="4107942"/>
                  </a:cubicBezTo>
                  <a:lnTo>
                    <a:pt x="8203057" y="4107942"/>
                  </a:lnTo>
                  <a:lnTo>
                    <a:pt x="8215757" y="4107942"/>
                  </a:lnTo>
                  <a:cubicBezTo>
                    <a:pt x="8215757" y="6376670"/>
                    <a:pt x="6376543" y="8215884"/>
                    <a:pt x="4107815" y="8215884"/>
                  </a:cubicBezTo>
                  <a:lnTo>
                    <a:pt x="4107815" y="8203184"/>
                  </a:lnTo>
                  <a:lnTo>
                    <a:pt x="4107815" y="8215884"/>
                  </a:lnTo>
                  <a:cubicBezTo>
                    <a:pt x="1839214" y="8215757"/>
                    <a:pt x="0" y="6376670"/>
                    <a:pt x="0" y="4107942"/>
                  </a:cubicBezTo>
                  <a:lnTo>
                    <a:pt x="12700" y="4107942"/>
                  </a:lnTo>
                  <a:lnTo>
                    <a:pt x="25400" y="4107942"/>
                  </a:lnTo>
                  <a:lnTo>
                    <a:pt x="12700" y="4107942"/>
                  </a:lnTo>
                  <a:lnTo>
                    <a:pt x="0" y="4107942"/>
                  </a:lnTo>
                  <a:moveTo>
                    <a:pt x="25400" y="4107942"/>
                  </a:moveTo>
                  <a:cubicBezTo>
                    <a:pt x="25400" y="4114927"/>
                    <a:pt x="19685" y="4120642"/>
                    <a:pt x="12700" y="4120642"/>
                  </a:cubicBezTo>
                  <a:cubicBezTo>
                    <a:pt x="5715" y="4120642"/>
                    <a:pt x="0" y="4114927"/>
                    <a:pt x="0" y="4107942"/>
                  </a:cubicBezTo>
                  <a:cubicBezTo>
                    <a:pt x="0" y="4100957"/>
                    <a:pt x="5715" y="4095242"/>
                    <a:pt x="12700" y="4095242"/>
                  </a:cubicBezTo>
                  <a:cubicBezTo>
                    <a:pt x="19685" y="4095242"/>
                    <a:pt x="25400" y="4100957"/>
                    <a:pt x="25400" y="4107942"/>
                  </a:cubicBezTo>
                  <a:cubicBezTo>
                    <a:pt x="25400" y="6362573"/>
                    <a:pt x="1853184" y="8190357"/>
                    <a:pt x="4107942" y="8190357"/>
                  </a:cubicBezTo>
                  <a:cubicBezTo>
                    <a:pt x="6362700" y="8190357"/>
                    <a:pt x="8190357" y="6362573"/>
                    <a:pt x="8190357" y="4107942"/>
                  </a:cubicBezTo>
                  <a:cubicBezTo>
                    <a:pt x="8190357" y="1853311"/>
                    <a:pt x="6362573" y="25400"/>
                    <a:pt x="4107942" y="25400"/>
                  </a:cubicBezTo>
                  <a:lnTo>
                    <a:pt x="4107942" y="12700"/>
                  </a:lnTo>
                  <a:lnTo>
                    <a:pt x="4107942" y="25400"/>
                  </a:lnTo>
                  <a:cubicBezTo>
                    <a:pt x="1853184" y="25400"/>
                    <a:pt x="25400" y="1853184"/>
                    <a:pt x="25400" y="4107942"/>
                  </a:cubicBezTo>
                  <a:close/>
                </a:path>
              </a:pathLst>
            </a:custGeom>
            <a:solidFill>
              <a:srgbClr val="FFFFFF"/>
            </a:solidFill>
          </p:spPr>
        </p:sp>
      </p:grpSp>
      <p:grpSp>
        <p:nvGrpSpPr>
          <p:cNvPr id="46" name="Group 46"/>
          <p:cNvGrpSpPr/>
          <p:nvPr/>
        </p:nvGrpSpPr>
        <p:grpSpPr>
          <a:xfrm>
            <a:off x="-3955149" y="1190375"/>
            <a:ext cx="7883250" cy="7883250"/>
            <a:chOff x="0" y="0"/>
            <a:chExt cx="10511000" cy="10511000"/>
          </a:xfrm>
        </p:grpSpPr>
        <p:sp>
          <p:nvSpPr>
            <p:cNvPr id="47" name="Freeform 47"/>
            <p:cNvSpPr/>
            <p:nvPr/>
          </p:nvSpPr>
          <p:spPr>
            <a:xfrm>
              <a:off x="0" y="0"/>
              <a:ext cx="10511028" cy="10511028"/>
            </a:xfrm>
            <a:custGeom>
              <a:avLst/>
              <a:gdLst/>
              <a:ahLst/>
              <a:cxnLst/>
              <a:rect l="l" t="t" r="r" b="b"/>
              <a:pathLst>
                <a:path w="10511028" h="10511028">
                  <a:moveTo>
                    <a:pt x="0" y="5255514"/>
                  </a:moveTo>
                  <a:cubicBezTo>
                    <a:pt x="0" y="2352929"/>
                    <a:pt x="2352929" y="0"/>
                    <a:pt x="5255514" y="0"/>
                  </a:cubicBezTo>
                  <a:lnTo>
                    <a:pt x="5255514" y="12700"/>
                  </a:lnTo>
                  <a:lnTo>
                    <a:pt x="5255514" y="0"/>
                  </a:lnTo>
                  <a:cubicBezTo>
                    <a:pt x="8157972" y="0"/>
                    <a:pt x="10511028" y="2352929"/>
                    <a:pt x="10511028" y="5255514"/>
                  </a:cubicBezTo>
                  <a:lnTo>
                    <a:pt x="10498328" y="5255514"/>
                  </a:lnTo>
                  <a:lnTo>
                    <a:pt x="10511028" y="5255514"/>
                  </a:lnTo>
                  <a:cubicBezTo>
                    <a:pt x="10511028" y="8158099"/>
                    <a:pt x="8158099" y="10511028"/>
                    <a:pt x="5255514" y="10511028"/>
                  </a:cubicBezTo>
                  <a:lnTo>
                    <a:pt x="5255514" y="10498328"/>
                  </a:lnTo>
                  <a:lnTo>
                    <a:pt x="5255514" y="10511028"/>
                  </a:lnTo>
                  <a:cubicBezTo>
                    <a:pt x="2352929" y="10511028"/>
                    <a:pt x="0" y="8157972"/>
                    <a:pt x="0" y="5255514"/>
                  </a:cubicBezTo>
                  <a:lnTo>
                    <a:pt x="12700" y="5255514"/>
                  </a:lnTo>
                  <a:lnTo>
                    <a:pt x="25400" y="5255514"/>
                  </a:lnTo>
                  <a:lnTo>
                    <a:pt x="12700" y="5255514"/>
                  </a:lnTo>
                  <a:lnTo>
                    <a:pt x="0" y="5255514"/>
                  </a:lnTo>
                  <a:moveTo>
                    <a:pt x="25400" y="5255514"/>
                  </a:moveTo>
                  <a:cubicBezTo>
                    <a:pt x="25400" y="5262499"/>
                    <a:pt x="19685" y="5268214"/>
                    <a:pt x="12700" y="5268214"/>
                  </a:cubicBezTo>
                  <a:cubicBezTo>
                    <a:pt x="5715" y="5268214"/>
                    <a:pt x="0" y="5262499"/>
                    <a:pt x="0" y="5255514"/>
                  </a:cubicBezTo>
                  <a:cubicBezTo>
                    <a:pt x="0" y="5248529"/>
                    <a:pt x="5715" y="5242814"/>
                    <a:pt x="12700" y="5242814"/>
                  </a:cubicBezTo>
                  <a:cubicBezTo>
                    <a:pt x="19685" y="5242814"/>
                    <a:pt x="25400" y="5248529"/>
                    <a:pt x="25400" y="5255514"/>
                  </a:cubicBezTo>
                  <a:cubicBezTo>
                    <a:pt x="25400" y="8144002"/>
                    <a:pt x="2367026" y="10485628"/>
                    <a:pt x="5255514" y="10485628"/>
                  </a:cubicBezTo>
                  <a:cubicBezTo>
                    <a:pt x="8144002" y="10485628"/>
                    <a:pt x="10485628" y="8144002"/>
                    <a:pt x="10485628" y="5255514"/>
                  </a:cubicBezTo>
                  <a:cubicBezTo>
                    <a:pt x="10485628" y="2367026"/>
                    <a:pt x="8144002" y="25400"/>
                    <a:pt x="5255514" y="25400"/>
                  </a:cubicBezTo>
                  <a:lnTo>
                    <a:pt x="5255514" y="12700"/>
                  </a:lnTo>
                  <a:lnTo>
                    <a:pt x="5255514" y="25400"/>
                  </a:lnTo>
                  <a:cubicBezTo>
                    <a:pt x="2367026" y="25400"/>
                    <a:pt x="25400" y="2367026"/>
                    <a:pt x="25400" y="5255514"/>
                  </a:cubicBezTo>
                  <a:close/>
                </a:path>
              </a:pathLst>
            </a:custGeom>
            <a:solidFill>
              <a:srgbClr val="FFFFFF"/>
            </a:solidFill>
          </p:spPr>
        </p:sp>
      </p:grpSp>
      <p:grpSp>
        <p:nvGrpSpPr>
          <p:cNvPr id="48" name="Group 48"/>
          <p:cNvGrpSpPr/>
          <p:nvPr/>
        </p:nvGrpSpPr>
        <p:grpSpPr>
          <a:xfrm>
            <a:off x="-4550949" y="594575"/>
            <a:ext cx="9074850" cy="9074850"/>
            <a:chOff x="0" y="0"/>
            <a:chExt cx="12099800" cy="12099800"/>
          </a:xfrm>
        </p:grpSpPr>
        <p:sp>
          <p:nvSpPr>
            <p:cNvPr id="49" name="Freeform 49"/>
            <p:cNvSpPr/>
            <p:nvPr/>
          </p:nvSpPr>
          <p:spPr>
            <a:xfrm>
              <a:off x="0" y="0"/>
              <a:ext cx="12099798" cy="12099798"/>
            </a:xfrm>
            <a:custGeom>
              <a:avLst/>
              <a:gdLst/>
              <a:ahLst/>
              <a:cxnLst/>
              <a:rect l="l" t="t" r="r" b="b"/>
              <a:pathLst>
                <a:path w="12099798" h="12099798">
                  <a:moveTo>
                    <a:pt x="0" y="6049899"/>
                  </a:moveTo>
                  <a:cubicBezTo>
                    <a:pt x="0" y="2708656"/>
                    <a:pt x="2708656" y="0"/>
                    <a:pt x="6049899" y="0"/>
                  </a:cubicBezTo>
                  <a:lnTo>
                    <a:pt x="6049899" y="12700"/>
                  </a:lnTo>
                  <a:lnTo>
                    <a:pt x="6049899" y="0"/>
                  </a:lnTo>
                  <a:cubicBezTo>
                    <a:pt x="9391142" y="0"/>
                    <a:pt x="12099798" y="2708656"/>
                    <a:pt x="12099798" y="6049899"/>
                  </a:cubicBezTo>
                  <a:lnTo>
                    <a:pt x="12087098" y="6049899"/>
                  </a:lnTo>
                  <a:lnTo>
                    <a:pt x="12099798" y="6049899"/>
                  </a:lnTo>
                  <a:cubicBezTo>
                    <a:pt x="12099798" y="9391142"/>
                    <a:pt x="9391142" y="12099798"/>
                    <a:pt x="6049899" y="12099798"/>
                  </a:cubicBezTo>
                  <a:lnTo>
                    <a:pt x="6049899" y="12087098"/>
                  </a:lnTo>
                  <a:lnTo>
                    <a:pt x="6049899" y="12099798"/>
                  </a:lnTo>
                  <a:cubicBezTo>
                    <a:pt x="2708656" y="12099798"/>
                    <a:pt x="0" y="9391142"/>
                    <a:pt x="0" y="6049899"/>
                  </a:cubicBezTo>
                  <a:lnTo>
                    <a:pt x="12700" y="6049899"/>
                  </a:lnTo>
                  <a:lnTo>
                    <a:pt x="25400" y="6049899"/>
                  </a:lnTo>
                  <a:lnTo>
                    <a:pt x="12700" y="6049899"/>
                  </a:lnTo>
                  <a:lnTo>
                    <a:pt x="0" y="6049899"/>
                  </a:lnTo>
                  <a:moveTo>
                    <a:pt x="25400" y="6049899"/>
                  </a:moveTo>
                  <a:cubicBezTo>
                    <a:pt x="25400" y="6056884"/>
                    <a:pt x="19685" y="6062599"/>
                    <a:pt x="12700" y="6062599"/>
                  </a:cubicBezTo>
                  <a:cubicBezTo>
                    <a:pt x="5715" y="6062599"/>
                    <a:pt x="0" y="6056884"/>
                    <a:pt x="0" y="6049899"/>
                  </a:cubicBezTo>
                  <a:cubicBezTo>
                    <a:pt x="0" y="6042914"/>
                    <a:pt x="5715" y="6037199"/>
                    <a:pt x="12700" y="6037199"/>
                  </a:cubicBezTo>
                  <a:cubicBezTo>
                    <a:pt x="19685" y="6037199"/>
                    <a:pt x="25400" y="6042914"/>
                    <a:pt x="25400" y="6049899"/>
                  </a:cubicBezTo>
                  <a:cubicBezTo>
                    <a:pt x="25400" y="9377172"/>
                    <a:pt x="2722626" y="12074398"/>
                    <a:pt x="6049899" y="12074398"/>
                  </a:cubicBezTo>
                  <a:cubicBezTo>
                    <a:pt x="9377172" y="12074398"/>
                    <a:pt x="12074398" y="9377172"/>
                    <a:pt x="12074398" y="6049899"/>
                  </a:cubicBezTo>
                  <a:cubicBezTo>
                    <a:pt x="12074398" y="2722626"/>
                    <a:pt x="9377172" y="25400"/>
                    <a:pt x="6049899" y="25400"/>
                  </a:cubicBezTo>
                  <a:lnTo>
                    <a:pt x="6049899" y="12700"/>
                  </a:lnTo>
                  <a:lnTo>
                    <a:pt x="6049899" y="25400"/>
                  </a:lnTo>
                  <a:cubicBezTo>
                    <a:pt x="2722626" y="25400"/>
                    <a:pt x="25400" y="2722626"/>
                    <a:pt x="25400" y="6049899"/>
                  </a:cubicBezTo>
                  <a:close/>
                </a:path>
              </a:pathLst>
            </a:custGeom>
            <a:solidFill>
              <a:srgbClr val="FFFFFF"/>
            </a:solidFill>
          </p:spPr>
        </p:sp>
      </p:grpSp>
      <p:grpSp>
        <p:nvGrpSpPr>
          <p:cNvPr id="50" name="Group 50"/>
          <p:cNvGrpSpPr/>
          <p:nvPr/>
        </p:nvGrpSpPr>
        <p:grpSpPr>
          <a:xfrm>
            <a:off x="-5956449" y="-810925"/>
            <a:ext cx="11885850" cy="11885850"/>
            <a:chOff x="0" y="0"/>
            <a:chExt cx="15847800" cy="15847800"/>
          </a:xfrm>
        </p:grpSpPr>
        <p:sp>
          <p:nvSpPr>
            <p:cNvPr id="51" name="Freeform 51"/>
            <p:cNvSpPr/>
            <p:nvPr/>
          </p:nvSpPr>
          <p:spPr>
            <a:xfrm>
              <a:off x="0" y="0"/>
              <a:ext cx="15847822" cy="15847822"/>
            </a:xfrm>
            <a:custGeom>
              <a:avLst/>
              <a:gdLst/>
              <a:ahLst/>
              <a:cxnLst/>
              <a:rect l="l" t="t" r="r" b="b"/>
              <a:pathLst>
                <a:path w="15847822" h="15847822">
                  <a:moveTo>
                    <a:pt x="0" y="7923911"/>
                  </a:moveTo>
                  <a:cubicBezTo>
                    <a:pt x="0" y="3547618"/>
                    <a:pt x="3547618" y="0"/>
                    <a:pt x="7923911" y="0"/>
                  </a:cubicBezTo>
                  <a:lnTo>
                    <a:pt x="7923911" y="12700"/>
                  </a:lnTo>
                  <a:lnTo>
                    <a:pt x="7923911" y="0"/>
                  </a:lnTo>
                  <a:cubicBezTo>
                    <a:pt x="12300204" y="0"/>
                    <a:pt x="15847822" y="3547618"/>
                    <a:pt x="15847822" y="7923911"/>
                  </a:cubicBezTo>
                  <a:lnTo>
                    <a:pt x="15835122" y="7923911"/>
                  </a:lnTo>
                  <a:lnTo>
                    <a:pt x="15847822" y="7923911"/>
                  </a:lnTo>
                  <a:cubicBezTo>
                    <a:pt x="15847822" y="12300204"/>
                    <a:pt x="12300204" y="15847822"/>
                    <a:pt x="7923911" y="15847822"/>
                  </a:cubicBezTo>
                  <a:lnTo>
                    <a:pt x="7923911" y="15835122"/>
                  </a:lnTo>
                  <a:lnTo>
                    <a:pt x="7923911" y="15847822"/>
                  </a:lnTo>
                  <a:cubicBezTo>
                    <a:pt x="3547618" y="15847822"/>
                    <a:pt x="0" y="12300204"/>
                    <a:pt x="0" y="7923911"/>
                  </a:cubicBezTo>
                  <a:lnTo>
                    <a:pt x="12700" y="7923911"/>
                  </a:lnTo>
                  <a:lnTo>
                    <a:pt x="25400" y="7923911"/>
                  </a:lnTo>
                  <a:lnTo>
                    <a:pt x="12700" y="7923911"/>
                  </a:lnTo>
                  <a:lnTo>
                    <a:pt x="0" y="7923911"/>
                  </a:lnTo>
                  <a:moveTo>
                    <a:pt x="25400" y="7923911"/>
                  </a:moveTo>
                  <a:cubicBezTo>
                    <a:pt x="25400" y="7930896"/>
                    <a:pt x="19685" y="7936611"/>
                    <a:pt x="12700" y="7936611"/>
                  </a:cubicBezTo>
                  <a:cubicBezTo>
                    <a:pt x="5715" y="7936611"/>
                    <a:pt x="0" y="7930896"/>
                    <a:pt x="0" y="7923911"/>
                  </a:cubicBezTo>
                  <a:cubicBezTo>
                    <a:pt x="0" y="7916926"/>
                    <a:pt x="5715" y="7911211"/>
                    <a:pt x="12700" y="7911211"/>
                  </a:cubicBezTo>
                  <a:cubicBezTo>
                    <a:pt x="19685" y="7911211"/>
                    <a:pt x="25400" y="7916926"/>
                    <a:pt x="25400" y="7923911"/>
                  </a:cubicBezTo>
                  <a:cubicBezTo>
                    <a:pt x="25400" y="12286107"/>
                    <a:pt x="3561715" y="15822422"/>
                    <a:pt x="7923911" y="15822422"/>
                  </a:cubicBezTo>
                  <a:cubicBezTo>
                    <a:pt x="12286107" y="15822422"/>
                    <a:pt x="15822422" y="12286107"/>
                    <a:pt x="15822422" y="7923911"/>
                  </a:cubicBezTo>
                  <a:cubicBezTo>
                    <a:pt x="15822422" y="3561715"/>
                    <a:pt x="12286107" y="25400"/>
                    <a:pt x="7923911" y="25400"/>
                  </a:cubicBezTo>
                  <a:lnTo>
                    <a:pt x="7923911" y="12700"/>
                  </a:lnTo>
                  <a:lnTo>
                    <a:pt x="7923911" y="25400"/>
                  </a:lnTo>
                  <a:cubicBezTo>
                    <a:pt x="3561715" y="25400"/>
                    <a:pt x="25400" y="3561715"/>
                    <a:pt x="25400" y="7923911"/>
                  </a:cubicBezTo>
                  <a:close/>
                </a:path>
              </a:pathLst>
            </a:custGeom>
            <a:solidFill>
              <a:srgbClr val="FFFFFF"/>
            </a:solidFill>
          </p:spPr>
        </p:sp>
      </p:grpSp>
      <p:grpSp>
        <p:nvGrpSpPr>
          <p:cNvPr id="52" name="Group 52"/>
          <p:cNvGrpSpPr/>
          <p:nvPr/>
        </p:nvGrpSpPr>
        <p:grpSpPr>
          <a:xfrm>
            <a:off x="-7217949" y="-2072425"/>
            <a:ext cx="14408850" cy="14408850"/>
            <a:chOff x="0" y="0"/>
            <a:chExt cx="19211800" cy="19211800"/>
          </a:xfrm>
        </p:grpSpPr>
        <p:sp>
          <p:nvSpPr>
            <p:cNvPr id="53" name="Freeform 53"/>
            <p:cNvSpPr/>
            <p:nvPr/>
          </p:nvSpPr>
          <p:spPr>
            <a:xfrm>
              <a:off x="0" y="0"/>
              <a:ext cx="19211798" cy="19211798"/>
            </a:xfrm>
            <a:custGeom>
              <a:avLst/>
              <a:gdLst/>
              <a:ahLst/>
              <a:cxnLst/>
              <a:rect l="l" t="t" r="r" b="b"/>
              <a:pathLst>
                <a:path w="19211798" h="19211798">
                  <a:moveTo>
                    <a:pt x="0" y="9605899"/>
                  </a:moveTo>
                  <a:cubicBezTo>
                    <a:pt x="0" y="4300728"/>
                    <a:pt x="4300728" y="0"/>
                    <a:pt x="9605899" y="0"/>
                  </a:cubicBezTo>
                  <a:lnTo>
                    <a:pt x="9605899" y="12700"/>
                  </a:lnTo>
                  <a:lnTo>
                    <a:pt x="9605899" y="0"/>
                  </a:lnTo>
                  <a:cubicBezTo>
                    <a:pt x="14911070" y="0"/>
                    <a:pt x="19211798" y="4300728"/>
                    <a:pt x="19211798" y="9605899"/>
                  </a:cubicBezTo>
                  <a:lnTo>
                    <a:pt x="19199098" y="9605899"/>
                  </a:lnTo>
                  <a:lnTo>
                    <a:pt x="19211798" y="9605899"/>
                  </a:lnTo>
                  <a:cubicBezTo>
                    <a:pt x="19211798" y="14911070"/>
                    <a:pt x="14911070" y="19211798"/>
                    <a:pt x="9605899" y="19211798"/>
                  </a:cubicBezTo>
                  <a:lnTo>
                    <a:pt x="9605899" y="19199098"/>
                  </a:lnTo>
                  <a:lnTo>
                    <a:pt x="9605899" y="19211798"/>
                  </a:lnTo>
                  <a:cubicBezTo>
                    <a:pt x="4300728" y="19211798"/>
                    <a:pt x="0" y="14911070"/>
                    <a:pt x="0" y="9605899"/>
                  </a:cubicBezTo>
                  <a:lnTo>
                    <a:pt x="12700" y="9605899"/>
                  </a:lnTo>
                  <a:lnTo>
                    <a:pt x="25400" y="9605899"/>
                  </a:lnTo>
                  <a:lnTo>
                    <a:pt x="12700" y="9605899"/>
                  </a:lnTo>
                  <a:lnTo>
                    <a:pt x="0" y="9605899"/>
                  </a:lnTo>
                  <a:moveTo>
                    <a:pt x="25400" y="9605899"/>
                  </a:moveTo>
                  <a:cubicBezTo>
                    <a:pt x="25400" y="9612884"/>
                    <a:pt x="19685" y="9618599"/>
                    <a:pt x="12700" y="9618599"/>
                  </a:cubicBezTo>
                  <a:cubicBezTo>
                    <a:pt x="5715" y="9618599"/>
                    <a:pt x="0" y="9612884"/>
                    <a:pt x="0" y="9605899"/>
                  </a:cubicBezTo>
                  <a:cubicBezTo>
                    <a:pt x="0" y="9598914"/>
                    <a:pt x="5715" y="9593199"/>
                    <a:pt x="12700" y="9593199"/>
                  </a:cubicBezTo>
                  <a:cubicBezTo>
                    <a:pt x="19685" y="9593199"/>
                    <a:pt x="25400" y="9598914"/>
                    <a:pt x="25400" y="9605899"/>
                  </a:cubicBezTo>
                  <a:cubicBezTo>
                    <a:pt x="25400" y="14897100"/>
                    <a:pt x="4314698" y="19186398"/>
                    <a:pt x="9605899" y="19186398"/>
                  </a:cubicBezTo>
                  <a:cubicBezTo>
                    <a:pt x="14897100" y="19186398"/>
                    <a:pt x="19186398" y="14897100"/>
                    <a:pt x="19186398" y="9605899"/>
                  </a:cubicBezTo>
                  <a:cubicBezTo>
                    <a:pt x="19186398" y="4314698"/>
                    <a:pt x="14897100" y="25400"/>
                    <a:pt x="9605899" y="25400"/>
                  </a:cubicBezTo>
                  <a:lnTo>
                    <a:pt x="9605899" y="12700"/>
                  </a:lnTo>
                  <a:lnTo>
                    <a:pt x="9605899" y="25400"/>
                  </a:lnTo>
                  <a:cubicBezTo>
                    <a:pt x="4314698" y="25400"/>
                    <a:pt x="25400" y="4314698"/>
                    <a:pt x="25400" y="9605899"/>
                  </a:cubicBezTo>
                  <a:close/>
                </a:path>
              </a:pathLst>
            </a:custGeom>
            <a:solidFill>
              <a:srgbClr val="FFFFFF"/>
            </a:solidFill>
          </p:spPr>
        </p:sp>
      </p:grpSp>
      <p:grpSp>
        <p:nvGrpSpPr>
          <p:cNvPr id="54" name="Group 54"/>
          <p:cNvGrpSpPr/>
          <p:nvPr/>
        </p:nvGrpSpPr>
        <p:grpSpPr>
          <a:xfrm>
            <a:off x="-2825958" y="2529746"/>
            <a:ext cx="5457985" cy="5204502"/>
            <a:chOff x="0" y="0"/>
            <a:chExt cx="7277313" cy="6939336"/>
          </a:xfrm>
        </p:grpSpPr>
        <p:sp>
          <p:nvSpPr>
            <p:cNvPr id="55" name="Freeform 55"/>
            <p:cNvSpPr/>
            <p:nvPr/>
          </p:nvSpPr>
          <p:spPr>
            <a:xfrm>
              <a:off x="127" y="127"/>
              <a:ext cx="7276973" cy="6939153"/>
            </a:xfrm>
            <a:custGeom>
              <a:avLst/>
              <a:gdLst/>
              <a:ahLst/>
              <a:cxnLst/>
              <a:rect l="l" t="t" r="r" b="b"/>
              <a:pathLst>
                <a:path w="7276973" h="6939153">
                  <a:moveTo>
                    <a:pt x="3740531" y="0"/>
                  </a:moveTo>
                  <a:cubicBezTo>
                    <a:pt x="3570859" y="0"/>
                    <a:pt x="3400933" y="12446"/>
                    <a:pt x="3232531" y="37465"/>
                  </a:cubicBezTo>
                  <a:cubicBezTo>
                    <a:pt x="3058795" y="65913"/>
                    <a:pt x="2885059" y="106934"/>
                    <a:pt x="2717546" y="157607"/>
                  </a:cubicBezTo>
                  <a:cubicBezTo>
                    <a:pt x="2309876" y="283972"/>
                    <a:pt x="1918081" y="489331"/>
                    <a:pt x="1567434" y="773684"/>
                  </a:cubicBezTo>
                  <a:cubicBezTo>
                    <a:pt x="1428369" y="884301"/>
                    <a:pt x="1305052" y="1001268"/>
                    <a:pt x="1191387" y="1124458"/>
                  </a:cubicBezTo>
                  <a:cubicBezTo>
                    <a:pt x="1140841" y="1178179"/>
                    <a:pt x="1093470" y="1235075"/>
                    <a:pt x="1045972" y="1295146"/>
                  </a:cubicBezTo>
                  <a:cubicBezTo>
                    <a:pt x="37973" y="2540000"/>
                    <a:pt x="0" y="4356989"/>
                    <a:pt x="1049147" y="5652389"/>
                  </a:cubicBezTo>
                  <a:cubicBezTo>
                    <a:pt x="1733296" y="6499098"/>
                    <a:pt x="2734945" y="6939153"/>
                    <a:pt x="3745230" y="6939153"/>
                  </a:cubicBezTo>
                  <a:cubicBezTo>
                    <a:pt x="4209161" y="6939153"/>
                    <a:pt x="4674997" y="6846189"/>
                    <a:pt x="5112639" y="6657213"/>
                  </a:cubicBezTo>
                  <a:cubicBezTo>
                    <a:pt x="5317998" y="6568822"/>
                    <a:pt x="5520309" y="6458204"/>
                    <a:pt x="5709920" y="6325362"/>
                  </a:cubicBezTo>
                  <a:cubicBezTo>
                    <a:pt x="5782437" y="6274816"/>
                    <a:pt x="5852160" y="6224270"/>
                    <a:pt x="5918327" y="6167501"/>
                  </a:cubicBezTo>
                  <a:cubicBezTo>
                    <a:pt x="6010021" y="6094730"/>
                    <a:pt x="6092317" y="6019038"/>
                    <a:pt x="6177407" y="5936869"/>
                  </a:cubicBezTo>
                  <a:cubicBezTo>
                    <a:pt x="6224905" y="5889371"/>
                    <a:pt x="6266053" y="5838952"/>
                    <a:pt x="6310249" y="5794629"/>
                  </a:cubicBezTo>
                  <a:cubicBezTo>
                    <a:pt x="6480810" y="5601716"/>
                    <a:pt x="6629400" y="5399659"/>
                    <a:pt x="6752463" y="5181473"/>
                  </a:cubicBezTo>
                  <a:cubicBezTo>
                    <a:pt x="6787261" y="5118354"/>
                    <a:pt x="6818884" y="5055108"/>
                    <a:pt x="6850380" y="4991989"/>
                  </a:cubicBezTo>
                  <a:cubicBezTo>
                    <a:pt x="7172833" y="4334637"/>
                    <a:pt x="7276973" y="3598418"/>
                    <a:pt x="7156958" y="2881249"/>
                  </a:cubicBezTo>
                  <a:cubicBezTo>
                    <a:pt x="7156958" y="2868676"/>
                    <a:pt x="7150608" y="2862326"/>
                    <a:pt x="7150608" y="2849626"/>
                  </a:cubicBezTo>
                  <a:lnTo>
                    <a:pt x="7141083" y="2789555"/>
                  </a:lnTo>
                  <a:cubicBezTo>
                    <a:pt x="7115810" y="2672588"/>
                    <a:pt x="7084187" y="2552446"/>
                    <a:pt x="7049643" y="2438781"/>
                  </a:cubicBezTo>
                  <a:cubicBezTo>
                    <a:pt x="6926453" y="2031111"/>
                    <a:pt x="6720840" y="1642491"/>
                    <a:pt x="6436487" y="1288669"/>
                  </a:cubicBezTo>
                  <a:cubicBezTo>
                    <a:pt x="6145784" y="928370"/>
                    <a:pt x="5788660" y="637667"/>
                    <a:pt x="5403342" y="425958"/>
                  </a:cubicBezTo>
                  <a:cubicBezTo>
                    <a:pt x="5296027" y="365887"/>
                    <a:pt x="5185410" y="315341"/>
                    <a:pt x="5074793" y="268097"/>
                  </a:cubicBezTo>
                  <a:cubicBezTo>
                    <a:pt x="5058918" y="264795"/>
                    <a:pt x="5039995" y="255270"/>
                    <a:pt x="5024247" y="249047"/>
                  </a:cubicBezTo>
                  <a:cubicBezTo>
                    <a:pt x="5011420" y="242697"/>
                    <a:pt x="4995799" y="236474"/>
                    <a:pt x="4983099" y="233299"/>
                  </a:cubicBezTo>
                  <a:cubicBezTo>
                    <a:pt x="4948301" y="217424"/>
                    <a:pt x="4916678" y="204851"/>
                    <a:pt x="4882007" y="192151"/>
                  </a:cubicBezTo>
                  <a:cubicBezTo>
                    <a:pt x="4514850" y="64770"/>
                    <a:pt x="4128008" y="0"/>
                    <a:pt x="3740531" y="0"/>
                  </a:cubicBezTo>
                  <a:close/>
                </a:path>
              </a:pathLst>
            </a:custGeom>
            <a:solidFill>
              <a:srgbClr val="0088D3"/>
            </a:solidFill>
          </p:spPr>
        </p:sp>
      </p:grpSp>
      <p:grpSp>
        <p:nvGrpSpPr>
          <p:cNvPr id="56" name="Group 56"/>
          <p:cNvGrpSpPr/>
          <p:nvPr/>
        </p:nvGrpSpPr>
        <p:grpSpPr>
          <a:xfrm>
            <a:off x="-2264204" y="2662260"/>
            <a:ext cx="4794335" cy="4729235"/>
            <a:chOff x="0" y="0"/>
            <a:chExt cx="6392447" cy="6305647"/>
          </a:xfrm>
        </p:grpSpPr>
        <p:sp>
          <p:nvSpPr>
            <p:cNvPr id="57" name="Freeform 57"/>
            <p:cNvSpPr/>
            <p:nvPr/>
          </p:nvSpPr>
          <p:spPr>
            <a:xfrm>
              <a:off x="0" y="-127"/>
              <a:ext cx="6392164" cy="6305677"/>
            </a:xfrm>
            <a:custGeom>
              <a:avLst/>
              <a:gdLst/>
              <a:ahLst/>
              <a:cxnLst/>
              <a:rect l="l" t="t" r="r" b="b"/>
              <a:pathLst>
                <a:path w="6392164" h="6305677">
                  <a:moveTo>
                    <a:pt x="3241929" y="1011174"/>
                  </a:moveTo>
                  <a:cubicBezTo>
                    <a:pt x="3188208" y="1109091"/>
                    <a:pt x="3068193" y="1200785"/>
                    <a:pt x="3264154" y="1216660"/>
                  </a:cubicBezTo>
                  <a:cubicBezTo>
                    <a:pt x="3317748" y="1219708"/>
                    <a:pt x="3374771" y="1298829"/>
                    <a:pt x="3336925" y="1365123"/>
                  </a:cubicBezTo>
                  <a:cubicBezTo>
                    <a:pt x="3314573" y="1407033"/>
                    <a:pt x="3282696" y="1421130"/>
                    <a:pt x="3242310" y="1421130"/>
                  </a:cubicBezTo>
                  <a:cubicBezTo>
                    <a:pt x="3160014" y="1421130"/>
                    <a:pt x="3042285" y="1362710"/>
                    <a:pt x="2897632" y="1362710"/>
                  </a:cubicBezTo>
                  <a:cubicBezTo>
                    <a:pt x="2851785" y="1362710"/>
                    <a:pt x="2803271" y="1368552"/>
                    <a:pt x="2752217" y="1384046"/>
                  </a:cubicBezTo>
                  <a:cubicBezTo>
                    <a:pt x="2748280" y="1385062"/>
                    <a:pt x="2744597" y="1385443"/>
                    <a:pt x="2740660" y="1385443"/>
                  </a:cubicBezTo>
                  <a:cubicBezTo>
                    <a:pt x="2709037" y="1385443"/>
                    <a:pt x="2674874" y="1354201"/>
                    <a:pt x="2638298" y="1342898"/>
                  </a:cubicBezTo>
                  <a:cubicBezTo>
                    <a:pt x="2698369" y="1257554"/>
                    <a:pt x="2729992" y="1213358"/>
                    <a:pt x="2790063" y="1124966"/>
                  </a:cubicBezTo>
                  <a:cubicBezTo>
                    <a:pt x="2796667" y="1129665"/>
                    <a:pt x="2805557" y="1130935"/>
                    <a:pt x="2815336" y="1130935"/>
                  </a:cubicBezTo>
                  <a:cubicBezTo>
                    <a:pt x="2827655" y="1130935"/>
                    <a:pt x="2841244" y="1128776"/>
                    <a:pt x="2853436" y="1128776"/>
                  </a:cubicBezTo>
                  <a:cubicBezTo>
                    <a:pt x="2877693" y="1128776"/>
                    <a:pt x="2896362" y="1136904"/>
                    <a:pt x="2888107" y="1184910"/>
                  </a:cubicBezTo>
                  <a:cubicBezTo>
                    <a:pt x="2888107" y="1186688"/>
                    <a:pt x="2931541" y="1213231"/>
                    <a:pt x="2972816" y="1213231"/>
                  </a:cubicBezTo>
                  <a:cubicBezTo>
                    <a:pt x="3003804" y="1213231"/>
                    <a:pt x="3033395" y="1198372"/>
                    <a:pt x="3042920" y="1146810"/>
                  </a:cubicBezTo>
                  <a:cubicBezTo>
                    <a:pt x="3058668" y="1055370"/>
                    <a:pt x="3162935" y="1067943"/>
                    <a:pt x="3241929" y="1010920"/>
                  </a:cubicBezTo>
                  <a:close/>
                  <a:moveTo>
                    <a:pt x="3962273" y="1050417"/>
                  </a:moveTo>
                  <a:cubicBezTo>
                    <a:pt x="3999357" y="1050417"/>
                    <a:pt x="4005072" y="1093343"/>
                    <a:pt x="4012946" y="1125093"/>
                  </a:cubicBezTo>
                  <a:cubicBezTo>
                    <a:pt x="4022471" y="1178814"/>
                    <a:pt x="3978148" y="1153414"/>
                    <a:pt x="3952875" y="1166114"/>
                  </a:cubicBezTo>
                  <a:cubicBezTo>
                    <a:pt x="3867658" y="1200912"/>
                    <a:pt x="3861181" y="1295654"/>
                    <a:pt x="3902329" y="1308481"/>
                  </a:cubicBezTo>
                  <a:cubicBezTo>
                    <a:pt x="4104640" y="1371600"/>
                    <a:pt x="3908679" y="1551686"/>
                    <a:pt x="3978148" y="1652778"/>
                  </a:cubicBezTo>
                  <a:cubicBezTo>
                    <a:pt x="3990594" y="1670050"/>
                    <a:pt x="3935222" y="1689354"/>
                    <a:pt x="3853180" y="1689354"/>
                  </a:cubicBezTo>
                  <a:cubicBezTo>
                    <a:pt x="3830320" y="1689354"/>
                    <a:pt x="3805428" y="1687957"/>
                    <a:pt x="3779139" y="1684274"/>
                  </a:cubicBezTo>
                  <a:cubicBezTo>
                    <a:pt x="3757168" y="1637030"/>
                    <a:pt x="3599053" y="1630680"/>
                    <a:pt x="3741293" y="1507490"/>
                  </a:cubicBezTo>
                  <a:cubicBezTo>
                    <a:pt x="3804412" y="1456944"/>
                    <a:pt x="3779139" y="1422146"/>
                    <a:pt x="3741293" y="1380998"/>
                  </a:cubicBezTo>
                  <a:cubicBezTo>
                    <a:pt x="3684397" y="1324102"/>
                    <a:pt x="3665474" y="1232535"/>
                    <a:pt x="3716020" y="1169289"/>
                  </a:cubicBezTo>
                  <a:cubicBezTo>
                    <a:pt x="3760216" y="1112393"/>
                    <a:pt x="3858260" y="1080897"/>
                    <a:pt x="3937254" y="1055624"/>
                  </a:cubicBezTo>
                  <a:cubicBezTo>
                    <a:pt x="3947033" y="1052068"/>
                    <a:pt x="3955288" y="1050417"/>
                    <a:pt x="3962400" y="1050417"/>
                  </a:cubicBezTo>
                  <a:close/>
                  <a:moveTo>
                    <a:pt x="5682615" y="3421761"/>
                  </a:moveTo>
                  <a:cubicBezTo>
                    <a:pt x="5668010" y="3421761"/>
                    <a:pt x="5605526" y="3474212"/>
                    <a:pt x="5605526" y="3501263"/>
                  </a:cubicBezTo>
                  <a:cubicBezTo>
                    <a:pt x="5602224" y="3570732"/>
                    <a:pt x="5621401" y="3640201"/>
                    <a:pt x="5627751" y="3712972"/>
                  </a:cubicBezTo>
                  <a:cubicBezTo>
                    <a:pt x="5674995" y="3684524"/>
                    <a:pt x="5700268" y="3668776"/>
                    <a:pt x="5747766" y="3646551"/>
                  </a:cubicBezTo>
                  <a:cubicBezTo>
                    <a:pt x="5763641" y="3542284"/>
                    <a:pt x="5760339" y="3463417"/>
                    <a:pt x="5684647" y="3422269"/>
                  </a:cubicBezTo>
                  <a:cubicBezTo>
                    <a:pt x="5684139" y="3421888"/>
                    <a:pt x="5683504" y="3421761"/>
                    <a:pt x="5682742" y="3421761"/>
                  </a:cubicBezTo>
                  <a:close/>
                  <a:moveTo>
                    <a:pt x="3564509" y="4644898"/>
                  </a:moveTo>
                  <a:cubicBezTo>
                    <a:pt x="3478149" y="4644898"/>
                    <a:pt x="3532505" y="4712208"/>
                    <a:pt x="3519932" y="4752467"/>
                  </a:cubicBezTo>
                  <a:cubicBezTo>
                    <a:pt x="3491611" y="4834763"/>
                    <a:pt x="3456813" y="4910582"/>
                    <a:pt x="3377692" y="4951603"/>
                  </a:cubicBezTo>
                  <a:cubicBezTo>
                    <a:pt x="3311271" y="4989449"/>
                    <a:pt x="3301873" y="5055743"/>
                    <a:pt x="3346069" y="5106416"/>
                  </a:cubicBezTo>
                  <a:cubicBezTo>
                    <a:pt x="3396615" y="5166360"/>
                    <a:pt x="3428238" y="5197856"/>
                    <a:pt x="3399790" y="5295900"/>
                  </a:cubicBezTo>
                  <a:cubicBezTo>
                    <a:pt x="3380867" y="5374894"/>
                    <a:pt x="3456686" y="5485511"/>
                    <a:pt x="3488182" y="5491861"/>
                  </a:cubicBezTo>
                  <a:cubicBezTo>
                    <a:pt x="3496056" y="5492369"/>
                    <a:pt x="3503930" y="5492623"/>
                    <a:pt x="3511296" y="5492623"/>
                  </a:cubicBezTo>
                  <a:cubicBezTo>
                    <a:pt x="3843147" y="5492623"/>
                    <a:pt x="3659759" y="5018405"/>
                    <a:pt x="3706114" y="4765040"/>
                  </a:cubicBezTo>
                  <a:cubicBezTo>
                    <a:pt x="3712464" y="4717796"/>
                    <a:pt x="3649218" y="4645025"/>
                    <a:pt x="3570224" y="4645025"/>
                  </a:cubicBezTo>
                  <a:cubicBezTo>
                    <a:pt x="3568065" y="4644898"/>
                    <a:pt x="3566160" y="4644898"/>
                    <a:pt x="3564255" y="4644898"/>
                  </a:cubicBezTo>
                  <a:close/>
                  <a:moveTo>
                    <a:pt x="3406394" y="254"/>
                  </a:moveTo>
                  <a:cubicBezTo>
                    <a:pt x="3086735" y="254"/>
                    <a:pt x="2694686" y="231013"/>
                    <a:pt x="2430018" y="353949"/>
                  </a:cubicBezTo>
                  <a:cubicBezTo>
                    <a:pt x="2398395" y="369824"/>
                    <a:pt x="2372995" y="423418"/>
                    <a:pt x="2344674" y="458216"/>
                  </a:cubicBezTo>
                  <a:cubicBezTo>
                    <a:pt x="2354199" y="460629"/>
                    <a:pt x="2363724" y="466598"/>
                    <a:pt x="2370709" y="466598"/>
                  </a:cubicBezTo>
                  <a:cubicBezTo>
                    <a:pt x="2372868" y="466598"/>
                    <a:pt x="2374773" y="465963"/>
                    <a:pt x="2376170" y="464439"/>
                  </a:cubicBezTo>
                  <a:cubicBezTo>
                    <a:pt x="2430272" y="447929"/>
                    <a:pt x="2466340" y="440944"/>
                    <a:pt x="2489073" y="440944"/>
                  </a:cubicBezTo>
                  <a:cubicBezTo>
                    <a:pt x="2574798" y="440944"/>
                    <a:pt x="2467864" y="541020"/>
                    <a:pt x="2420366" y="603377"/>
                  </a:cubicBezTo>
                  <a:cubicBezTo>
                    <a:pt x="2687193" y="573786"/>
                    <a:pt x="2803906" y="213106"/>
                    <a:pt x="3101848" y="213106"/>
                  </a:cubicBezTo>
                  <a:cubicBezTo>
                    <a:pt x="3121279" y="213106"/>
                    <a:pt x="3141726" y="214757"/>
                    <a:pt x="3162935" y="217932"/>
                  </a:cubicBezTo>
                  <a:cubicBezTo>
                    <a:pt x="3077718" y="259080"/>
                    <a:pt x="3033395" y="281051"/>
                    <a:pt x="2945003" y="322199"/>
                  </a:cubicBezTo>
                  <a:cubicBezTo>
                    <a:pt x="3055620" y="363347"/>
                    <a:pt x="3109341" y="382270"/>
                    <a:pt x="3219958" y="426466"/>
                  </a:cubicBezTo>
                  <a:cubicBezTo>
                    <a:pt x="3186049" y="419608"/>
                    <a:pt x="3154553" y="416560"/>
                    <a:pt x="3124835" y="416560"/>
                  </a:cubicBezTo>
                  <a:cubicBezTo>
                    <a:pt x="2881249" y="416560"/>
                    <a:pt x="2770378" y="624713"/>
                    <a:pt x="2581529" y="644398"/>
                  </a:cubicBezTo>
                  <a:cubicBezTo>
                    <a:pt x="2496185" y="650748"/>
                    <a:pt x="2407793" y="685546"/>
                    <a:pt x="2319401" y="707517"/>
                  </a:cubicBezTo>
                  <a:cubicBezTo>
                    <a:pt x="2322449" y="628523"/>
                    <a:pt x="2322449" y="622173"/>
                    <a:pt x="2322449" y="622173"/>
                  </a:cubicBezTo>
                  <a:cubicBezTo>
                    <a:pt x="2332355" y="605917"/>
                    <a:pt x="2345436" y="591566"/>
                    <a:pt x="2336038" y="591566"/>
                  </a:cubicBezTo>
                  <a:cubicBezTo>
                    <a:pt x="2318004" y="591566"/>
                    <a:pt x="2217801" y="644144"/>
                    <a:pt x="1854962" y="837057"/>
                  </a:cubicBezTo>
                  <a:cubicBezTo>
                    <a:pt x="1902206" y="732790"/>
                    <a:pt x="1997202" y="571627"/>
                    <a:pt x="1978025" y="559054"/>
                  </a:cubicBezTo>
                  <a:cubicBezTo>
                    <a:pt x="1951482" y="542671"/>
                    <a:pt x="1930908" y="535940"/>
                    <a:pt x="1914652" y="535940"/>
                  </a:cubicBezTo>
                  <a:cubicBezTo>
                    <a:pt x="1825752" y="535940"/>
                    <a:pt x="1865757" y="741426"/>
                    <a:pt x="1763776" y="741426"/>
                  </a:cubicBezTo>
                  <a:cubicBezTo>
                    <a:pt x="1757807" y="741426"/>
                    <a:pt x="1751330" y="740791"/>
                    <a:pt x="1744345" y="739140"/>
                  </a:cubicBezTo>
                  <a:cubicBezTo>
                    <a:pt x="1763903" y="608457"/>
                    <a:pt x="1770253" y="600964"/>
                    <a:pt x="1741932" y="600964"/>
                  </a:cubicBezTo>
                  <a:cubicBezTo>
                    <a:pt x="1738376" y="600964"/>
                    <a:pt x="1734185" y="601091"/>
                    <a:pt x="1729359" y="601091"/>
                  </a:cubicBezTo>
                  <a:cubicBezTo>
                    <a:pt x="1723644" y="601091"/>
                    <a:pt x="1717040" y="600964"/>
                    <a:pt x="1709547" y="600075"/>
                  </a:cubicBezTo>
                  <a:cubicBezTo>
                    <a:pt x="1696974" y="660146"/>
                    <a:pt x="1421892" y="685419"/>
                    <a:pt x="1649476" y="786511"/>
                  </a:cubicBezTo>
                  <a:cubicBezTo>
                    <a:pt x="1728470" y="821309"/>
                    <a:pt x="1529461" y="811784"/>
                    <a:pt x="1554734" y="890778"/>
                  </a:cubicBezTo>
                  <a:cubicBezTo>
                    <a:pt x="1554734" y="890778"/>
                    <a:pt x="1564132" y="890778"/>
                    <a:pt x="1564132" y="897128"/>
                  </a:cubicBezTo>
                  <a:cubicBezTo>
                    <a:pt x="1571244" y="900049"/>
                    <a:pt x="1578864" y="901192"/>
                    <a:pt x="1587119" y="901192"/>
                  </a:cubicBezTo>
                  <a:cubicBezTo>
                    <a:pt x="1619885" y="901192"/>
                    <a:pt x="1659636" y="882396"/>
                    <a:pt x="1692656" y="882396"/>
                  </a:cubicBezTo>
                  <a:cubicBezTo>
                    <a:pt x="1713865" y="882396"/>
                    <a:pt x="1732280" y="890143"/>
                    <a:pt x="1744345" y="916051"/>
                  </a:cubicBezTo>
                  <a:cubicBezTo>
                    <a:pt x="1548384" y="963549"/>
                    <a:pt x="1500886" y="960247"/>
                    <a:pt x="1481963" y="1055116"/>
                  </a:cubicBezTo>
                  <a:cubicBezTo>
                    <a:pt x="1460881" y="1151509"/>
                    <a:pt x="1353693" y="1270889"/>
                    <a:pt x="1280668" y="1270889"/>
                  </a:cubicBezTo>
                  <a:cubicBezTo>
                    <a:pt x="1277112" y="1270889"/>
                    <a:pt x="1273683" y="1270508"/>
                    <a:pt x="1270254" y="1269873"/>
                  </a:cubicBezTo>
                  <a:cubicBezTo>
                    <a:pt x="1257173" y="1268222"/>
                    <a:pt x="1244854" y="1267460"/>
                    <a:pt x="1233170" y="1267460"/>
                  </a:cubicBezTo>
                  <a:cubicBezTo>
                    <a:pt x="1067181" y="1267460"/>
                    <a:pt x="1035939" y="1427607"/>
                    <a:pt x="938403" y="1513332"/>
                  </a:cubicBezTo>
                  <a:cubicBezTo>
                    <a:pt x="887857" y="1551178"/>
                    <a:pt x="831088" y="1620647"/>
                    <a:pt x="881507" y="1699768"/>
                  </a:cubicBezTo>
                  <a:cubicBezTo>
                    <a:pt x="898652" y="1723771"/>
                    <a:pt x="919353" y="1731645"/>
                    <a:pt x="942086" y="1731645"/>
                  </a:cubicBezTo>
                  <a:cubicBezTo>
                    <a:pt x="982091" y="1731645"/>
                    <a:pt x="1027557" y="1706880"/>
                    <a:pt x="1067943" y="1702816"/>
                  </a:cubicBezTo>
                  <a:cubicBezTo>
                    <a:pt x="1308100" y="1671193"/>
                    <a:pt x="1251204" y="1339596"/>
                    <a:pt x="1646301" y="1314323"/>
                  </a:cubicBezTo>
                  <a:cubicBezTo>
                    <a:pt x="1649730" y="1314196"/>
                    <a:pt x="1653286" y="1313942"/>
                    <a:pt x="1656461" y="1313942"/>
                  </a:cubicBezTo>
                  <a:cubicBezTo>
                    <a:pt x="1800479" y="1313942"/>
                    <a:pt x="1852422" y="1443482"/>
                    <a:pt x="1889506" y="1563878"/>
                  </a:cubicBezTo>
                  <a:cubicBezTo>
                    <a:pt x="1895856" y="1590929"/>
                    <a:pt x="1897888" y="1615186"/>
                    <a:pt x="1914779" y="1615186"/>
                  </a:cubicBezTo>
                  <a:cubicBezTo>
                    <a:pt x="1923542" y="1615186"/>
                    <a:pt x="1936496" y="1608582"/>
                    <a:pt x="1955927" y="1592326"/>
                  </a:cubicBezTo>
                  <a:cubicBezTo>
                    <a:pt x="2126615" y="1443863"/>
                    <a:pt x="1914779" y="1405763"/>
                    <a:pt x="1924304" y="1304671"/>
                  </a:cubicBezTo>
                  <a:cubicBezTo>
                    <a:pt x="1927352" y="1282446"/>
                    <a:pt x="1914779" y="1263523"/>
                    <a:pt x="1914779" y="1241552"/>
                  </a:cubicBezTo>
                  <a:cubicBezTo>
                    <a:pt x="1965198" y="1238123"/>
                    <a:pt x="1989963" y="1230884"/>
                    <a:pt x="2004949" y="1230884"/>
                  </a:cubicBezTo>
                  <a:cubicBezTo>
                    <a:pt x="2045970" y="1230884"/>
                    <a:pt x="2016125" y="1284478"/>
                    <a:pt x="2230755" y="1614424"/>
                  </a:cubicBezTo>
                  <a:cubicBezTo>
                    <a:pt x="2246630" y="1576578"/>
                    <a:pt x="2256155" y="1529080"/>
                    <a:pt x="2284476" y="1497457"/>
                  </a:cubicBezTo>
                  <a:cubicBezTo>
                    <a:pt x="2338197" y="1424686"/>
                    <a:pt x="2372868" y="1323721"/>
                    <a:pt x="2483485" y="1314323"/>
                  </a:cubicBezTo>
                  <a:cubicBezTo>
                    <a:pt x="2487041" y="1313942"/>
                    <a:pt x="2490470" y="1313942"/>
                    <a:pt x="2493645" y="1313942"/>
                  </a:cubicBezTo>
                  <a:cubicBezTo>
                    <a:pt x="2608580" y="1313942"/>
                    <a:pt x="2587371" y="1420368"/>
                    <a:pt x="2575052" y="1484757"/>
                  </a:cubicBezTo>
                  <a:cubicBezTo>
                    <a:pt x="2556129" y="1636522"/>
                    <a:pt x="2663698" y="1677416"/>
                    <a:pt x="2745740" y="1750187"/>
                  </a:cubicBezTo>
                  <a:cubicBezTo>
                    <a:pt x="2753614" y="1757172"/>
                    <a:pt x="2762631" y="1759966"/>
                    <a:pt x="2772156" y="1759966"/>
                  </a:cubicBezTo>
                  <a:cubicBezTo>
                    <a:pt x="2811780" y="1759966"/>
                    <a:pt x="2861056" y="1711579"/>
                    <a:pt x="2882011" y="1711579"/>
                  </a:cubicBezTo>
                  <a:cubicBezTo>
                    <a:pt x="2890393" y="1711579"/>
                    <a:pt x="2894203" y="1719326"/>
                    <a:pt x="2891028" y="1740916"/>
                  </a:cubicBezTo>
                  <a:cubicBezTo>
                    <a:pt x="2878455" y="1832356"/>
                    <a:pt x="2783713" y="1930400"/>
                    <a:pt x="2710942" y="2015744"/>
                  </a:cubicBezTo>
                  <a:cubicBezTo>
                    <a:pt x="2685161" y="2041652"/>
                    <a:pt x="2655570" y="2050288"/>
                    <a:pt x="2625471" y="2050288"/>
                  </a:cubicBezTo>
                  <a:cubicBezTo>
                    <a:pt x="2565654" y="2050288"/>
                    <a:pt x="2504313" y="2016379"/>
                    <a:pt x="2466721" y="2016379"/>
                  </a:cubicBezTo>
                  <a:cubicBezTo>
                    <a:pt x="2458339" y="2016379"/>
                    <a:pt x="2451227" y="2018030"/>
                    <a:pt x="2445512" y="2022094"/>
                  </a:cubicBezTo>
                  <a:cubicBezTo>
                    <a:pt x="2393061" y="2061464"/>
                    <a:pt x="2341499" y="2076831"/>
                    <a:pt x="2294763" y="2076831"/>
                  </a:cubicBezTo>
                  <a:cubicBezTo>
                    <a:pt x="2228723" y="2076831"/>
                    <a:pt x="2171573" y="2046351"/>
                    <a:pt x="2132838" y="2009521"/>
                  </a:cubicBezTo>
                  <a:cubicBezTo>
                    <a:pt x="2100834" y="1978533"/>
                    <a:pt x="2070227" y="1966595"/>
                    <a:pt x="2042160" y="1966595"/>
                  </a:cubicBezTo>
                  <a:cubicBezTo>
                    <a:pt x="1981454" y="1966595"/>
                    <a:pt x="1933194" y="2023110"/>
                    <a:pt x="1911604" y="2066290"/>
                  </a:cubicBezTo>
                  <a:cubicBezTo>
                    <a:pt x="1880362" y="2125853"/>
                    <a:pt x="1851660" y="2142744"/>
                    <a:pt x="1823974" y="2142744"/>
                  </a:cubicBezTo>
                  <a:cubicBezTo>
                    <a:pt x="1789811" y="2142744"/>
                    <a:pt x="1756791" y="2117344"/>
                    <a:pt x="1721993" y="2113788"/>
                  </a:cubicBezTo>
                  <a:cubicBezTo>
                    <a:pt x="1794764" y="1946275"/>
                    <a:pt x="1285875" y="2047367"/>
                    <a:pt x="1608328" y="1766316"/>
                  </a:cubicBezTo>
                  <a:cubicBezTo>
                    <a:pt x="1608328" y="1766316"/>
                    <a:pt x="1600708" y="1746250"/>
                    <a:pt x="1594739" y="1746250"/>
                  </a:cubicBezTo>
                  <a:cubicBezTo>
                    <a:pt x="1593977" y="1746250"/>
                    <a:pt x="1593088" y="1746631"/>
                    <a:pt x="1592453" y="1747393"/>
                  </a:cubicBezTo>
                  <a:cubicBezTo>
                    <a:pt x="1279525" y="1788414"/>
                    <a:pt x="913130" y="1715770"/>
                    <a:pt x="669798" y="2025396"/>
                  </a:cubicBezTo>
                  <a:cubicBezTo>
                    <a:pt x="571881" y="2157984"/>
                    <a:pt x="473837" y="2274951"/>
                    <a:pt x="391795" y="2388743"/>
                  </a:cubicBezTo>
                  <a:cubicBezTo>
                    <a:pt x="240030" y="2590800"/>
                    <a:pt x="123190" y="2783586"/>
                    <a:pt x="59944" y="3011043"/>
                  </a:cubicBezTo>
                  <a:cubicBezTo>
                    <a:pt x="6350" y="3204210"/>
                    <a:pt x="0" y="3425317"/>
                    <a:pt x="53721" y="3700272"/>
                  </a:cubicBezTo>
                  <a:cubicBezTo>
                    <a:pt x="87376" y="3873500"/>
                    <a:pt x="249301" y="3995547"/>
                    <a:pt x="418465" y="3995547"/>
                  </a:cubicBezTo>
                  <a:cubicBezTo>
                    <a:pt x="486918" y="3995547"/>
                    <a:pt x="556641" y="3975608"/>
                    <a:pt x="619252" y="3930904"/>
                  </a:cubicBezTo>
                  <a:cubicBezTo>
                    <a:pt x="675767" y="3891915"/>
                    <a:pt x="720090" y="3876294"/>
                    <a:pt x="756539" y="3876294"/>
                  </a:cubicBezTo>
                  <a:cubicBezTo>
                    <a:pt x="892302" y="3876294"/>
                    <a:pt x="917702" y="4090670"/>
                    <a:pt x="1049274" y="4090670"/>
                  </a:cubicBezTo>
                  <a:cubicBezTo>
                    <a:pt x="1056259" y="4090670"/>
                    <a:pt x="1063498" y="4090162"/>
                    <a:pt x="1071118" y="4088892"/>
                  </a:cubicBezTo>
                  <a:cubicBezTo>
                    <a:pt x="1071118" y="4531106"/>
                    <a:pt x="1390142" y="4881880"/>
                    <a:pt x="1393444" y="5311775"/>
                  </a:cubicBezTo>
                  <a:cubicBezTo>
                    <a:pt x="1393444" y="5548757"/>
                    <a:pt x="1680845" y="5779516"/>
                    <a:pt x="1842008" y="6006846"/>
                  </a:cubicBezTo>
                  <a:cubicBezTo>
                    <a:pt x="1946021" y="6159119"/>
                    <a:pt x="2051558" y="6305677"/>
                    <a:pt x="2229739" y="6305677"/>
                  </a:cubicBezTo>
                  <a:cubicBezTo>
                    <a:pt x="2284603" y="6305677"/>
                    <a:pt x="2346452" y="6291707"/>
                    <a:pt x="2417318" y="6259703"/>
                  </a:cubicBezTo>
                  <a:cubicBezTo>
                    <a:pt x="2489835" y="6237732"/>
                    <a:pt x="2543683" y="6225032"/>
                    <a:pt x="2587879" y="6174486"/>
                  </a:cubicBezTo>
                  <a:cubicBezTo>
                    <a:pt x="2752217" y="5975350"/>
                    <a:pt x="2938653" y="5785866"/>
                    <a:pt x="2701671" y="5526659"/>
                  </a:cubicBezTo>
                  <a:cubicBezTo>
                    <a:pt x="2641600" y="5460238"/>
                    <a:pt x="3317748" y="5324348"/>
                    <a:pt x="2989072" y="4844034"/>
                  </a:cubicBezTo>
                  <a:cubicBezTo>
                    <a:pt x="2954401" y="4790313"/>
                    <a:pt x="2979674" y="4679823"/>
                    <a:pt x="2935478" y="4648073"/>
                  </a:cubicBezTo>
                  <a:cubicBezTo>
                    <a:pt x="2764790" y="4521708"/>
                    <a:pt x="2951226" y="4467987"/>
                    <a:pt x="3001772" y="4408043"/>
                  </a:cubicBezTo>
                  <a:cubicBezTo>
                    <a:pt x="3302000" y="4054094"/>
                    <a:pt x="3700018" y="3728720"/>
                    <a:pt x="3823335" y="3264027"/>
                  </a:cubicBezTo>
                  <a:cubicBezTo>
                    <a:pt x="3349498" y="3431540"/>
                    <a:pt x="3444240" y="3422142"/>
                    <a:pt x="3352546" y="3447288"/>
                  </a:cubicBezTo>
                  <a:cubicBezTo>
                    <a:pt x="3344291" y="3450209"/>
                    <a:pt x="3334258" y="3451479"/>
                    <a:pt x="3323336" y="3451479"/>
                  </a:cubicBezTo>
                  <a:cubicBezTo>
                    <a:pt x="3288792" y="3451479"/>
                    <a:pt x="3248152" y="3438652"/>
                    <a:pt x="3248152" y="3431413"/>
                  </a:cubicBezTo>
                  <a:cubicBezTo>
                    <a:pt x="3264027" y="3178556"/>
                    <a:pt x="2875407" y="3273552"/>
                    <a:pt x="2884805" y="2951226"/>
                  </a:cubicBezTo>
                  <a:cubicBezTo>
                    <a:pt x="2888107" y="2739390"/>
                    <a:pt x="2622677" y="2524633"/>
                    <a:pt x="2622677" y="2233803"/>
                  </a:cubicBezTo>
                  <a:cubicBezTo>
                    <a:pt x="2698496" y="2259203"/>
                    <a:pt x="2780538" y="2256028"/>
                    <a:pt x="2796413" y="2353945"/>
                  </a:cubicBezTo>
                  <a:cubicBezTo>
                    <a:pt x="2862834" y="2704719"/>
                    <a:pt x="3162935" y="2922651"/>
                    <a:pt x="3264154" y="3257550"/>
                  </a:cubicBezTo>
                  <a:cubicBezTo>
                    <a:pt x="3270631" y="3288284"/>
                    <a:pt x="3316986" y="3319145"/>
                    <a:pt x="3364738" y="3319145"/>
                  </a:cubicBezTo>
                  <a:cubicBezTo>
                    <a:pt x="3385566" y="3319145"/>
                    <a:pt x="3407029" y="3313176"/>
                    <a:pt x="3425317" y="3298698"/>
                  </a:cubicBezTo>
                  <a:cubicBezTo>
                    <a:pt x="3586480" y="3172206"/>
                    <a:pt x="3798062" y="3162808"/>
                    <a:pt x="3956177" y="3007995"/>
                  </a:cubicBezTo>
                  <a:cubicBezTo>
                    <a:pt x="4073144" y="2897378"/>
                    <a:pt x="4193159" y="2799461"/>
                    <a:pt x="4272153" y="2657221"/>
                  </a:cubicBezTo>
                  <a:cubicBezTo>
                    <a:pt x="4188206" y="2629154"/>
                    <a:pt x="4157599" y="2470531"/>
                    <a:pt x="4057142" y="2470531"/>
                  </a:cubicBezTo>
                  <a:cubicBezTo>
                    <a:pt x="4021455" y="2470531"/>
                    <a:pt x="3977132" y="2490470"/>
                    <a:pt x="3918331" y="2543556"/>
                  </a:cubicBezTo>
                  <a:cubicBezTo>
                    <a:pt x="3908171" y="2552573"/>
                    <a:pt x="3891280" y="2558161"/>
                    <a:pt x="3875151" y="2558161"/>
                  </a:cubicBezTo>
                  <a:cubicBezTo>
                    <a:pt x="3841115" y="2558161"/>
                    <a:pt x="3811016" y="2533269"/>
                    <a:pt x="3858260" y="2464562"/>
                  </a:cubicBezTo>
                  <a:cubicBezTo>
                    <a:pt x="3870833" y="2448687"/>
                    <a:pt x="3861308" y="2414016"/>
                    <a:pt x="3858260" y="2388743"/>
                  </a:cubicBezTo>
                  <a:cubicBezTo>
                    <a:pt x="3858260" y="2388743"/>
                    <a:pt x="3848354" y="2387346"/>
                    <a:pt x="3838956" y="2387346"/>
                  </a:cubicBezTo>
                  <a:cubicBezTo>
                    <a:pt x="3834384" y="2387346"/>
                    <a:pt x="3829685" y="2387727"/>
                    <a:pt x="3826637" y="2388743"/>
                  </a:cubicBezTo>
                  <a:cubicBezTo>
                    <a:pt x="3783838" y="2406523"/>
                    <a:pt x="3751707" y="2414143"/>
                    <a:pt x="3727323" y="2414143"/>
                  </a:cubicBezTo>
                  <a:cubicBezTo>
                    <a:pt x="3606038" y="2414143"/>
                    <a:pt x="3679571" y="2224405"/>
                    <a:pt x="3608578" y="2176907"/>
                  </a:cubicBezTo>
                  <a:cubicBezTo>
                    <a:pt x="3605276" y="2170557"/>
                    <a:pt x="3640201" y="2104136"/>
                    <a:pt x="3652774" y="2104136"/>
                  </a:cubicBezTo>
                  <a:cubicBezTo>
                    <a:pt x="3684397" y="2104136"/>
                    <a:pt x="3734943" y="2113661"/>
                    <a:pt x="3744468" y="2135886"/>
                  </a:cubicBezTo>
                  <a:cubicBezTo>
                    <a:pt x="3833876" y="2360676"/>
                    <a:pt x="4054602" y="2417191"/>
                    <a:pt x="4248150" y="2417191"/>
                  </a:cubicBezTo>
                  <a:cubicBezTo>
                    <a:pt x="4307713" y="2417191"/>
                    <a:pt x="4364609" y="2411857"/>
                    <a:pt x="4414266" y="2404364"/>
                  </a:cubicBezTo>
                  <a:cubicBezTo>
                    <a:pt x="4463542" y="2396871"/>
                    <a:pt x="4508373" y="2393315"/>
                    <a:pt x="4549267" y="2393315"/>
                  </a:cubicBezTo>
                  <a:cubicBezTo>
                    <a:pt x="4769231" y="2393315"/>
                    <a:pt x="4880737" y="2497074"/>
                    <a:pt x="4976622" y="2672969"/>
                  </a:cubicBezTo>
                  <a:cubicBezTo>
                    <a:pt x="4993259" y="2703195"/>
                    <a:pt x="5019802" y="2711069"/>
                    <a:pt x="5047234" y="2711069"/>
                  </a:cubicBezTo>
                  <a:cubicBezTo>
                    <a:pt x="5076698" y="2711069"/>
                    <a:pt x="5107432" y="2702179"/>
                    <a:pt x="5128895" y="2702179"/>
                  </a:cubicBezTo>
                  <a:cubicBezTo>
                    <a:pt x="5147945" y="2702179"/>
                    <a:pt x="5159883" y="2709291"/>
                    <a:pt x="5156708" y="2736215"/>
                  </a:cubicBezTo>
                  <a:cubicBezTo>
                    <a:pt x="5137785" y="3020568"/>
                    <a:pt x="5346319" y="3197606"/>
                    <a:pt x="5425313" y="3434461"/>
                  </a:cubicBezTo>
                  <a:cubicBezTo>
                    <a:pt x="5435346" y="3463417"/>
                    <a:pt x="5446141" y="3473831"/>
                    <a:pt x="5458968" y="3473831"/>
                  </a:cubicBezTo>
                  <a:cubicBezTo>
                    <a:pt x="5473827" y="3473831"/>
                    <a:pt x="5491480" y="3459480"/>
                    <a:pt x="5513705" y="3443859"/>
                  </a:cubicBezTo>
                  <a:cubicBezTo>
                    <a:pt x="5687441" y="3330194"/>
                    <a:pt x="5576824" y="3096387"/>
                    <a:pt x="5741289" y="2966720"/>
                  </a:cubicBezTo>
                  <a:cubicBezTo>
                    <a:pt x="5873877" y="2862453"/>
                    <a:pt x="6035167" y="2764409"/>
                    <a:pt x="6095111" y="2581275"/>
                  </a:cubicBezTo>
                  <a:cubicBezTo>
                    <a:pt x="6096254" y="2578227"/>
                    <a:pt x="6118606" y="2573401"/>
                    <a:pt x="6151626" y="2573401"/>
                  </a:cubicBezTo>
                  <a:cubicBezTo>
                    <a:pt x="6219698" y="2573401"/>
                    <a:pt x="6332474" y="2593848"/>
                    <a:pt x="6392164" y="2691892"/>
                  </a:cubicBezTo>
                  <a:lnTo>
                    <a:pt x="6379591" y="2634869"/>
                  </a:lnTo>
                  <a:cubicBezTo>
                    <a:pt x="6354318" y="2514854"/>
                    <a:pt x="6322695" y="2397887"/>
                    <a:pt x="6288151" y="2281047"/>
                  </a:cubicBezTo>
                  <a:cubicBezTo>
                    <a:pt x="6161659" y="1876679"/>
                    <a:pt x="5956300" y="1484757"/>
                    <a:pt x="5674995" y="1133983"/>
                  </a:cubicBezTo>
                  <a:cubicBezTo>
                    <a:pt x="5377942" y="770763"/>
                    <a:pt x="5027168" y="476758"/>
                    <a:pt x="4641850" y="268224"/>
                  </a:cubicBezTo>
                  <a:cubicBezTo>
                    <a:pt x="4534281" y="208153"/>
                    <a:pt x="4423918" y="157607"/>
                    <a:pt x="4313301" y="110363"/>
                  </a:cubicBezTo>
                  <a:cubicBezTo>
                    <a:pt x="4297426" y="100838"/>
                    <a:pt x="4278503" y="94488"/>
                    <a:pt x="4262628" y="91440"/>
                  </a:cubicBezTo>
                  <a:cubicBezTo>
                    <a:pt x="4144391" y="111633"/>
                    <a:pt x="4009644" y="124587"/>
                    <a:pt x="3899916" y="124587"/>
                  </a:cubicBezTo>
                  <a:cubicBezTo>
                    <a:pt x="3804539" y="124587"/>
                    <a:pt x="3727958" y="114808"/>
                    <a:pt x="3697224" y="91440"/>
                  </a:cubicBezTo>
                  <a:cubicBezTo>
                    <a:pt x="3613658" y="26035"/>
                    <a:pt x="3514217" y="0"/>
                    <a:pt x="3406521" y="0"/>
                  </a:cubicBezTo>
                  <a:close/>
                </a:path>
              </a:pathLst>
            </a:custGeom>
            <a:solidFill>
              <a:srgbClr val="00C970"/>
            </a:solidFill>
          </p:spPr>
        </p:sp>
      </p:grpSp>
      <p:grpSp>
        <p:nvGrpSpPr>
          <p:cNvPr id="58" name="Group 58"/>
          <p:cNvGrpSpPr/>
          <p:nvPr/>
        </p:nvGrpSpPr>
        <p:grpSpPr>
          <a:xfrm>
            <a:off x="-2247685" y="2657765"/>
            <a:ext cx="4770651" cy="4693891"/>
            <a:chOff x="0" y="0"/>
            <a:chExt cx="6360868" cy="6258522"/>
          </a:xfrm>
        </p:grpSpPr>
        <p:sp>
          <p:nvSpPr>
            <p:cNvPr id="59" name="Freeform 59"/>
            <p:cNvSpPr/>
            <p:nvPr/>
          </p:nvSpPr>
          <p:spPr>
            <a:xfrm>
              <a:off x="381" y="0"/>
              <a:ext cx="6360795" cy="6258560"/>
            </a:xfrm>
            <a:custGeom>
              <a:avLst/>
              <a:gdLst/>
              <a:ahLst/>
              <a:cxnLst/>
              <a:rect l="l" t="t" r="r" b="b"/>
              <a:pathLst>
                <a:path w="6360795" h="6258560">
                  <a:moveTo>
                    <a:pt x="2568702" y="1348867"/>
                  </a:moveTo>
                  <a:cubicBezTo>
                    <a:pt x="2568702" y="1349502"/>
                    <a:pt x="2568702" y="1350010"/>
                    <a:pt x="2569083" y="1350645"/>
                  </a:cubicBezTo>
                  <a:cubicBezTo>
                    <a:pt x="2568956" y="1350010"/>
                    <a:pt x="2568702" y="1349502"/>
                    <a:pt x="2568702" y="1348867"/>
                  </a:cubicBezTo>
                  <a:close/>
                  <a:moveTo>
                    <a:pt x="3937508" y="1022223"/>
                  </a:moveTo>
                  <a:cubicBezTo>
                    <a:pt x="3944747" y="1022223"/>
                    <a:pt x="3951859" y="1023620"/>
                    <a:pt x="3959098" y="1026541"/>
                  </a:cubicBezTo>
                  <a:cubicBezTo>
                    <a:pt x="3974846" y="1029589"/>
                    <a:pt x="3987546" y="1042416"/>
                    <a:pt x="3993896" y="1051814"/>
                  </a:cubicBezTo>
                  <a:cubicBezTo>
                    <a:pt x="4009644" y="1074039"/>
                    <a:pt x="4015867" y="1099312"/>
                    <a:pt x="4019169" y="1121283"/>
                  </a:cubicBezTo>
                  <a:cubicBezTo>
                    <a:pt x="4022217" y="1137158"/>
                    <a:pt x="4022217" y="1146556"/>
                    <a:pt x="4015867" y="1162431"/>
                  </a:cubicBezTo>
                  <a:cubicBezTo>
                    <a:pt x="4009517" y="1171829"/>
                    <a:pt x="4006469" y="1178306"/>
                    <a:pt x="4000119" y="1184656"/>
                  </a:cubicBezTo>
                  <a:cubicBezTo>
                    <a:pt x="3984244" y="1194054"/>
                    <a:pt x="3958971" y="1194054"/>
                    <a:pt x="3952621" y="1194054"/>
                  </a:cubicBezTo>
                  <a:lnTo>
                    <a:pt x="3936746" y="1194054"/>
                  </a:lnTo>
                  <a:cubicBezTo>
                    <a:pt x="3920998" y="1203579"/>
                    <a:pt x="3908425" y="1209929"/>
                    <a:pt x="3898900" y="1219327"/>
                  </a:cubicBezTo>
                  <a:cubicBezTo>
                    <a:pt x="3892550" y="1225677"/>
                    <a:pt x="3883152" y="1238250"/>
                    <a:pt x="3883152" y="1250950"/>
                  </a:cubicBezTo>
                  <a:cubicBezTo>
                    <a:pt x="3879850" y="1260475"/>
                    <a:pt x="3883152" y="1273175"/>
                    <a:pt x="3889502" y="1282573"/>
                  </a:cubicBezTo>
                  <a:cubicBezTo>
                    <a:pt x="3889502" y="1285875"/>
                    <a:pt x="3892550" y="1285875"/>
                    <a:pt x="3892550" y="1285875"/>
                  </a:cubicBezTo>
                  <a:cubicBezTo>
                    <a:pt x="3940048" y="1301623"/>
                    <a:pt x="3971544" y="1323721"/>
                    <a:pt x="3990467" y="1355344"/>
                  </a:cubicBezTo>
                  <a:cubicBezTo>
                    <a:pt x="4018915" y="1409065"/>
                    <a:pt x="3996817" y="1465961"/>
                    <a:pt x="3987419" y="1513459"/>
                  </a:cubicBezTo>
                  <a:cubicBezTo>
                    <a:pt x="3974592" y="1554480"/>
                    <a:pt x="3968369" y="1586230"/>
                    <a:pt x="3971544" y="1608201"/>
                  </a:cubicBezTo>
                  <a:cubicBezTo>
                    <a:pt x="3971544" y="1617726"/>
                    <a:pt x="3974592" y="1630426"/>
                    <a:pt x="3984117" y="1636649"/>
                  </a:cubicBezTo>
                  <a:cubicBezTo>
                    <a:pt x="3987419" y="1639697"/>
                    <a:pt x="3987419" y="1649222"/>
                    <a:pt x="3990467" y="1652397"/>
                  </a:cubicBezTo>
                  <a:cubicBezTo>
                    <a:pt x="3990467" y="1661922"/>
                    <a:pt x="3990467" y="1664970"/>
                    <a:pt x="3987419" y="1668272"/>
                  </a:cubicBezTo>
                  <a:cubicBezTo>
                    <a:pt x="3984117" y="1680845"/>
                    <a:pt x="3971544" y="1690243"/>
                    <a:pt x="3968369" y="1693545"/>
                  </a:cubicBezTo>
                  <a:cubicBezTo>
                    <a:pt x="3952621" y="1699895"/>
                    <a:pt x="3933698" y="1709293"/>
                    <a:pt x="3914775" y="1709293"/>
                  </a:cubicBezTo>
                  <a:cubicBezTo>
                    <a:pt x="3895852" y="1712595"/>
                    <a:pt x="3871214" y="1714119"/>
                    <a:pt x="3844036" y="1714119"/>
                  </a:cubicBezTo>
                  <a:cubicBezTo>
                    <a:pt x="3816858" y="1714119"/>
                    <a:pt x="3786886" y="1712468"/>
                    <a:pt x="3756787" y="1709293"/>
                  </a:cubicBezTo>
                  <a:cubicBezTo>
                    <a:pt x="3750437" y="1709293"/>
                    <a:pt x="3741039" y="1706245"/>
                    <a:pt x="3737864" y="1696720"/>
                  </a:cubicBezTo>
                  <a:cubicBezTo>
                    <a:pt x="3734816" y="1690370"/>
                    <a:pt x="3722116" y="1684147"/>
                    <a:pt x="3703066" y="1674749"/>
                  </a:cubicBezTo>
                  <a:cubicBezTo>
                    <a:pt x="3681095" y="1662176"/>
                    <a:pt x="3646170" y="1646301"/>
                    <a:pt x="3639947" y="1611630"/>
                  </a:cubicBezTo>
                  <a:cubicBezTo>
                    <a:pt x="3636899" y="1599057"/>
                    <a:pt x="3636899" y="1583182"/>
                    <a:pt x="3643249" y="1570482"/>
                  </a:cubicBezTo>
                  <a:cubicBezTo>
                    <a:pt x="3649599" y="1542034"/>
                    <a:pt x="3674872" y="1516761"/>
                    <a:pt x="3709670" y="1488313"/>
                  </a:cubicBezTo>
                  <a:cubicBezTo>
                    <a:pt x="3725418" y="1475740"/>
                    <a:pt x="3728593" y="1463040"/>
                    <a:pt x="3734943" y="1459865"/>
                  </a:cubicBezTo>
                  <a:cubicBezTo>
                    <a:pt x="3734943" y="1456817"/>
                    <a:pt x="3737991" y="1453515"/>
                    <a:pt x="3734943" y="1447292"/>
                  </a:cubicBezTo>
                  <a:cubicBezTo>
                    <a:pt x="3734943" y="1437767"/>
                    <a:pt x="3722370" y="1425067"/>
                    <a:pt x="3703193" y="1406144"/>
                  </a:cubicBezTo>
                  <a:cubicBezTo>
                    <a:pt x="3662172" y="1365123"/>
                    <a:pt x="3643249" y="1314704"/>
                    <a:pt x="3643249" y="1263904"/>
                  </a:cubicBezTo>
                  <a:cubicBezTo>
                    <a:pt x="3643249" y="1226058"/>
                    <a:pt x="3655822" y="1191387"/>
                    <a:pt x="3677920" y="1159637"/>
                  </a:cubicBezTo>
                  <a:cubicBezTo>
                    <a:pt x="3722243" y="1096518"/>
                    <a:pt x="3816985" y="1061847"/>
                    <a:pt x="3883406" y="1036447"/>
                  </a:cubicBezTo>
                  <a:cubicBezTo>
                    <a:pt x="3892804" y="1033399"/>
                    <a:pt x="3899154" y="1033399"/>
                    <a:pt x="3908679" y="1030097"/>
                  </a:cubicBezTo>
                  <a:cubicBezTo>
                    <a:pt x="3919093" y="1024890"/>
                    <a:pt x="3928618" y="1022604"/>
                    <a:pt x="3937635" y="1022604"/>
                  </a:cubicBezTo>
                  <a:close/>
                  <a:moveTo>
                    <a:pt x="5652643" y="3459607"/>
                  </a:moveTo>
                  <a:cubicBezTo>
                    <a:pt x="5649595" y="3462655"/>
                    <a:pt x="5640070" y="3465957"/>
                    <a:pt x="5633720" y="3475482"/>
                  </a:cubicBezTo>
                  <a:cubicBezTo>
                    <a:pt x="5621147" y="3484880"/>
                    <a:pt x="5611749" y="3497453"/>
                    <a:pt x="5605399" y="3507105"/>
                  </a:cubicBezTo>
                  <a:cubicBezTo>
                    <a:pt x="5602097" y="3554349"/>
                    <a:pt x="5611749" y="3601847"/>
                    <a:pt x="5617972" y="3652393"/>
                  </a:cubicBezTo>
                  <a:cubicBezTo>
                    <a:pt x="5617972" y="3658743"/>
                    <a:pt x="5621020" y="3668268"/>
                    <a:pt x="5621020" y="3680841"/>
                  </a:cubicBezTo>
                  <a:cubicBezTo>
                    <a:pt x="5652643" y="3664966"/>
                    <a:pt x="5665216" y="3652393"/>
                    <a:pt x="5696839" y="3636645"/>
                  </a:cubicBezTo>
                  <a:cubicBezTo>
                    <a:pt x="5709412" y="3576574"/>
                    <a:pt x="5706364" y="3529076"/>
                    <a:pt x="5690489" y="3497580"/>
                  </a:cubicBezTo>
                  <a:cubicBezTo>
                    <a:pt x="5681091" y="3481832"/>
                    <a:pt x="5668518" y="3469259"/>
                    <a:pt x="5652643" y="3459734"/>
                  </a:cubicBezTo>
                  <a:close/>
                  <a:moveTo>
                    <a:pt x="3551428" y="4679442"/>
                  </a:moveTo>
                  <a:cubicBezTo>
                    <a:pt x="3532505" y="4679442"/>
                    <a:pt x="3526155" y="4679442"/>
                    <a:pt x="3526155" y="4682490"/>
                  </a:cubicBezTo>
                  <a:cubicBezTo>
                    <a:pt x="3526155" y="4685792"/>
                    <a:pt x="3526155" y="4688840"/>
                    <a:pt x="3529203" y="4710938"/>
                  </a:cubicBezTo>
                  <a:cubicBezTo>
                    <a:pt x="3529203" y="4720336"/>
                    <a:pt x="3535553" y="4745609"/>
                    <a:pt x="3529203" y="4764532"/>
                  </a:cubicBezTo>
                  <a:cubicBezTo>
                    <a:pt x="3500882" y="4846828"/>
                    <a:pt x="3466084" y="4932045"/>
                    <a:pt x="3371342" y="4982718"/>
                  </a:cubicBezTo>
                  <a:cubicBezTo>
                    <a:pt x="3355467" y="4989068"/>
                    <a:pt x="3342894" y="5001641"/>
                    <a:pt x="3339719" y="5011039"/>
                  </a:cubicBezTo>
                  <a:lnTo>
                    <a:pt x="3327146" y="5033264"/>
                  </a:lnTo>
                  <a:lnTo>
                    <a:pt x="3327146" y="5061585"/>
                  </a:lnTo>
                  <a:cubicBezTo>
                    <a:pt x="3330194" y="5074158"/>
                    <a:pt x="3336544" y="5083810"/>
                    <a:pt x="3346069" y="5096383"/>
                  </a:cubicBezTo>
                  <a:lnTo>
                    <a:pt x="3352419" y="5099685"/>
                  </a:lnTo>
                  <a:cubicBezTo>
                    <a:pt x="3377692" y="5131308"/>
                    <a:pt x="3406013" y="5162804"/>
                    <a:pt x="3412363" y="5207000"/>
                  </a:cubicBezTo>
                  <a:cubicBezTo>
                    <a:pt x="3421888" y="5238623"/>
                    <a:pt x="3418713" y="5270119"/>
                    <a:pt x="3406013" y="5314315"/>
                  </a:cubicBezTo>
                  <a:cubicBezTo>
                    <a:pt x="3396615" y="5342763"/>
                    <a:pt x="3409315" y="5380736"/>
                    <a:pt x="3428238" y="5415534"/>
                  </a:cubicBezTo>
                  <a:cubicBezTo>
                    <a:pt x="3444113" y="5443855"/>
                    <a:pt x="3459861" y="5462778"/>
                    <a:pt x="3472434" y="5472430"/>
                  </a:cubicBezTo>
                  <a:lnTo>
                    <a:pt x="3475736" y="5472430"/>
                  </a:lnTo>
                  <a:cubicBezTo>
                    <a:pt x="3481832" y="5472811"/>
                    <a:pt x="3488055" y="5472938"/>
                    <a:pt x="3493897" y="5472938"/>
                  </a:cubicBezTo>
                  <a:cubicBezTo>
                    <a:pt x="3544062" y="5472938"/>
                    <a:pt x="3579368" y="5461254"/>
                    <a:pt x="3602101" y="5447157"/>
                  </a:cubicBezTo>
                  <a:cubicBezTo>
                    <a:pt x="3617976" y="5424932"/>
                    <a:pt x="3639947" y="5393436"/>
                    <a:pt x="3652647" y="5358765"/>
                  </a:cubicBezTo>
                  <a:cubicBezTo>
                    <a:pt x="3674872" y="5276469"/>
                    <a:pt x="3668522" y="5165852"/>
                    <a:pt x="3658997" y="5042662"/>
                  </a:cubicBezTo>
                  <a:cubicBezTo>
                    <a:pt x="3652647" y="4947920"/>
                    <a:pt x="3646424" y="4843653"/>
                    <a:pt x="3658997" y="4764659"/>
                  </a:cubicBezTo>
                  <a:lnTo>
                    <a:pt x="3658997" y="4748911"/>
                  </a:lnTo>
                  <a:cubicBezTo>
                    <a:pt x="3655949" y="4736338"/>
                    <a:pt x="3646424" y="4726686"/>
                    <a:pt x="3637026" y="4714113"/>
                  </a:cubicBezTo>
                  <a:cubicBezTo>
                    <a:pt x="3614801" y="4695190"/>
                    <a:pt x="3583305" y="4679442"/>
                    <a:pt x="3551682" y="4679442"/>
                  </a:cubicBezTo>
                  <a:close/>
                  <a:moveTo>
                    <a:pt x="3396107" y="0"/>
                  </a:moveTo>
                  <a:cubicBezTo>
                    <a:pt x="3161919" y="0"/>
                    <a:pt x="2859024" y="141478"/>
                    <a:pt x="2615946" y="258826"/>
                  </a:cubicBezTo>
                  <a:cubicBezTo>
                    <a:pt x="2540127" y="293497"/>
                    <a:pt x="2473706" y="328295"/>
                    <a:pt x="2416937" y="353568"/>
                  </a:cubicBezTo>
                  <a:cubicBezTo>
                    <a:pt x="2410587" y="356616"/>
                    <a:pt x="2398014" y="372491"/>
                    <a:pt x="2375916" y="404114"/>
                  </a:cubicBezTo>
                  <a:cubicBezTo>
                    <a:pt x="2416937" y="391541"/>
                    <a:pt x="2451735" y="388366"/>
                    <a:pt x="2473706" y="385191"/>
                  </a:cubicBezTo>
                  <a:cubicBezTo>
                    <a:pt x="2489581" y="385191"/>
                    <a:pt x="2505456" y="388493"/>
                    <a:pt x="2518029" y="397764"/>
                  </a:cubicBezTo>
                  <a:cubicBezTo>
                    <a:pt x="2524379" y="404114"/>
                    <a:pt x="2527427" y="413639"/>
                    <a:pt x="2527427" y="419989"/>
                  </a:cubicBezTo>
                  <a:cubicBezTo>
                    <a:pt x="2527427" y="429387"/>
                    <a:pt x="2527427" y="438912"/>
                    <a:pt x="2524379" y="445262"/>
                  </a:cubicBezTo>
                  <a:cubicBezTo>
                    <a:pt x="2518029" y="470535"/>
                    <a:pt x="2489581" y="502158"/>
                    <a:pt x="2464308" y="530606"/>
                  </a:cubicBezTo>
                  <a:cubicBezTo>
                    <a:pt x="2473706" y="527304"/>
                    <a:pt x="2486279" y="524256"/>
                    <a:pt x="2492629" y="518033"/>
                  </a:cubicBezTo>
                  <a:cubicBezTo>
                    <a:pt x="2565400" y="486283"/>
                    <a:pt x="2622169" y="429387"/>
                    <a:pt x="2691765" y="366268"/>
                  </a:cubicBezTo>
                  <a:cubicBezTo>
                    <a:pt x="2767584" y="293497"/>
                    <a:pt x="2852928" y="214503"/>
                    <a:pt x="2960243" y="176657"/>
                  </a:cubicBezTo>
                  <a:cubicBezTo>
                    <a:pt x="2995549" y="162306"/>
                    <a:pt x="3034919" y="154432"/>
                    <a:pt x="3078480" y="154432"/>
                  </a:cubicBezTo>
                  <a:cubicBezTo>
                    <a:pt x="3101213" y="154432"/>
                    <a:pt x="3124962" y="156591"/>
                    <a:pt x="3149854" y="160909"/>
                  </a:cubicBezTo>
                  <a:cubicBezTo>
                    <a:pt x="3159252" y="163957"/>
                    <a:pt x="3168777" y="170307"/>
                    <a:pt x="3168777" y="182880"/>
                  </a:cubicBezTo>
                  <a:cubicBezTo>
                    <a:pt x="3168777" y="195453"/>
                    <a:pt x="3159252" y="208153"/>
                    <a:pt x="3149854" y="214503"/>
                  </a:cubicBezTo>
                  <a:cubicBezTo>
                    <a:pt x="3086735" y="242951"/>
                    <a:pt x="3055112" y="258826"/>
                    <a:pt x="2995041" y="290449"/>
                  </a:cubicBezTo>
                  <a:cubicBezTo>
                    <a:pt x="3080385" y="322072"/>
                    <a:pt x="3124581" y="337693"/>
                    <a:pt x="3212973" y="372618"/>
                  </a:cubicBezTo>
                  <a:cubicBezTo>
                    <a:pt x="3222498" y="375920"/>
                    <a:pt x="3231896" y="391541"/>
                    <a:pt x="3222498" y="407416"/>
                  </a:cubicBezTo>
                  <a:cubicBezTo>
                    <a:pt x="3216783" y="418592"/>
                    <a:pt x="3203575" y="429895"/>
                    <a:pt x="3189478" y="429895"/>
                  </a:cubicBezTo>
                  <a:cubicBezTo>
                    <a:pt x="3187827" y="429895"/>
                    <a:pt x="3186176" y="429768"/>
                    <a:pt x="3184652" y="429387"/>
                  </a:cubicBezTo>
                  <a:cubicBezTo>
                    <a:pt x="3152902" y="423037"/>
                    <a:pt x="3122168" y="419989"/>
                    <a:pt x="3093339" y="419989"/>
                  </a:cubicBezTo>
                  <a:cubicBezTo>
                    <a:pt x="3064510" y="419989"/>
                    <a:pt x="3037586" y="423037"/>
                    <a:pt x="3013964" y="429387"/>
                  </a:cubicBezTo>
                  <a:cubicBezTo>
                    <a:pt x="2931795" y="448310"/>
                    <a:pt x="2868549" y="492506"/>
                    <a:pt x="2802255" y="533654"/>
                  </a:cubicBezTo>
                  <a:cubicBezTo>
                    <a:pt x="2729484" y="581152"/>
                    <a:pt x="2653792" y="637921"/>
                    <a:pt x="2558796" y="644271"/>
                  </a:cubicBezTo>
                  <a:cubicBezTo>
                    <a:pt x="2505202" y="650621"/>
                    <a:pt x="2445131" y="669544"/>
                    <a:pt x="2385060" y="685419"/>
                  </a:cubicBezTo>
                  <a:lnTo>
                    <a:pt x="2302891" y="707390"/>
                  </a:lnTo>
                  <a:cubicBezTo>
                    <a:pt x="2300986" y="709295"/>
                    <a:pt x="2298700" y="710184"/>
                    <a:pt x="2296287" y="710184"/>
                  </a:cubicBezTo>
                  <a:cubicBezTo>
                    <a:pt x="2290953" y="710184"/>
                    <a:pt x="2285111" y="706501"/>
                    <a:pt x="2280793" y="704342"/>
                  </a:cubicBezTo>
                  <a:cubicBezTo>
                    <a:pt x="2271395" y="701040"/>
                    <a:pt x="2271395" y="691769"/>
                    <a:pt x="2271395" y="685419"/>
                  </a:cubicBezTo>
                  <a:cubicBezTo>
                    <a:pt x="2271395" y="650621"/>
                    <a:pt x="2274443" y="628396"/>
                    <a:pt x="2274443" y="618998"/>
                  </a:cubicBezTo>
                  <a:cubicBezTo>
                    <a:pt x="2242820" y="634746"/>
                    <a:pt x="2192274" y="660146"/>
                    <a:pt x="2113280" y="697992"/>
                  </a:cubicBezTo>
                  <a:cubicBezTo>
                    <a:pt x="2046859" y="732663"/>
                    <a:pt x="1958467" y="776986"/>
                    <a:pt x="1847850" y="833882"/>
                  </a:cubicBezTo>
                  <a:cubicBezTo>
                    <a:pt x="1843659" y="838073"/>
                    <a:pt x="1838579" y="839851"/>
                    <a:pt x="1833626" y="839851"/>
                  </a:cubicBezTo>
                  <a:cubicBezTo>
                    <a:pt x="1827657" y="839851"/>
                    <a:pt x="1821434" y="837311"/>
                    <a:pt x="1816354" y="833882"/>
                  </a:cubicBezTo>
                  <a:cubicBezTo>
                    <a:pt x="1810004" y="827532"/>
                    <a:pt x="1806829" y="814959"/>
                    <a:pt x="1813052" y="808609"/>
                  </a:cubicBezTo>
                  <a:cubicBezTo>
                    <a:pt x="1828927" y="770509"/>
                    <a:pt x="1851152" y="732663"/>
                    <a:pt x="1870075" y="691642"/>
                  </a:cubicBezTo>
                  <a:cubicBezTo>
                    <a:pt x="1901698" y="628269"/>
                    <a:pt x="1923669" y="577850"/>
                    <a:pt x="1933194" y="555752"/>
                  </a:cubicBezTo>
                  <a:cubicBezTo>
                    <a:pt x="1904746" y="539877"/>
                    <a:pt x="1892046" y="539877"/>
                    <a:pt x="1885696" y="539877"/>
                  </a:cubicBezTo>
                  <a:lnTo>
                    <a:pt x="1879346" y="539877"/>
                  </a:lnTo>
                  <a:cubicBezTo>
                    <a:pt x="1872996" y="546227"/>
                    <a:pt x="1863598" y="565150"/>
                    <a:pt x="1854073" y="606298"/>
                  </a:cubicBezTo>
                  <a:cubicBezTo>
                    <a:pt x="1844675" y="634619"/>
                    <a:pt x="1838325" y="669417"/>
                    <a:pt x="1816227" y="697992"/>
                  </a:cubicBezTo>
                  <a:cubicBezTo>
                    <a:pt x="1809877" y="707390"/>
                    <a:pt x="1794002" y="723265"/>
                    <a:pt x="1775079" y="732663"/>
                  </a:cubicBezTo>
                  <a:cubicBezTo>
                    <a:pt x="1762125" y="736346"/>
                    <a:pt x="1749171" y="737997"/>
                    <a:pt x="1736852" y="737997"/>
                  </a:cubicBezTo>
                  <a:cubicBezTo>
                    <a:pt x="1728089" y="737997"/>
                    <a:pt x="1719834" y="737235"/>
                    <a:pt x="1711960" y="735838"/>
                  </a:cubicBezTo>
                  <a:cubicBezTo>
                    <a:pt x="1699387" y="732536"/>
                    <a:pt x="1689735" y="723265"/>
                    <a:pt x="1696212" y="713613"/>
                  </a:cubicBezTo>
                  <a:cubicBezTo>
                    <a:pt x="1699260" y="688340"/>
                    <a:pt x="1702562" y="666369"/>
                    <a:pt x="1702562" y="650494"/>
                  </a:cubicBezTo>
                  <a:cubicBezTo>
                    <a:pt x="1705610" y="622046"/>
                    <a:pt x="1711960" y="609346"/>
                    <a:pt x="1711960" y="602996"/>
                  </a:cubicBezTo>
                  <a:lnTo>
                    <a:pt x="1708912" y="602996"/>
                  </a:lnTo>
                  <a:cubicBezTo>
                    <a:pt x="1686687" y="621919"/>
                    <a:pt x="1651889" y="641096"/>
                    <a:pt x="1632966" y="650494"/>
                  </a:cubicBezTo>
                  <a:cubicBezTo>
                    <a:pt x="1601343" y="666369"/>
                    <a:pt x="1585722" y="672719"/>
                    <a:pt x="1576070" y="682117"/>
                  </a:cubicBezTo>
                  <a:cubicBezTo>
                    <a:pt x="1576070" y="682117"/>
                    <a:pt x="1579372" y="685419"/>
                    <a:pt x="1579372" y="688467"/>
                  </a:cubicBezTo>
                  <a:cubicBezTo>
                    <a:pt x="1591945" y="701040"/>
                    <a:pt x="1610995" y="713740"/>
                    <a:pt x="1651889" y="732663"/>
                  </a:cubicBezTo>
                  <a:cubicBezTo>
                    <a:pt x="1658239" y="735965"/>
                    <a:pt x="1670812" y="739013"/>
                    <a:pt x="1674114" y="748538"/>
                  </a:cubicBezTo>
                  <a:cubicBezTo>
                    <a:pt x="1680464" y="751586"/>
                    <a:pt x="1683512" y="761111"/>
                    <a:pt x="1683512" y="770509"/>
                  </a:cubicBezTo>
                  <a:cubicBezTo>
                    <a:pt x="1683512" y="780034"/>
                    <a:pt x="1674114" y="792734"/>
                    <a:pt x="1670939" y="795909"/>
                  </a:cubicBezTo>
                  <a:cubicBezTo>
                    <a:pt x="1655191" y="811657"/>
                    <a:pt x="1633093" y="814832"/>
                    <a:pt x="1620393" y="817880"/>
                  </a:cubicBezTo>
                  <a:cubicBezTo>
                    <a:pt x="1601470" y="827405"/>
                    <a:pt x="1579372" y="830453"/>
                    <a:pt x="1573149" y="840105"/>
                  </a:cubicBezTo>
                  <a:cubicBezTo>
                    <a:pt x="1569847" y="840105"/>
                    <a:pt x="1569847" y="843153"/>
                    <a:pt x="1569847" y="843153"/>
                  </a:cubicBezTo>
                  <a:cubicBezTo>
                    <a:pt x="1572641" y="844169"/>
                    <a:pt x="1575943" y="844423"/>
                    <a:pt x="1580007" y="844423"/>
                  </a:cubicBezTo>
                  <a:cubicBezTo>
                    <a:pt x="1589913" y="844423"/>
                    <a:pt x="1604264" y="842264"/>
                    <a:pt x="1626616" y="840105"/>
                  </a:cubicBezTo>
                  <a:cubicBezTo>
                    <a:pt x="1644269" y="835787"/>
                    <a:pt x="1666494" y="829691"/>
                    <a:pt x="1688973" y="829691"/>
                  </a:cubicBezTo>
                  <a:cubicBezTo>
                    <a:pt x="1698879" y="829691"/>
                    <a:pt x="1708785" y="830834"/>
                    <a:pt x="1718310" y="833755"/>
                  </a:cubicBezTo>
                  <a:cubicBezTo>
                    <a:pt x="1737233" y="843153"/>
                    <a:pt x="1749933" y="855726"/>
                    <a:pt x="1759458" y="874776"/>
                  </a:cubicBezTo>
                  <a:cubicBezTo>
                    <a:pt x="1762506" y="881126"/>
                    <a:pt x="1762506" y="890651"/>
                    <a:pt x="1753108" y="903224"/>
                  </a:cubicBezTo>
                  <a:cubicBezTo>
                    <a:pt x="1749806" y="909574"/>
                    <a:pt x="1737233" y="919099"/>
                    <a:pt x="1730883" y="922147"/>
                  </a:cubicBezTo>
                  <a:cubicBezTo>
                    <a:pt x="1699260" y="928497"/>
                    <a:pt x="1670812" y="934720"/>
                    <a:pt x="1648714" y="941070"/>
                  </a:cubicBezTo>
                  <a:cubicBezTo>
                    <a:pt x="1560068" y="959993"/>
                    <a:pt x="1528572" y="972693"/>
                    <a:pt x="1512824" y="985266"/>
                  </a:cubicBezTo>
                  <a:cubicBezTo>
                    <a:pt x="1506474" y="991616"/>
                    <a:pt x="1500251" y="1004189"/>
                    <a:pt x="1493901" y="1032764"/>
                  </a:cubicBezTo>
                  <a:cubicBezTo>
                    <a:pt x="1481328" y="1092835"/>
                    <a:pt x="1443355" y="1155954"/>
                    <a:pt x="1399032" y="1203452"/>
                  </a:cubicBezTo>
                  <a:cubicBezTo>
                    <a:pt x="1370711" y="1235075"/>
                    <a:pt x="1335913" y="1257046"/>
                    <a:pt x="1301242" y="1272921"/>
                  </a:cubicBezTo>
                  <a:cubicBezTo>
                    <a:pt x="1284605" y="1280033"/>
                    <a:pt x="1269873" y="1283589"/>
                    <a:pt x="1255395" y="1283589"/>
                  </a:cubicBezTo>
                  <a:cubicBezTo>
                    <a:pt x="1250569" y="1283589"/>
                    <a:pt x="1245870" y="1283081"/>
                    <a:pt x="1241171" y="1282319"/>
                  </a:cubicBezTo>
                  <a:cubicBezTo>
                    <a:pt x="1227201" y="1279525"/>
                    <a:pt x="1214501" y="1278382"/>
                    <a:pt x="1202690" y="1278382"/>
                  </a:cubicBezTo>
                  <a:cubicBezTo>
                    <a:pt x="1173988" y="1278382"/>
                    <a:pt x="1150747" y="1285240"/>
                    <a:pt x="1130681" y="1291844"/>
                  </a:cubicBezTo>
                  <a:cubicBezTo>
                    <a:pt x="1086485" y="1314069"/>
                    <a:pt x="1057910" y="1354963"/>
                    <a:pt x="1023112" y="1408811"/>
                  </a:cubicBezTo>
                  <a:cubicBezTo>
                    <a:pt x="1001141" y="1443482"/>
                    <a:pt x="972566" y="1481582"/>
                    <a:pt x="937895" y="1513078"/>
                  </a:cubicBezTo>
                  <a:cubicBezTo>
                    <a:pt x="896747" y="1550924"/>
                    <a:pt x="865124" y="1582547"/>
                    <a:pt x="858901" y="1614170"/>
                  </a:cubicBezTo>
                  <a:cubicBezTo>
                    <a:pt x="852551" y="1630045"/>
                    <a:pt x="852551" y="1652016"/>
                    <a:pt x="874649" y="1677289"/>
                  </a:cubicBezTo>
                  <a:cubicBezTo>
                    <a:pt x="880999" y="1686814"/>
                    <a:pt x="893699" y="1696212"/>
                    <a:pt x="900049" y="1699514"/>
                  </a:cubicBezTo>
                  <a:cubicBezTo>
                    <a:pt x="905256" y="1700276"/>
                    <a:pt x="910209" y="1700657"/>
                    <a:pt x="915416" y="1700657"/>
                  </a:cubicBezTo>
                  <a:cubicBezTo>
                    <a:pt x="931926" y="1700657"/>
                    <a:pt x="949325" y="1696593"/>
                    <a:pt x="975868" y="1686941"/>
                  </a:cubicBezTo>
                  <a:cubicBezTo>
                    <a:pt x="991616" y="1683639"/>
                    <a:pt x="1016889" y="1677416"/>
                    <a:pt x="1035939" y="1671066"/>
                  </a:cubicBezTo>
                  <a:cubicBezTo>
                    <a:pt x="1067562" y="1668018"/>
                    <a:pt x="1089533" y="1661668"/>
                    <a:pt x="1111758" y="1645793"/>
                  </a:cubicBezTo>
                  <a:cubicBezTo>
                    <a:pt x="1149604" y="1620520"/>
                    <a:pt x="1178179" y="1576324"/>
                    <a:pt x="1216025" y="1525778"/>
                  </a:cubicBezTo>
                  <a:cubicBezTo>
                    <a:pt x="1260221" y="1465707"/>
                    <a:pt x="1307719" y="1396238"/>
                    <a:pt x="1396111" y="1345692"/>
                  </a:cubicBezTo>
                  <a:cubicBezTo>
                    <a:pt x="1453007" y="1314069"/>
                    <a:pt x="1525651" y="1288669"/>
                    <a:pt x="1620393" y="1282319"/>
                  </a:cubicBezTo>
                  <a:cubicBezTo>
                    <a:pt x="1629156" y="1281303"/>
                    <a:pt x="1637538" y="1280668"/>
                    <a:pt x="1645793" y="1280668"/>
                  </a:cubicBezTo>
                  <a:cubicBezTo>
                    <a:pt x="1685798" y="1280668"/>
                    <a:pt x="1721104" y="1292987"/>
                    <a:pt x="1749933" y="1314069"/>
                  </a:cubicBezTo>
                  <a:cubicBezTo>
                    <a:pt x="1825752" y="1364615"/>
                    <a:pt x="1860550" y="1459357"/>
                    <a:pt x="1885823" y="1544701"/>
                  </a:cubicBezTo>
                  <a:cubicBezTo>
                    <a:pt x="1885823" y="1551051"/>
                    <a:pt x="1889125" y="1554099"/>
                    <a:pt x="1889125" y="1560449"/>
                  </a:cubicBezTo>
                  <a:cubicBezTo>
                    <a:pt x="1889125" y="1569974"/>
                    <a:pt x="1892173" y="1573022"/>
                    <a:pt x="1892173" y="1576324"/>
                  </a:cubicBezTo>
                  <a:cubicBezTo>
                    <a:pt x="1895475" y="1573022"/>
                    <a:pt x="1901698" y="1573022"/>
                    <a:pt x="1904746" y="1566799"/>
                  </a:cubicBezTo>
                  <a:cubicBezTo>
                    <a:pt x="1933194" y="1541526"/>
                    <a:pt x="1948942" y="1522603"/>
                    <a:pt x="1955292" y="1506855"/>
                  </a:cubicBezTo>
                  <a:cubicBezTo>
                    <a:pt x="1958594" y="1497330"/>
                    <a:pt x="1958594" y="1490980"/>
                    <a:pt x="1958594" y="1481582"/>
                  </a:cubicBezTo>
                  <a:cubicBezTo>
                    <a:pt x="1955292" y="1462659"/>
                    <a:pt x="1939671" y="1443482"/>
                    <a:pt x="1917446" y="1415161"/>
                  </a:cubicBezTo>
                  <a:cubicBezTo>
                    <a:pt x="1892173" y="1386713"/>
                    <a:pt x="1857502" y="1352042"/>
                    <a:pt x="1860550" y="1301369"/>
                  </a:cubicBezTo>
                  <a:cubicBezTo>
                    <a:pt x="1860550" y="1291971"/>
                    <a:pt x="1860550" y="1282446"/>
                    <a:pt x="1857502" y="1266698"/>
                  </a:cubicBezTo>
                  <a:cubicBezTo>
                    <a:pt x="1857502" y="1257173"/>
                    <a:pt x="1854200" y="1254125"/>
                    <a:pt x="1854200" y="1244473"/>
                  </a:cubicBezTo>
                  <a:cubicBezTo>
                    <a:pt x="1854200" y="1238123"/>
                    <a:pt x="1854200" y="1225550"/>
                    <a:pt x="1860550" y="1219200"/>
                  </a:cubicBezTo>
                  <a:cubicBezTo>
                    <a:pt x="1870075" y="1209802"/>
                    <a:pt x="1876425" y="1206627"/>
                    <a:pt x="1885823" y="1206627"/>
                  </a:cubicBezTo>
                  <a:cubicBezTo>
                    <a:pt x="1911096" y="1206627"/>
                    <a:pt x="1933321" y="1203579"/>
                    <a:pt x="1968119" y="1203579"/>
                  </a:cubicBezTo>
                  <a:cubicBezTo>
                    <a:pt x="1979422" y="1201039"/>
                    <a:pt x="1987931" y="1199515"/>
                    <a:pt x="1994662" y="1199515"/>
                  </a:cubicBezTo>
                  <a:cubicBezTo>
                    <a:pt x="2013966" y="1199515"/>
                    <a:pt x="2018792" y="1212596"/>
                    <a:pt x="2037588" y="1257173"/>
                  </a:cubicBezTo>
                  <a:cubicBezTo>
                    <a:pt x="2059559" y="1301369"/>
                    <a:pt x="2094484" y="1386713"/>
                    <a:pt x="2192401" y="1538478"/>
                  </a:cubicBezTo>
                  <a:cubicBezTo>
                    <a:pt x="2201799" y="1519555"/>
                    <a:pt x="2211324" y="1494282"/>
                    <a:pt x="2227072" y="1475359"/>
                  </a:cubicBezTo>
                  <a:cubicBezTo>
                    <a:pt x="2239899" y="1459484"/>
                    <a:pt x="2252472" y="1443609"/>
                    <a:pt x="2265172" y="1424686"/>
                  </a:cubicBezTo>
                  <a:cubicBezTo>
                    <a:pt x="2287143" y="1383665"/>
                    <a:pt x="2318766" y="1336294"/>
                    <a:pt x="2372487" y="1304671"/>
                  </a:cubicBezTo>
                  <a:cubicBezTo>
                    <a:pt x="2394712" y="1288796"/>
                    <a:pt x="2423033" y="1282446"/>
                    <a:pt x="2457831" y="1276223"/>
                  </a:cubicBezTo>
                  <a:cubicBezTo>
                    <a:pt x="2492502" y="1276223"/>
                    <a:pt x="2520950" y="1282573"/>
                    <a:pt x="2540000" y="1292098"/>
                  </a:cubicBezTo>
                  <a:cubicBezTo>
                    <a:pt x="2555875" y="1304671"/>
                    <a:pt x="2568448" y="1320546"/>
                    <a:pt x="2577846" y="1336294"/>
                  </a:cubicBezTo>
                  <a:cubicBezTo>
                    <a:pt x="2577846" y="1333246"/>
                    <a:pt x="2581148" y="1323721"/>
                    <a:pt x="2581148" y="1320546"/>
                  </a:cubicBezTo>
                  <a:cubicBezTo>
                    <a:pt x="2641219" y="1228852"/>
                    <a:pt x="2669540" y="1187704"/>
                    <a:pt x="2735961" y="1099312"/>
                  </a:cubicBezTo>
                  <a:cubicBezTo>
                    <a:pt x="2739009" y="1092962"/>
                    <a:pt x="2745359" y="1086739"/>
                    <a:pt x="2754884" y="1083437"/>
                  </a:cubicBezTo>
                  <a:cubicBezTo>
                    <a:pt x="2756662" y="1082421"/>
                    <a:pt x="2758821" y="1082167"/>
                    <a:pt x="2760980" y="1082167"/>
                  </a:cubicBezTo>
                  <a:cubicBezTo>
                    <a:pt x="2766441" y="1082167"/>
                    <a:pt x="2772537" y="1084453"/>
                    <a:pt x="2776982" y="1086739"/>
                  </a:cubicBezTo>
                  <a:lnTo>
                    <a:pt x="2802255" y="1086739"/>
                  </a:lnTo>
                  <a:cubicBezTo>
                    <a:pt x="2805303" y="1086739"/>
                    <a:pt x="2810637" y="1086358"/>
                    <a:pt x="2816987" y="1086358"/>
                  </a:cubicBezTo>
                  <a:cubicBezTo>
                    <a:pt x="2829560" y="1086358"/>
                    <a:pt x="2846451" y="1087628"/>
                    <a:pt x="2859151" y="1096137"/>
                  </a:cubicBezTo>
                  <a:cubicBezTo>
                    <a:pt x="2868549" y="1099439"/>
                    <a:pt x="2878074" y="1108710"/>
                    <a:pt x="2881122" y="1118362"/>
                  </a:cubicBezTo>
                  <a:cubicBezTo>
                    <a:pt x="2884424" y="1130935"/>
                    <a:pt x="2884424" y="1143635"/>
                    <a:pt x="2884424" y="1159383"/>
                  </a:cubicBezTo>
                  <a:cubicBezTo>
                    <a:pt x="2900172" y="1165733"/>
                    <a:pt x="2922270" y="1175258"/>
                    <a:pt x="2944495" y="1175258"/>
                  </a:cubicBezTo>
                  <a:cubicBezTo>
                    <a:pt x="2950845" y="1175258"/>
                    <a:pt x="2953893" y="1175258"/>
                    <a:pt x="2960243" y="1171956"/>
                  </a:cubicBezTo>
                  <a:cubicBezTo>
                    <a:pt x="2963545" y="1171956"/>
                    <a:pt x="2963545" y="1165606"/>
                    <a:pt x="2966593" y="1165606"/>
                  </a:cubicBezTo>
                  <a:cubicBezTo>
                    <a:pt x="2966593" y="1165606"/>
                    <a:pt x="2969895" y="1162558"/>
                    <a:pt x="2969895" y="1159256"/>
                  </a:cubicBezTo>
                  <a:cubicBezTo>
                    <a:pt x="2976245" y="1156208"/>
                    <a:pt x="2979293" y="1146683"/>
                    <a:pt x="2979293" y="1130935"/>
                  </a:cubicBezTo>
                  <a:cubicBezTo>
                    <a:pt x="2982595" y="1108710"/>
                    <a:pt x="2991866" y="1086739"/>
                    <a:pt x="3007741" y="1070864"/>
                  </a:cubicBezTo>
                  <a:cubicBezTo>
                    <a:pt x="3036062" y="1039241"/>
                    <a:pt x="3077210" y="1023366"/>
                    <a:pt x="3108833" y="1013968"/>
                  </a:cubicBezTo>
                  <a:cubicBezTo>
                    <a:pt x="3140456" y="1001395"/>
                    <a:pt x="3168904" y="991743"/>
                    <a:pt x="3191129" y="976122"/>
                  </a:cubicBezTo>
                  <a:cubicBezTo>
                    <a:pt x="3197479" y="972820"/>
                    <a:pt x="3204591" y="971296"/>
                    <a:pt x="3211195" y="971296"/>
                  </a:cubicBezTo>
                  <a:cubicBezTo>
                    <a:pt x="3217799" y="971296"/>
                    <a:pt x="3224149" y="972947"/>
                    <a:pt x="3228975" y="976122"/>
                  </a:cubicBezTo>
                  <a:cubicBezTo>
                    <a:pt x="3235325" y="985520"/>
                    <a:pt x="3238373" y="998093"/>
                    <a:pt x="3232023" y="1007745"/>
                  </a:cubicBezTo>
                  <a:cubicBezTo>
                    <a:pt x="3219450" y="1033018"/>
                    <a:pt x="3203702" y="1051941"/>
                    <a:pt x="3187827" y="1070864"/>
                  </a:cubicBezTo>
                  <a:cubicBezTo>
                    <a:pt x="3159379" y="1112012"/>
                    <a:pt x="3143631" y="1133983"/>
                    <a:pt x="3149981" y="1146683"/>
                  </a:cubicBezTo>
                  <a:cubicBezTo>
                    <a:pt x="3149981" y="1149985"/>
                    <a:pt x="3149981" y="1149985"/>
                    <a:pt x="3153029" y="1156208"/>
                  </a:cubicBezTo>
                  <a:cubicBezTo>
                    <a:pt x="3159379" y="1162558"/>
                    <a:pt x="3181477" y="1171956"/>
                    <a:pt x="3232023" y="1175131"/>
                  </a:cubicBezTo>
                  <a:cubicBezTo>
                    <a:pt x="3247898" y="1175131"/>
                    <a:pt x="3263646" y="1181481"/>
                    <a:pt x="3276219" y="1191006"/>
                  </a:cubicBezTo>
                  <a:cubicBezTo>
                    <a:pt x="3295142" y="1203579"/>
                    <a:pt x="3311017" y="1219327"/>
                    <a:pt x="3317367" y="1238250"/>
                  </a:cubicBezTo>
                  <a:cubicBezTo>
                    <a:pt x="3329940" y="1257173"/>
                    <a:pt x="3339592" y="1282446"/>
                    <a:pt x="3333242" y="1304671"/>
                  </a:cubicBezTo>
                  <a:cubicBezTo>
                    <a:pt x="3333242" y="1323594"/>
                    <a:pt x="3329940" y="1342517"/>
                    <a:pt x="3317367" y="1361567"/>
                  </a:cubicBezTo>
                  <a:cubicBezTo>
                    <a:pt x="3301492" y="1390015"/>
                    <a:pt x="3282569" y="1412113"/>
                    <a:pt x="3254248" y="1424686"/>
                  </a:cubicBezTo>
                  <a:cubicBezTo>
                    <a:pt x="3235579" y="1433068"/>
                    <a:pt x="3215259" y="1436243"/>
                    <a:pt x="3194050" y="1436243"/>
                  </a:cubicBezTo>
                  <a:cubicBezTo>
                    <a:pt x="3150489" y="1436243"/>
                    <a:pt x="3102991" y="1422781"/>
                    <a:pt x="3058287" y="1412113"/>
                  </a:cubicBezTo>
                  <a:cubicBezTo>
                    <a:pt x="2995676" y="1393952"/>
                    <a:pt x="2925191" y="1375791"/>
                    <a:pt x="2847975" y="1375791"/>
                  </a:cubicBezTo>
                  <a:cubicBezTo>
                    <a:pt x="2804414" y="1375791"/>
                    <a:pt x="2758567" y="1381506"/>
                    <a:pt x="2710815" y="1396365"/>
                  </a:cubicBezTo>
                  <a:cubicBezTo>
                    <a:pt x="2698242" y="1399413"/>
                    <a:pt x="2691892" y="1399413"/>
                    <a:pt x="2682367" y="1399413"/>
                  </a:cubicBezTo>
                  <a:cubicBezTo>
                    <a:pt x="2660396" y="1399413"/>
                    <a:pt x="2631821" y="1383665"/>
                    <a:pt x="2612898" y="1371092"/>
                  </a:cubicBezTo>
                  <a:cubicBezTo>
                    <a:pt x="2600325" y="1364742"/>
                    <a:pt x="2587625" y="1361567"/>
                    <a:pt x="2575052" y="1355217"/>
                  </a:cubicBezTo>
                  <a:cubicBezTo>
                    <a:pt x="2572512" y="1355217"/>
                    <a:pt x="2569845" y="1353058"/>
                    <a:pt x="2569083" y="1350645"/>
                  </a:cubicBezTo>
                  <a:cubicBezTo>
                    <a:pt x="2574798" y="1385189"/>
                    <a:pt x="2568575" y="1428369"/>
                    <a:pt x="2565527" y="1459484"/>
                  </a:cubicBezTo>
                  <a:lnTo>
                    <a:pt x="2565527" y="1472057"/>
                  </a:lnTo>
                  <a:cubicBezTo>
                    <a:pt x="2559177" y="1506855"/>
                    <a:pt x="2565527" y="1538478"/>
                    <a:pt x="2571877" y="1560449"/>
                  </a:cubicBezTo>
                  <a:cubicBezTo>
                    <a:pt x="2587752" y="1607947"/>
                    <a:pt x="2628773" y="1636395"/>
                    <a:pt x="2676144" y="1671066"/>
                  </a:cubicBezTo>
                  <a:cubicBezTo>
                    <a:pt x="2692019" y="1683639"/>
                    <a:pt x="2710942" y="1699514"/>
                    <a:pt x="2726690" y="1715389"/>
                  </a:cubicBezTo>
                  <a:cubicBezTo>
                    <a:pt x="2729992" y="1718437"/>
                    <a:pt x="2733040" y="1718437"/>
                    <a:pt x="2733040" y="1718437"/>
                  </a:cubicBezTo>
                  <a:cubicBezTo>
                    <a:pt x="2745613" y="1718437"/>
                    <a:pt x="2761488" y="1712087"/>
                    <a:pt x="2790063" y="1696212"/>
                  </a:cubicBezTo>
                  <a:cubicBezTo>
                    <a:pt x="2802636" y="1686814"/>
                    <a:pt x="2824734" y="1670939"/>
                    <a:pt x="2843657" y="1670939"/>
                  </a:cubicBezTo>
                  <a:cubicBezTo>
                    <a:pt x="2853182" y="1670939"/>
                    <a:pt x="2859532" y="1670939"/>
                    <a:pt x="2865882" y="1677289"/>
                  </a:cubicBezTo>
                  <a:cubicBezTo>
                    <a:pt x="2872232" y="1680591"/>
                    <a:pt x="2875280" y="1686814"/>
                    <a:pt x="2875280" y="1693164"/>
                  </a:cubicBezTo>
                  <a:cubicBezTo>
                    <a:pt x="2881630" y="1702562"/>
                    <a:pt x="2881630" y="1715389"/>
                    <a:pt x="2881630" y="1727962"/>
                  </a:cubicBezTo>
                  <a:cubicBezTo>
                    <a:pt x="2869057" y="1829054"/>
                    <a:pt x="2761615" y="1939671"/>
                    <a:pt x="2692146" y="2015363"/>
                  </a:cubicBezTo>
                  <a:cubicBezTo>
                    <a:pt x="2669921" y="2034286"/>
                    <a:pt x="2647950" y="2050161"/>
                    <a:pt x="2622550" y="2059559"/>
                  </a:cubicBezTo>
                  <a:cubicBezTo>
                    <a:pt x="2608199" y="2063877"/>
                    <a:pt x="2593086" y="2065528"/>
                    <a:pt x="2578354" y="2065528"/>
                  </a:cubicBezTo>
                  <a:cubicBezTo>
                    <a:pt x="2538349" y="2065528"/>
                    <a:pt x="2499487" y="2053082"/>
                    <a:pt x="2474087" y="2043811"/>
                  </a:cubicBezTo>
                  <a:cubicBezTo>
                    <a:pt x="2442464" y="2034286"/>
                    <a:pt x="2429891" y="2031238"/>
                    <a:pt x="2423541" y="2031238"/>
                  </a:cubicBezTo>
                  <a:cubicBezTo>
                    <a:pt x="2366645" y="2072259"/>
                    <a:pt x="2306574" y="2091182"/>
                    <a:pt x="2256028" y="2091182"/>
                  </a:cubicBezTo>
                  <a:cubicBezTo>
                    <a:pt x="2180209" y="2091182"/>
                    <a:pt x="2117090" y="2059559"/>
                    <a:pt x="2075942" y="2015363"/>
                  </a:cubicBezTo>
                  <a:cubicBezTo>
                    <a:pt x="2047494" y="1993392"/>
                    <a:pt x="2022221" y="1980565"/>
                    <a:pt x="2006473" y="1980565"/>
                  </a:cubicBezTo>
                  <a:cubicBezTo>
                    <a:pt x="1996948" y="1980565"/>
                    <a:pt x="1981200" y="1980565"/>
                    <a:pt x="1971675" y="1987042"/>
                  </a:cubicBezTo>
                  <a:cubicBezTo>
                    <a:pt x="1943227" y="1999615"/>
                    <a:pt x="1921129" y="2031238"/>
                    <a:pt x="1905254" y="2059559"/>
                  </a:cubicBezTo>
                  <a:cubicBezTo>
                    <a:pt x="1889506" y="2091182"/>
                    <a:pt x="1870583" y="2119630"/>
                    <a:pt x="1848358" y="2135505"/>
                  </a:cubicBezTo>
                  <a:cubicBezTo>
                    <a:pt x="1838960" y="2144903"/>
                    <a:pt x="1823085" y="2151253"/>
                    <a:pt x="1810512" y="2154428"/>
                  </a:cubicBezTo>
                  <a:cubicBezTo>
                    <a:pt x="1804797" y="2155444"/>
                    <a:pt x="1799336" y="2155825"/>
                    <a:pt x="1794002" y="2155825"/>
                  </a:cubicBezTo>
                  <a:cubicBezTo>
                    <a:pt x="1765808" y="2155825"/>
                    <a:pt x="1740535" y="2143887"/>
                    <a:pt x="1722120" y="2138553"/>
                  </a:cubicBezTo>
                  <a:cubicBezTo>
                    <a:pt x="1706245" y="2129155"/>
                    <a:pt x="1696847" y="2125980"/>
                    <a:pt x="1684020" y="2125980"/>
                  </a:cubicBezTo>
                  <a:cubicBezTo>
                    <a:pt x="1674622" y="2125980"/>
                    <a:pt x="1668272" y="2122932"/>
                    <a:pt x="1665097" y="2113407"/>
                  </a:cubicBezTo>
                  <a:cubicBezTo>
                    <a:pt x="1658747" y="2107057"/>
                    <a:pt x="1658747" y="2097532"/>
                    <a:pt x="1665097" y="2091182"/>
                  </a:cubicBezTo>
                  <a:cubicBezTo>
                    <a:pt x="1668399" y="2078609"/>
                    <a:pt x="1668399" y="2072259"/>
                    <a:pt x="1668399" y="2062861"/>
                  </a:cubicBezTo>
                  <a:cubicBezTo>
                    <a:pt x="1658874" y="2043938"/>
                    <a:pt x="1624203" y="2028063"/>
                    <a:pt x="1573657" y="2009140"/>
                  </a:cubicBezTo>
                  <a:cubicBezTo>
                    <a:pt x="1529334" y="1993392"/>
                    <a:pt x="1466088" y="1971294"/>
                    <a:pt x="1447165" y="1930146"/>
                  </a:cubicBezTo>
                  <a:cubicBezTo>
                    <a:pt x="1437767" y="1914398"/>
                    <a:pt x="1437767" y="1892300"/>
                    <a:pt x="1447165" y="1873250"/>
                  </a:cubicBezTo>
                  <a:cubicBezTo>
                    <a:pt x="1459738" y="1841627"/>
                    <a:pt x="1481963" y="1803781"/>
                    <a:pt x="1529334" y="1759585"/>
                  </a:cubicBezTo>
                  <a:cubicBezTo>
                    <a:pt x="1459865" y="1765935"/>
                    <a:pt x="1387094" y="1772158"/>
                    <a:pt x="1311402" y="1772158"/>
                  </a:cubicBezTo>
                  <a:cubicBezTo>
                    <a:pt x="1143889" y="1778508"/>
                    <a:pt x="979551" y="1787906"/>
                    <a:pt x="837438" y="1866900"/>
                  </a:cubicBezTo>
                  <a:cubicBezTo>
                    <a:pt x="774319" y="1901698"/>
                    <a:pt x="717423" y="1949069"/>
                    <a:pt x="663702" y="2018665"/>
                  </a:cubicBezTo>
                  <a:cubicBezTo>
                    <a:pt x="581533" y="2129282"/>
                    <a:pt x="499491" y="2220722"/>
                    <a:pt x="417195" y="2309368"/>
                  </a:cubicBezTo>
                  <a:cubicBezTo>
                    <a:pt x="395224" y="2328291"/>
                    <a:pt x="376174" y="2347214"/>
                    <a:pt x="360299" y="2366264"/>
                  </a:cubicBezTo>
                  <a:cubicBezTo>
                    <a:pt x="237109" y="2502154"/>
                    <a:pt x="136017" y="2634742"/>
                    <a:pt x="72644" y="2824353"/>
                  </a:cubicBezTo>
                  <a:cubicBezTo>
                    <a:pt x="56896" y="2871851"/>
                    <a:pt x="41021" y="2928620"/>
                    <a:pt x="31623" y="2988691"/>
                  </a:cubicBezTo>
                  <a:cubicBezTo>
                    <a:pt x="0" y="3162427"/>
                    <a:pt x="6350" y="3383661"/>
                    <a:pt x="56896" y="3671189"/>
                  </a:cubicBezTo>
                  <a:cubicBezTo>
                    <a:pt x="69469" y="3724910"/>
                    <a:pt x="88519" y="3772408"/>
                    <a:pt x="123317" y="3813429"/>
                  </a:cubicBezTo>
                  <a:cubicBezTo>
                    <a:pt x="157988" y="3860927"/>
                    <a:pt x="211709" y="3895725"/>
                    <a:pt x="262255" y="3920998"/>
                  </a:cubicBezTo>
                  <a:cubicBezTo>
                    <a:pt x="301879" y="3937381"/>
                    <a:pt x="346837" y="3946779"/>
                    <a:pt x="392938" y="3946779"/>
                  </a:cubicBezTo>
                  <a:cubicBezTo>
                    <a:pt x="409321" y="3946779"/>
                    <a:pt x="425831" y="3945636"/>
                    <a:pt x="442341" y="3943096"/>
                  </a:cubicBezTo>
                  <a:cubicBezTo>
                    <a:pt x="489839" y="3936746"/>
                    <a:pt x="537210" y="3921125"/>
                    <a:pt x="581406" y="3889502"/>
                  </a:cubicBezTo>
                  <a:cubicBezTo>
                    <a:pt x="639445" y="3845941"/>
                    <a:pt x="692150" y="3828923"/>
                    <a:pt x="737235" y="3828923"/>
                  </a:cubicBezTo>
                  <a:cubicBezTo>
                    <a:pt x="741172" y="3828923"/>
                    <a:pt x="744982" y="3829050"/>
                    <a:pt x="748919" y="3829431"/>
                  </a:cubicBezTo>
                  <a:cubicBezTo>
                    <a:pt x="821690" y="3835781"/>
                    <a:pt x="865886" y="3895852"/>
                    <a:pt x="900684" y="3946398"/>
                  </a:cubicBezTo>
                  <a:cubicBezTo>
                    <a:pt x="932307" y="3990594"/>
                    <a:pt x="960628" y="4025392"/>
                    <a:pt x="995426" y="4038092"/>
                  </a:cubicBezTo>
                  <a:cubicBezTo>
                    <a:pt x="1006221" y="4040251"/>
                    <a:pt x="1017270" y="4043934"/>
                    <a:pt x="1028192" y="4043934"/>
                  </a:cubicBezTo>
                  <a:cubicBezTo>
                    <a:pt x="1033018" y="4043934"/>
                    <a:pt x="1037971" y="4043172"/>
                    <a:pt x="1042924" y="4041140"/>
                  </a:cubicBezTo>
                  <a:cubicBezTo>
                    <a:pt x="1052322" y="4041140"/>
                    <a:pt x="1058672" y="4041140"/>
                    <a:pt x="1064895" y="4047490"/>
                  </a:cubicBezTo>
                  <a:cubicBezTo>
                    <a:pt x="1068197" y="4050792"/>
                    <a:pt x="1071245" y="4057015"/>
                    <a:pt x="1071245" y="4066413"/>
                  </a:cubicBezTo>
                  <a:cubicBezTo>
                    <a:pt x="1055497" y="4278249"/>
                    <a:pt x="1134364" y="4461383"/>
                    <a:pt x="1223010" y="4647819"/>
                  </a:cubicBezTo>
                  <a:cubicBezTo>
                    <a:pt x="1308354" y="4840732"/>
                    <a:pt x="1403096" y="5042789"/>
                    <a:pt x="1396746" y="5289296"/>
                  </a:cubicBezTo>
                  <a:cubicBezTo>
                    <a:pt x="1390396" y="5444109"/>
                    <a:pt x="1523111" y="5595874"/>
                    <a:pt x="1658874" y="5753862"/>
                  </a:cubicBezTo>
                  <a:cubicBezTo>
                    <a:pt x="1722247" y="5823331"/>
                    <a:pt x="1785366" y="5896102"/>
                    <a:pt x="1839087" y="5968619"/>
                  </a:cubicBezTo>
                  <a:cubicBezTo>
                    <a:pt x="1927479" y="6101461"/>
                    <a:pt x="2012823" y="6218301"/>
                    <a:pt x="2132838" y="6249924"/>
                  </a:cubicBezTo>
                  <a:cubicBezTo>
                    <a:pt x="2154682" y="6255385"/>
                    <a:pt x="2179320" y="6258560"/>
                    <a:pt x="2206244" y="6258560"/>
                  </a:cubicBezTo>
                  <a:cubicBezTo>
                    <a:pt x="2256790" y="6258560"/>
                    <a:pt x="2315337" y="6247257"/>
                    <a:pt x="2379345" y="6218428"/>
                  </a:cubicBezTo>
                  <a:cubicBezTo>
                    <a:pt x="2395220" y="6212078"/>
                    <a:pt x="2407793" y="6205855"/>
                    <a:pt x="2423541" y="6202553"/>
                  </a:cubicBezTo>
                  <a:cubicBezTo>
                    <a:pt x="2433574" y="6203696"/>
                    <a:pt x="2442845" y="6204204"/>
                    <a:pt x="2451608" y="6204204"/>
                  </a:cubicBezTo>
                  <a:cubicBezTo>
                    <a:pt x="2495042" y="6204204"/>
                    <a:pt x="2523236" y="6191123"/>
                    <a:pt x="2546858" y="6164707"/>
                  </a:cubicBezTo>
                  <a:cubicBezTo>
                    <a:pt x="2553208" y="6155182"/>
                    <a:pt x="2556383" y="6148832"/>
                    <a:pt x="2565781" y="6139434"/>
                  </a:cubicBezTo>
                  <a:cubicBezTo>
                    <a:pt x="2667000" y="6019292"/>
                    <a:pt x="2761742" y="5902452"/>
                    <a:pt x="2761742" y="5782310"/>
                  </a:cubicBezTo>
                  <a:cubicBezTo>
                    <a:pt x="2761742" y="5712841"/>
                    <a:pt x="2736469" y="5640070"/>
                    <a:pt x="2657475" y="5551678"/>
                  </a:cubicBezTo>
                  <a:cubicBezTo>
                    <a:pt x="2651125" y="5548376"/>
                    <a:pt x="2648077" y="5539105"/>
                    <a:pt x="2648077" y="5532755"/>
                  </a:cubicBezTo>
                  <a:cubicBezTo>
                    <a:pt x="2648077" y="5523230"/>
                    <a:pt x="2648077" y="5516880"/>
                    <a:pt x="2651125" y="5507482"/>
                  </a:cubicBezTo>
                  <a:cubicBezTo>
                    <a:pt x="2654427" y="5497957"/>
                    <a:pt x="2667000" y="5488559"/>
                    <a:pt x="2676398" y="5482082"/>
                  </a:cubicBezTo>
                  <a:cubicBezTo>
                    <a:pt x="2692273" y="5466334"/>
                    <a:pt x="2717546" y="5450459"/>
                    <a:pt x="2749169" y="5434838"/>
                  </a:cubicBezTo>
                  <a:cubicBezTo>
                    <a:pt x="2828163" y="5387340"/>
                    <a:pt x="2932430" y="5324221"/>
                    <a:pt x="2992374" y="5235829"/>
                  </a:cubicBezTo>
                  <a:cubicBezTo>
                    <a:pt x="3014599" y="5197729"/>
                    <a:pt x="3030220" y="5153533"/>
                    <a:pt x="3030220" y="5102987"/>
                  </a:cubicBezTo>
                  <a:cubicBezTo>
                    <a:pt x="3030220" y="5039868"/>
                    <a:pt x="3008249" y="4964049"/>
                    <a:pt x="2945003" y="4872355"/>
                  </a:cubicBezTo>
                  <a:cubicBezTo>
                    <a:pt x="2922778" y="4840732"/>
                    <a:pt x="2919730" y="4796409"/>
                    <a:pt x="2916555" y="4761738"/>
                  </a:cubicBezTo>
                  <a:cubicBezTo>
                    <a:pt x="2913507" y="4730115"/>
                    <a:pt x="2913507" y="4708017"/>
                    <a:pt x="2900680" y="4692269"/>
                  </a:cubicBezTo>
                  <a:cubicBezTo>
                    <a:pt x="2897632" y="4685919"/>
                    <a:pt x="2897632" y="4682744"/>
                    <a:pt x="2891282" y="4682744"/>
                  </a:cubicBezTo>
                  <a:cubicBezTo>
                    <a:pt x="2853436" y="4651121"/>
                    <a:pt x="2824861" y="4619625"/>
                    <a:pt x="2818511" y="4588002"/>
                  </a:cubicBezTo>
                  <a:cubicBezTo>
                    <a:pt x="2812161" y="4569079"/>
                    <a:pt x="2812161" y="4550156"/>
                    <a:pt x="2818511" y="4534281"/>
                  </a:cubicBezTo>
                  <a:cubicBezTo>
                    <a:pt x="2834386" y="4490085"/>
                    <a:pt x="2881630" y="4458462"/>
                    <a:pt x="2907157" y="4436364"/>
                  </a:cubicBezTo>
                  <a:cubicBezTo>
                    <a:pt x="2932430" y="4420616"/>
                    <a:pt x="2948178" y="4411091"/>
                    <a:pt x="2954401" y="4401566"/>
                  </a:cubicBezTo>
                  <a:cubicBezTo>
                    <a:pt x="3043047" y="4297426"/>
                    <a:pt x="3121914" y="4208907"/>
                    <a:pt x="3188208" y="4129786"/>
                  </a:cubicBezTo>
                  <a:cubicBezTo>
                    <a:pt x="3633724" y="3624326"/>
                    <a:pt x="3633724" y="3630676"/>
                    <a:pt x="3719068" y="3403092"/>
                  </a:cubicBezTo>
                  <a:cubicBezTo>
                    <a:pt x="3725418" y="3377819"/>
                    <a:pt x="3737991" y="3346196"/>
                    <a:pt x="3750691" y="3314446"/>
                  </a:cubicBezTo>
                  <a:cubicBezTo>
                    <a:pt x="3497834" y="3406140"/>
                    <a:pt x="3428365" y="3440938"/>
                    <a:pt x="3396869" y="3456686"/>
                  </a:cubicBezTo>
                  <a:cubicBezTo>
                    <a:pt x="3374644" y="3469513"/>
                    <a:pt x="3365246" y="3472561"/>
                    <a:pt x="3330448" y="3482086"/>
                  </a:cubicBezTo>
                  <a:cubicBezTo>
                    <a:pt x="3321050" y="3484626"/>
                    <a:pt x="3308858" y="3485642"/>
                    <a:pt x="3296539" y="3485642"/>
                  </a:cubicBezTo>
                  <a:cubicBezTo>
                    <a:pt x="3279648" y="3485642"/>
                    <a:pt x="3262376" y="3483864"/>
                    <a:pt x="3251327" y="3482086"/>
                  </a:cubicBezTo>
                  <a:cubicBezTo>
                    <a:pt x="3235579" y="3478784"/>
                    <a:pt x="3219704" y="3472561"/>
                    <a:pt x="3207131" y="3469513"/>
                  </a:cubicBezTo>
                  <a:cubicBezTo>
                    <a:pt x="3204083" y="3469513"/>
                    <a:pt x="3200781" y="3466211"/>
                    <a:pt x="3200781" y="3463036"/>
                  </a:cubicBezTo>
                  <a:cubicBezTo>
                    <a:pt x="3200781" y="3463036"/>
                    <a:pt x="3197733" y="3456686"/>
                    <a:pt x="3191383" y="3450463"/>
                  </a:cubicBezTo>
                  <a:lnTo>
                    <a:pt x="3191383" y="3437890"/>
                  </a:lnTo>
                  <a:cubicBezTo>
                    <a:pt x="3197733" y="3403219"/>
                    <a:pt x="3188081" y="3374771"/>
                    <a:pt x="3175508" y="3355721"/>
                  </a:cubicBezTo>
                  <a:cubicBezTo>
                    <a:pt x="3153283" y="3311525"/>
                    <a:pt x="3102737" y="3282950"/>
                    <a:pt x="3042920" y="3251454"/>
                  </a:cubicBezTo>
                  <a:cubicBezTo>
                    <a:pt x="2979547" y="3219831"/>
                    <a:pt x="2903855" y="3185033"/>
                    <a:pt x="2865882" y="3109214"/>
                  </a:cubicBezTo>
                  <a:cubicBezTo>
                    <a:pt x="2840609" y="3071368"/>
                    <a:pt x="2824734" y="3020822"/>
                    <a:pt x="2828036" y="2951353"/>
                  </a:cubicBezTo>
                  <a:cubicBezTo>
                    <a:pt x="2834386" y="2862707"/>
                    <a:pt x="2777490" y="2768092"/>
                    <a:pt x="2714244" y="2651125"/>
                  </a:cubicBezTo>
                  <a:cubicBezTo>
                    <a:pt x="2647950" y="2534158"/>
                    <a:pt x="2568956" y="2395220"/>
                    <a:pt x="2568956" y="2237232"/>
                  </a:cubicBezTo>
                  <a:cubicBezTo>
                    <a:pt x="2568956" y="2230882"/>
                    <a:pt x="2572004" y="2218309"/>
                    <a:pt x="2581529" y="2215007"/>
                  </a:cubicBezTo>
                  <a:cubicBezTo>
                    <a:pt x="2585593" y="2209038"/>
                    <a:pt x="2592070" y="2206879"/>
                    <a:pt x="2597912" y="2206879"/>
                  </a:cubicBezTo>
                  <a:cubicBezTo>
                    <a:pt x="2601341" y="2206879"/>
                    <a:pt x="2604516" y="2207514"/>
                    <a:pt x="2606802" y="2208657"/>
                  </a:cubicBezTo>
                  <a:cubicBezTo>
                    <a:pt x="2622550" y="2215007"/>
                    <a:pt x="2635250" y="2218182"/>
                    <a:pt x="2650998" y="2221230"/>
                  </a:cubicBezTo>
                  <a:cubicBezTo>
                    <a:pt x="2685796" y="2230755"/>
                    <a:pt x="2729992" y="2240153"/>
                    <a:pt x="2761615" y="2271903"/>
                  </a:cubicBezTo>
                  <a:cubicBezTo>
                    <a:pt x="2777490" y="2287651"/>
                    <a:pt x="2790063" y="2312924"/>
                    <a:pt x="2796413" y="2344420"/>
                  </a:cubicBezTo>
                  <a:cubicBezTo>
                    <a:pt x="2834259" y="2521458"/>
                    <a:pt x="2929001" y="2663571"/>
                    <a:pt x="3027045" y="2808986"/>
                  </a:cubicBezTo>
                  <a:cubicBezTo>
                    <a:pt x="3118739" y="2944876"/>
                    <a:pt x="3213481" y="3083814"/>
                    <a:pt x="3260852" y="3248152"/>
                  </a:cubicBezTo>
                  <a:cubicBezTo>
                    <a:pt x="3260852" y="3251200"/>
                    <a:pt x="3263900" y="3257550"/>
                    <a:pt x="3267202" y="3263900"/>
                  </a:cubicBezTo>
                  <a:cubicBezTo>
                    <a:pt x="3276600" y="3273425"/>
                    <a:pt x="3292475" y="3282823"/>
                    <a:pt x="3308350" y="3289173"/>
                  </a:cubicBezTo>
                  <a:cubicBezTo>
                    <a:pt x="3319399" y="3291459"/>
                    <a:pt x="3330575" y="3293745"/>
                    <a:pt x="3339592" y="3293745"/>
                  </a:cubicBezTo>
                  <a:cubicBezTo>
                    <a:pt x="3343275" y="3293745"/>
                    <a:pt x="3346577" y="3293364"/>
                    <a:pt x="3349371" y="3292475"/>
                  </a:cubicBezTo>
                  <a:cubicBezTo>
                    <a:pt x="3358896" y="3292475"/>
                    <a:pt x="3371596" y="3289173"/>
                    <a:pt x="3377819" y="3279902"/>
                  </a:cubicBezTo>
                  <a:cubicBezTo>
                    <a:pt x="3453638" y="3226181"/>
                    <a:pt x="3538982" y="3188208"/>
                    <a:pt x="3617976" y="3153410"/>
                  </a:cubicBezTo>
                  <a:cubicBezTo>
                    <a:pt x="3725291" y="3109214"/>
                    <a:pt x="3823335" y="3074543"/>
                    <a:pt x="3908679" y="2992247"/>
                  </a:cubicBezTo>
                  <a:cubicBezTo>
                    <a:pt x="3927602" y="2973324"/>
                    <a:pt x="3949700" y="2951226"/>
                    <a:pt x="3971798" y="2929128"/>
                  </a:cubicBezTo>
                  <a:cubicBezTo>
                    <a:pt x="4057142" y="2846959"/>
                    <a:pt x="4145534" y="2767965"/>
                    <a:pt x="4202430" y="2667000"/>
                  </a:cubicBezTo>
                  <a:cubicBezTo>
                    <a:pt x="4170807" y="2647950"/>
                    <a:pt x="4145534" y="2613279"/>
                    <a:pt x="4123563" y="2581656"/>
                  </a:cubicBezTo>
                  <a:cubicBezTo>
                    <a:pt x="4098163" y="2540508"/>
                    <a:pt x="4072890" y="2508885"/>
                    <a:pt x="4041267" y="2499360"/>
                  </a:cubicBezTo>
                  <a:cubicBezTo>
                    <a:pt x="4034917" y="2496312"/>
                    <a:pt x="4029456" y="2494661"/>
                    <a:pt x="4023995" y="2494661"/>
                  </a:cubicBezTo>
                  <a:cubicBezTo>
                    <a:pt x="4018534" y="2494661"/>
                    <a:pt x="4012946" y="2496312"/>
                    <a:pt x="4006723" y="2499360"/>
                  </a:cubicBezTo>
                  <a:cubicBezTo>
                    <a:pt x="3981450" y="2502662"/>
                    <a:pt x="3949700" y="2521585"/>
                    <a:pt x="3902456" y="2562733"/>
                  </a:cubicBezTo>
                  <a:cubicBezTo>
                    <a:pt x="3892931" y="2572131"/>
                    <a:pt x="3870833" y="2581656"/>
                    <a:pt x="3854958" y="2581656"/>
                  </a:cubicBezTo>
                  <a:cubicBezTo>
                    <a:pt x="3851021" y="2582418"/>
                    <a:pt x="3846830" y="2582799"/>
                    <a:pt x="3842639" y="2582799"/>
                  </a:cubicBezTo>
                  <a:cubicBezTo>
                    <a:pt x="3829685" y="2582799"/>
                    <a:pt x="3815461" y="2579243"/>
                    <a:pt x="3801237" y="2572131"/>
                  </a:cubicBezTo>
                  <a:cubicBezTo>
                    <a:pt x="3791839" y="2569083"/>
                    <a:pt x="3785489" y="2562733"/>
                    <a:pt x="3782314" y="2553208"/>
                  </a:cubicBezTo>
                  <a:cubicBezTo>
                    <a:pt x="3775964" y="2546858"/>
                    <a:pt x="3772916" y="2534285"/>
                    <a:pt x="3772916" y="2521585"/>
                  </a:cubicBezTo>
                  <a:cubicBezTo>
                    <a:pt x="3772916" y="2499360"/>
                    <a:pt x="3785489" y="2474087"/>
                    <a:pt x="3804539" y="2445766"/>
                  </a:cubicBezTo>
                  <a:lnTo>
                    <a:pt x="3804539" y="2410968"/>
                  </a:lnTo>
                  <a:cubicBezTo>
                    <a:pt x="3765804" y="2430272"/>
                    <a:pt x="3731006" y="2438527"/>
                    <a:pt x="3702558" y="2438527"/>
                  </a:cubicBezTo>
                  <a:cubicBezTo>
                    <a:pt x="3693795" y="2438527"/>
                    <a:pt x="3685540" y="2437765"/>
                    <a:pt x="3678047" y="2436241"/>
                  </a:cubicBezTo>
                  <a:cubicBezTo>
                    <a:pt x="3659124" y="2429891"/>
                    <a:pt x="3643376" y="2423668"/>
                    <a:pt x="3630803" y="2410968"/>
                  </a:cubicBezTo>
                  <a:cubicBezTo>
                    <a:pt x="3599180" y="2379345"/>
                    <a:pt x="3596005" y="2328799"/>
                    <a:pt x="3596005" y="2287778"/>
                  </a:cubicBezTo>
                  <a:cubicBezTo>
                    <a:pt x="3592957" y="2237232"/>
                    <a:pt x="3589655" y="2205609"/>
                    <a:pt x="3567557" y="2193036"/>
                  </a:cubicBezTo>
                  <a:lnTo>
                    <a:pt x="3564509" y="2189734"/>
                  </a:lnTo>
                  <a:cubicBezTo>
                    <a:pt x="3564509" y="2189734"/>
                    <a:pt x="3564509" y="2186686"/>
                    <a:pt x="3561207" y="2186686"/>
                  </a:cubicBezTo>
                  <a:cubicBezTo>
                    <a:pt x="3558159" y="2177161"/>
                    <a:pt x="3558159" y="2170811"/>
                    <a:pt x="3558159" y="2167763"/>
                  </a:cubicBezTo>
                  <a:cubicBezTo>
                    <a:pt x="3558159" y="2155190"/>
                    <a:pt x="3567557" y="2136140"/>
                    <a:pt x="3577082" y="2123567"/>
                  </a:cubicBezTo>
                  <a:cubicBezTo>
                    <a:pt x="3583432" y="2110740"/>
                    <a:pt x="3596005" y="2088769"/>
                    <a:pt x="3611880" y="2079244"/>
                  </a:cubicBezTo>
                  <a:cubicBezTo>
                    <a:pt x="3614928" y="2076196"/>
                    <a:pt x="3624453" y="2076196"/>
                    <a:pt x="3630803" y="2072894"/>
                  </a:cubicBezTo>
                  <a:cubicBezTo>
                    <a:pt x="3659124" y="2072894"/>
                    <a:pt x="3700272" y="2076196"/>
                    <a:pt x="3725545" y="2091817"/>
                  </a:cubicBezTo>
                  <a:cubicBezTo>
                    <a:pt x="3735070" y="2095119"/>
                    <a:pt x="3747770" y="2107692"/>
                    <a:pt x="3750818" y="2120265"/>
                  </a:cubicBezTo>
                  <a:cubicBezTo>
                    <a:pt x="3788664" y="2218182"/>
                    <a:pt x="3861435" y="2284603"/>
                    <a:pt x="3940429" y="2325624"/>
                  </a:cubicBezTo>
                  <a:cubicBezTo>
                    <a:pt x="4030980" y="2369947"/>
                    <a:pt x="4135755" y="2384679"/>
                    <a:pt x="4234815" y="2384679"/>
                  </a:cubicBezTo>
                  <a:cubicBezTo>
                    <a:pt x="4291330" y="2384679"/>
                    <a:pt x="4346067" y="2379853"/>
                    <a:pt x="4395470" y="2372995"/>
                  </a:cubicBezTo>
                  <a:cubicBezTo>
                    <a:pt x="4446270" y="2364232"/>
                    <a:pt x="4493260" y="2360041"/>
                    <a:pt x="4536567" y="2360041"/>
                  </a:cubicBezTo>
                  <a:cubicBezTo>
                    <a:pt x="4619498" y="2360041"/>
                    <a:pt x="4689094" y="2375535"/>
                    <a:pt x="4749419" y="2404618"/>
                  </a:cubicBezTo>
                  <a:cubicBezTo>
                    <a:pt x="4853686" y="2452116"/>
                    <a:pt x="4920107" y="2537460"/>
                    <a:pt x="4980051" y="2647823"/>
                  </a:cubicBezTo>
                  <a:lnTo>
                    <a:pt x="4980051" y="2651125"/>
                  </a:lnTo>
                  <a:cubicBezTo>
                    <a:pt x="4986401" y="2663698"/>
                    <a:pt x="4989576" y="2670048"/>
                    <a:pt x="4998974" y="2673350"/>
                  </a:cubicBezTo>
                  <a:cubicBezTo>
                    <a:pt x="5005832" y="2675890"/>
                    <a:pt x="5013579" y="2676906"/>
                    <a:pt x="5022596" y="2676906"/>
                  </a:cubicBezTo>
                  <a:cubicBezTo>
                    <a:pt x="5035169" y="2676906"/>
                    <a:pt x="5050282" y="2675128"/>
                    <a:pt x="5068570" y="2673350"/>
                  </a:cubicBezTo>
                  <a:cubicBezTo>
                    <a:pt x="5079365" y="2671064"/>
                    <a:pt x="5094859" y="2667381"/>
                    <a:pt x="5109591" y="2667381"/>
                  </a:cubicBezTo>
                  <a:cubicBezTo>
                    <a:pt x="5116195" y="2667381"/>
                    <a:pt x="5122672" y="2668143"/>
                    <a:pt x="5128514" y="2670175"/>
                  </a:cubicBezTo>
                  <a:cubicBezTo>
                    <a:pt x="5138039" y="2673477"/>
                    <a:pt x="5147437" y="2676525"/>
                    <a:pt x="5156962" y="2689098"/>
                  </a:cubicBezTo>
                  <a:cubicBezTo>
                    <a:pt x="5163312" y="2698623"/>
                    <a:pt x="5169535" y="2717546"/>
                    <a:pt x="5163312" y="2726944"/>
                  </a:cubicBezTo>
                  <a:cubicBezTo>
                    <a:pt x="5153787" y="2897632"/>
                    <a:pt x="5226431" y="3033522"/>
                    <a:pt x="5311775" y="3169412"/>
                  </a:cubicBezTo>
                  <a:cubicBezTo>
                    <a:pt x="5359273" y="3245231"/>
                    <a:pt x="5400167" y="3327273"/>
                    <a:pt x="5431790" y="3415919"/>
                  </a:cubicBezTo>
                  <a:cubicBezTo>
                    <a:pt x="5438140" y="3428492"/>
                    <a:pt x="5441315" y="3434842"/>
                    <a:pt x="5441315" y="3434842"/>
                  </a:cubicBezTo>
                  <a:cubicBezTo>
                    <a:pt x="5444363" y="3434842"/>
                    <a:pt x="5447665" y="3431540"/>
                    <a:pt x="5463540" y="3418967"/>
                  </a:cubicBezTo>
                  <a:cubicBezTo>
                    <a:pt x="5469890" y="3415919"/>
                    <a:pt x="5472938" y="3409569"/>
                    <a:pt x="5479288" y="3409569"/>
                  </a:cubicBezTo>
                  <a:cubicBezTo>
                    <a:pt x="5504561" y="3393694"/>
                    <a:pt x="5523484" y="3374771"/>
                    <a:pt x="5539359" y="3352673"/>
                  </a:cubicBezTo>
                  <a:cubicBezTo>
                    <a:pt x="5570982" y="3305175"/>
                    <a:pt x="5580380" y="3248406"/>
                    <a:pt x="5589905" y="3185033"/>
                  </a:cubicBezTo>
                  <a:cubicBezTo>
                    <a:pt x="5605780" y="3099816"/>
                    <a:pt x="5621528" y="2998597"/>
                    <a:pt x="5713095" y="2929128"/>
                  </a:cubicBezTo>
                  <a:lnTo>
                    <a:pt x="5773166" y="2881630"/>
                  </a:lnTo>
                  <a:cubicBezTo>
                    <a:pt x="5890133" y="2789936"/>
                    <a:pt x="6006973" y="2704846"/>
                    <a:pt x="6054344" y="2556256"/>
                  </a:cubicBezTo>
                  <a:cubicBezTo>
                    <a:pt x="6054344" y="2552954"/>
                    <a:pt x="6057646" y="2549906"/>
                    <a:pt x="6060694" y="2546731"/>
                  </a:cubicBezTo>
                  <a:cubicBezTo>
                    <a:pt x="6063996" y="2540381"/>
                    <a:pt x="6070219" y="2537333"/>
                    <a:pt x="6073267" y="2537333"/>
                  </a:cubicBezTo>
                  <a:cubicBezTo>
                    <a:pt x="6079617" y="2534031"/>
                    <a:pt x="6092190" y="2530983"/>
                    <a:pt x="6101715" y="2530983"/>
                  </a:cubicBezTo>
                  <a:cubicBezTo>
                    <a:pt x="6113399" y="2528824"/>
                    <a:pt x="6129147" y="2527554"/>
                    <a:pt x="6147054" y="2527554"/>
                  </a:cubicBezTo>
                  <a:cubicBezTo>
                    <a:pt x="6187186" y="2527554"/>
                    <a:pt x="6239002" y="2534412"/>
                    <a:pt x="6284976" y="2556256"/>
                  </a:cubicBezTo>
                  <a:cubicBezTo>
                    <a:pt x="6313297" y="2568829"/>
                    <a:pt x="6338570" y="2587879"/>
                    <a:pt x="6360795" y="2613152"/>
                  </a:cubicBezTo>
                  <a:cubicBezTo>
                    <a:pt x="6338570" y="2493010"/>
                    <a:pt x="6307074" y="2376043"/>
                    <a:pt x="6269101" y="2262378"/>
                  </a:cubicBezTo>
                  <a:cubicBezTo>
                    <a:pt x="6142736" y="1854708"/>
                    <a:pt x="5937250" y="1463040"/>
                    <a:pt x="5659247" y="1112266"/>
                  </a:cubicBezTo>
                  <a:cubicBezTo>
                    <a:pt x="5362194" y="748919"/>
                    <a:pt x="5008372" y="454914"/>
                    <a:pt x="4622800" y="246507"/>
                  </a:cubicBezTo>
                  <a:cubicBezTo>
                    <a:pt x="4515485" y="186436"/>
                    <a:pt x="4404868" y="135890"/>
                    <a:pt x="4294251" y="88392"/>
                  </a:cubicBezTo>
                  <a:cubicBezTo>
                    <a:pt x="4180586" y="116840"/>
                    <a:pt x="4044696" y="132588"/>
                    <a:pt x="3934079" y="135890"/>
                  </a:cubicBezTo>
                  <a:cubicBezTo>
                    <a:pt x="3917823" y="136271"/>
                    <a:pt x="3901821" y="136525"/>
                    <a:pt x="3885946" y="136525"/>
                  </a:cubicBezTo>
                  <a:cubicBezTo>
                    <a:pt x="3787013" y="136525"/>
                    <a:pt x="3696843" y="126492"/>
                    <a:pt x="3655949" y="88392"/>
                  </a:cubicBezTo>
                  <a:cubicBezTo>
                    <a:pt x="3599053" y="37846"/>
                    <a:pt x="3532759" y="9398"/>
                    <a:pt x="3450590" y="3048"/>
                  </a:cubicBezTo>
                  <a:cubicBezTo>
                    <a:pt x="3432937" y="1270"/>
                    <a:pt x="3414776" y="254"/>
                    <a:pt x="3396361" y="254"/>
                  </a:cubicBezTo>
                  <a:close/>
                </a:path>
              </a:pathLst>
            </a:custGeom>
            <a:solidFill>
              <a:srgbClr val="00C970"/>
            </a:solidFill>
          </p:spPr>
        </p:sp>
      </p:grpSp>
      <p:grpSp>
        <p:nvGrpSpPr>
          <p:cNvPr id="60" name="Group 60"/>
          <p:cNvGrpSpPr/>
          <p:nvPr/>
        </p:nvGrpSpPr>
        <p:grpSpPr>
          <a:xfrm>
            <a:off x="-2112622" y="2804370"/>
            <a:ext cx="4574009" cy="4442715"/>
            <a:chOff x="0" y="0"/>
            <a:chExt cx="6098679" cy="5923620"/>
          </a:xfrm>
        </p:grpSpPr>
        <p:sp>
          <p:nvSpPr>
            <p:cNvPr id="61" name="Freeform 61"/>
            <p:cNvSpPr/>
            <p:nvPr/>
          </p:nvSpPr>
          <p:spPr>
            <a:xfrm>
              <a:off x="127" y="-127"/>
              <a:ext cx="6099175" cy="5923534"/>
            </a:xfrm>
            <a:custGeom>
              <a:avLst/>
              <a:gdLst/>
              <a:ahLst/>
              <a:cxnLst/>
              <a:rect l="l" t="t" r="r" b="b"/>
              <a:pathLst>
                <a:path w="6099175" h="5923534">
                  <a:moveTo>
                    <a:pt x="3197860" y="127"/>
                  </a:moveTo>
                  <a:lnTo>
                    <a:pt x="3188335" y="47625"/>
                  </a:lnTo>
                  <a:cubicBezTo>
                    <a:pt x="3267329" y="101346"/>
                    <a:pt x="3276981" y="218313"/>
                    <a:pt x="3207258" y="316230"/>
                  </a:cubicBezTo>
                  <a:cubicBezTo>
                    <a:pt x="3152648" y="387223"/>
                    <a:pt x="3062478" y="429895"/>
                    <a:pt x="2977769" y="429895"/>
                  </a:cubicBezTo>
                  <a:cubicBezTo>
                    <a:pt x="2964688" y="429895"/>
                    <a:pt x="2951480" y="428879"/>
                    <a:pt x="2938780" y="426593"/>
                  </a:cubicBezTo>
                  <a:cubicBezTo>
                    <a:pt x="2922524" y="422910"/>
                    <a:pt x="2908935" y="421767"/>
                    <a:pt x="2897378" y="421767"/>
                  </a:cubicBezTo>
                  <a:cubicBezTo>
                    <a:pt x="2879344" y="421767"/>
                    <a:pt x="2866263" y="424815"/>
                    <a:pt x="2856611" y="426593"/>
                  </a:cubicBezTo>
                  <a:cubicBezTo>
                    <a:pt x="2824988" y="432943"/>
                    <a:pt x="2793492" y="448818"/>
                    <a:pt x="2724023" y="496189"/>
                  </a:cubicBezTo>
                  <a:cubicBezTo>
                    <a:pt x="2660904" y="540385"/>
                    <a:pt x="2534412" y="635127"/>
                    <a:pt x="2370201" y="651002"/>
                  </a:cubicBezTo>
                  <a:cubicBezTo>
                    <a:pt x="2338578" y="654050"/>
                    <a:pt x="2303780" y="663575"/>
                    <a:pt x="2240661" y="682625"/>
                  </a:cubicBezTo>
                  <a:cubicBezTo>
                    <a:pt x="2212213" y="692023"/>
                    <a:pt x="2180590" y="698373"/>
                    <a:pt x="2148967" y="711073"/>
                  </a:cubicBezTo>
                  <a:cubicBezTo>
                    <a:pt x="2128393" y="716407"/>
                    <a:pt x="2107946" y="718820"/>
                    <a:pt x="2087880" y="718820"/>
                  </a:cubicBezTo>
                  <a:cubicBezTo>
                    <a:pt x="2049399" y="718820"/>
                    <a:pt x="2012569" y="709803"/>
                    <a:pt x="1981454" y="695198"/>
                  </a:cubicBezTo>
                  <a:cubicBezTo>
                    <a:pt x="1918081" y="726821"/>
                    <a:pt x="1839214" y="764667"/>
                    <a:pt x="1741297" y="821563"/>
                  </a:cubicBezTo>
                  <a:cubicBezTo>
                    <a:pt x="1734947" y="824865"/>
                    <a:pt x="1728724" y="827913"/>
                    <a:pt x="1722374" y="834136"/>
                  </a:cubicBezTo>
                  <a:cubicBezTo>
                    <a:pt x="1712849" y="840486"/>
                    <a:pt x="1709801" y="850011"/>
                    <a:pt x="1703451" y="856361"/>
                  </a:cubicBezTo>
                  <a:cubicBezTo>
                    <a:pt x="1719199" y="853313"/>
                    <a:pt x="1728724" y="853313"/>
                    <a:pt x="1744472" y="850011"/>
                  </a:cubicBezTo>
                  <a:cubicBezTo>
                    <a:pt x="1750822" y="850011"/>
                    <a:pt x="1756156" y="849503"/>
                    <a:pt x="1764284" y="849503"/>
                  </a:cubicBezTo>
                  <a:cubicBezTo>
                    <a:pt x="1784223" y="849503"/>
                    <a:pt x="1821307" y="852805"/>
                    <a:pt x="1934210" y="875284"/>
                  </a:cubicBezTo>
                  <a:cubicBezTo>
                    <a:pt x="1942338" y="874141"/>
                    <a:pt x="1949069" y="873125"/>
                    <a:pt x="1954911" y="873125"/>
                  </a:cubicBezTo>
                  <a:cubicBezTo>
                    <a:pt x="1980946" y="873125"/>
                    <a:pt x="1992503" y="891794"/>
                    <a:pt x="2054352" y="992124"/>
                  </a:cubicBezTo>
                  <a:cubicBezTo>
                    <a:pt x="2057400" y="998474"/>
                    <a:pt x="2060702" y="1011047"/>
                    <a:pt x="2070100" y="1026922"/>
                  </a:cubicBezTo>
                  <a:cubicBezTo>
                    <a:pt x="2085975" y="1014349"/>
                    <a:pt x="2104898" y="998474"/>
                    <a:pt x="2123821" y="985774"/>
                  </a:cubicBezTo>
                  <a:cubicBezTo>
                    <a:pt x="2183765" y="950976"/>
                    <a:pt x="2247011" y="932053"/>
                    <a:pt x="2310257" y="928878"/>
                  </a:cubicBezTo>
                  <a:lnTo>
                    <a:pt x="2357755" y="928878"/>
                  </a:lnTo>
                  <a:cubicBezTo>
                    <a:pt x="2376678" y="900430"/>
                    <a:pt x="2389378" y="884682"/>
                    <a:pt x="2408301" y="853059"/>
                  </a:cubicBezTo>
                  <a:cubicBezTo>
                    <a:pt x="2424049" y="827659"/>
                    <a:pt x="2446147" y="808736"/>
                    <a:pt x="2465197" y="792988"/>
                  </a:cubicBezTo>
                  <a:cubicBezTo>
                    <a:pt x="2514727" y="753364"/>
                    <a:pt x="2571877" y="735203"/>
                    <a:pt x="2624709" y="735203"/>
                  </a:cubicBezTo>
                  <a:cubicBezTo>
                    <a:pt x="2639441" y="735203"/>
                    <a:pt x="2653665" y="736473"/>
                    <a:pt x="2667508" y="739267"/>
                  </a:cubicBezTo>
                  <a:cubicBezTo>
                    <a:pt x="2686431" y="739267"/>
                    <a:pt x="2724404" y="739267"/>
                    <a:pt x="2762250" y="748792"/>
                  </a:cubicBezTo>
                  <a:cubicBezTo>
                    <a:pt x="2828671" y="701294"/>
                    <a:pt x="2895092" y="682371"/>
                    <a:pt x="2904490" y="679196"/>
                  </a:cubicBezTo>
                  <a:cubicBezTo>
                    <a:pt x="2923413" y="669798"/>
                    <a:pt x="2926715" y="669798"/>
                    <a:pt x="2929763" y="666623"/>
                  </a:cubicBezTo>
                  <a:cubicBezTo>
                    <a:pt x="2975864" y="638556"/>
                    <a:pt x="3027299" y="623570"/>
                    <a:pt x="3075178" y="623570"/>
                  </a:cubicBezTo>
                  <a:cubicBezTo>
                    <a:pt x="3119120" y="623570"/>
                    <a:pt x="3160395" y="636397"/>
                    <a:pt x="3192145" y="663575"/>
                  </a:cubicBezTo>
                  <a:cubicBezTo>
                    <a:pt x="3255264" y="711073"/>
                    <a:pt x="3271139" y="796163"/>
                    <a:pt x="3239389" y="881507"/>
                  </a:cubicBezTo>
                  <a:cubicBezTo>
                    <a:pt x="3261614" y="897382"/>
                    <a:pt x="3286887" y="919353"/>
                    <a:pt x="3302762" y="944626"/>
                  </a:cubicBezTo>
                  <a:cubicBezTo>
                    <a:pt x="3315335" y="922655"/>
                    <a:pt x="3324733" y="903605"/>
                    <a:pt x="3340608" y="884682"/>
                  </a:cubicBezTo>
                  <a:cubicBezTo>
                    <a:pt x="3441700" y="758190"/>
                    <a:pt x="3615436" y="707644"/>
                    <a:pt x="3656584" y="691769"/>
                  </a:cubicBezTo>
                  <a:cubicBezTo>
                    <a:pt x="3666109" y="685419"/>
                    <a:pt x="3672459" y="685419"/>
                    <a:pt x="3681857" y="682371"/>
                  </a:cubicBezTo>
                  <a:cubicBezTo>
                    <a:pt x="3713861" y="671703"/>
                    <a:pt x="3753104" y="662432"/>
                    <a:pt x="3793744" y="662432"/>
                  </a:cubicBezTo>
                  <a:cubicBezTo>
                    <a:pt x="3813175" y="662432"/>
                    <a:pt x="3832987" y="664591"/>
                    <a:pt x="3852545" y="669671"/>
                  </a:cubicBezTo>
                  <a:cubicBezTo>
                    <a:pt x="3915664" y="685419"/>
                    <a:pt x="3953637" y="726567"/>
                    <a:pt x="3972560" y="758063"/>
                  </a:cubicBezTo>
                  <a:cubicBezTo>
                    <a:pt x="4010406" y="808609"/>
                    <a:pt x="4016756" y="871855"/>
                    <a:pt x="4016756" y="884555"/>
                  </a:cubicBezTo>
                  <a:cubicBezTo>
                    <a:pt x="4020058" y="906526"/>
                    <a:pt x="4029329" y="963422"/>
                    <a:pt x="3997833" y="1026795"/>
                  </a:cubicBezTo>
                  <a:cubicBezTo>
                    <a:pt x="3988435" y="1042543"/>
                    <a:pt x="3982085" y="1058418"/>
                    <a:pt x="3969512" y="1074039"/>
                  </a:cubicBezTo>
                  <a:lnTo>
                    <a:pt x="3969512" y="1077341"/>
                  </a:lnTo>
                  <a:cubicBezTo>
                    <a:pt x="4029456" y="1191006"/>
                    <a:pt x="3982085" y="1323848"/>
                    <a:pt x="3972560" y="1355344"/>
                  </a:cubicBezTo>
                  <a:cubicBezTo>
                    <a:pt x="3969512" y="1364742"/>
                    <a:pt x="3969512" y="1374267"/>
                    <a:pt x="3966210" y="1377315"/>
                  </a:cubicBezTo>
                  <a:cubicBezTo>
                    <a:pt x="3972560" y="1393190"/>
                    <a:pt x="3978783" y="1418463"/>
                    <a:pt x="3982085" y="1440688"/>
                  </a:cubicBezTo>
                  <a:cubicBezTo>
                    <a:pt x="3982085" y="1475359"/>
                    <a:pt x="3972560" y="1513205"/>
                    <a:pt x="3956812" y="1544955"/>
                  </a:cubicBezTo>
                  <a:cubicBezTo>
                    <a:pt x="3925062" y="1608074"/>
                    <a:pt x="3874516" y="1642745"/>
                    <a:pt x="3852545" y="1658620"/>
                  </a:cubicBezTo>
                  <a:cubicBezTo>
                    <a:pt x="3805047" y="1687068"/>
                    <a:pt x="3751326" y="1696466"/>
                    <a:pt x="3729355" y="1702816"/>
                  </a:cubicBezTo>
                  <a:cubicBezTo>
                    <a:pt x="3694557" y="1708023"/>
                    <a:pt x="3655060" y="1710436"/>
                    <a:pt x="3613277" y="1710436"/>
                  </a:cubicBezTo>
                  <a:cubicBezTo>
                    <a:pt x="3579114" y="1710436"/>
                    <a:pt x="3543681" y="1708785"/>
                    <a:pt x="3508121" y="1706118"/>
                  </a:cubicBezTo>
                  <a:cubicBezTo>
                    <a:pt x="3463925" y="1696593"/>
                    <a:pt x="3425952" y="1680845"/>
                    <a:pt x="3397504" y="1649095"/>
                  </a:cubicBezTo>
                  <a:cubicBezTo>
                    <a:pt x="3397504" y="1649095"/>
                    <a:pt x="3290189" y="1601851"/>
                    <a:pt x="3258439" y="1500632"/>
                  </a:cubicBezTo>
                  <a:cubicBezTo>
                    <a:pt x="3245866" y="1453388"/>
                    <a:pt x="3252089" y="1405890"/>
                    <a:pt x="3267964" y="1358392"/>
                  </a:cubicBezTo>
                  <a:cubicBezTo>
                    <a:pt x="3274314" y="1330071"/>
                    <a:pt x="3290189" y="1307846"/>
                    <a:pt x="3305810" y="1282573"/>
                  </a:cubicBezTo>
                  <a:cubicBezTo>
                    <a:pt x="3305810" y="1282573"/>
                    <a:pt x="3305810" y="1279525"/>
                    <a:pt x="3302762" y="1279525"/>
                  </a:cubicBezTo>
                  <a:cubicBezTo>
                    <a:pt x="3271139" y="1333119"/>
                    <a:pt x="3214116" y="1390142"/>
                    <a:pt x="3144647" y="1424813"/>
                  </a:cubicBezTo>
                  <a:cubicBezTo>
                    <a:pt x="3093466" y="1448816"/>
                    <a:pt x="3041142" y="1457071"/>
                    <a:pt x="2993009" y="1457071"/>
                  </a:cubicBezTo>
                  <a:cubicBezTo>
                    <a:pt x="2952242" y="1457071"/>
                    <a:pt x="2914269" y="1451102"/>
                    <a:pt x="2882392" y="1443736"/>
                  </a:cubicBezTo>
                  <a:cubicBezTo>
                    <a:pt x="2904363" y="1491234"/>
                    <a:pt x="2898140" y="1538605"/>
                    <a:pt x="2894965" y="1560703"/>
                  </a:cubicBezTo>
                  <a:cubicBezTo>
                    <a:pt x="2876042" y="1709166"/>
                    <a:pt x="2752725" y="1851406"/>
                    <a:pt x="2683129" y="1927352"/>
                  </a:cubicBezTo>
                  <a:cubicBezTo>
                    <a:pt x="2692654" y="1933702"/>
                    <a:pt x="2708402" y="1946275"/>
                    <a:pt x="2720975" y="1958975"/>
                  </a:cubicBezTo>
                  <a:cubicBezTo>
                    <a:pt x="2762123" y="1996821"/>
                    <a:pt x="2784348" y="2050415"/>
                    <a:pt x="2793746" y="2104263"/>
                  </a:cubicBezTo>
                  <a:cubicBezTo>
                    <a:pt x="2819019" y="2246503"/>
                    <a:pt x="2894965" y="2366645"/>
                    <a:pt x="2999232" y="2518156"/>
                  </a:cubicBezTo>
                  <a:cubicBezTo>
                    <a:pt x="3068701" y="2622423"/>
                    <a:pt x="3150870" y="2745740"/>
                    <a:pt x="3207639" y="2891155"/>
                  </a:cubicBezTo>
                  <a:cubicBezTo>
                    <a:pt x="3271012" y="2856357"/>
                    <a:pt x="3334131" y="2831084"/>
                    <a:pt x="3384677" y="2812161"/>
                  </a:cubicBezTo>
                  <a:cubicBezTo>
                    <a:pt x="3495294" y="2767965"/>
                    <a:pt x="3558413" y="2739390"/>
                    <a:pt x="3605911" y="2692019"/>
                  </a:cubicBezTo>
                  <a:cubicBezTo>
                    <a:pt x="3631184" y="2670048"/>
                    <a:pt x="3653155" y="2650998"/>
                    <a:pt x="3672332" y="2628900"/>
                  </a:cubicBezTo>
                  <a:cubicBezTo>
                    <a:pt x="3697605" y="2606929"/>
                    <a:pt x="3719576" y="2587752"/>
                    <a:pt x="3741801" y="2562479"/>
                  </a:cubicBezTo>
                  <a:cubicBezTo>
                    <a:pt x="3719576" y="2572004"/>
                    <a:pt x="3703955" y="2575052"/>
                    <a:pt x="3688080" y="2575052"/>
                  </a:cubicBezTo>
                  <a:cubicBezTo>
                    <a:pt x="3675507" y="2576957"/>
                    <a:pt x="3660521" y="2578481"/>
                    <a:pt x="3644519" y="2578481"/>
                  </a:cubicBezTo>
                  <a:cubicBezTo>
                    <a:pt x="3608578" y="2578481"/>
                    <a:pt x="3566287" y="2571623"/>
                    <a:pt x="3526917" y="2549779"/>
                  </a:cubicBezTo>
                  <a:cubicBezTo>
                    <a:pt x="3495294" y="2534031"/>
                    <a:pt x="3466846" y="2511933"/>
                    <a:pt x="3444748" y="2477262"/>
                  </a:cubicBezTo>
                  <a:cubicBezTo>
                    <a:pt x="3435223" y="2461387"/>
                    <a:pt x="3428873" y="2448814"/>
                    <a:pt x="3425825" y="2432939"/>
                  </a:cubicBezTo>
                  <a:cubicBezTo>
                    <a:pt x="3381502" y="2420366"/>
                    <a:pt x="3346831" y="2401316"/>
                    <a:pt x="3315208" y="2372995"/>
                  </a:cubicBezTo>
                  <a:cubicBezTo>
                    <a:pt x="3229864" y="2294001"/>
                    <a:pt x="3229864" y="2170684"/>
                    <a:pt x="3229864" y="2151761"/>
                  </a:cubicBezTo>
                  <a:lnTo>
                    <a:pt x="3229864" y="2132838"/>
                  </a:lnTo>
                  <a:cubicBezTo>
                    <a:pt x="3226562" y="2129536"/>
                    <a:pt x="3223514" y="2120265"/>
                    <a:pt x="3220339" y="2116963"/>
                  </a:cubicBezTo>
                  <a:cubicBezTo>
                    <a:pt x="3204591" y="2085340"/>
                    <a:pt x="3195066" y="2057019"/>
                    <a:pt x="3195066" y="2034794"/>
                  </a:cubicBezTo>
                  <a:lnTo>
                    <a:pt x="3195066" y="1994027"/>
                  </a:lnTo>
                  <a:cubicBezTo>
                    <a:pt x="3204591" y="1943481"/>
                    <a:pt x="3236214" y="1892935"/>
                    <a:pt x="3239262" y="1883410"/>
                  </a:cubicBezTo>
                  <a:cubicBezTo>
                    <a:pt x="3239262" y="1883410"/>
                    <a:pt x="3277362" y="1804543"/>
                    <a:pt x="3349879" y="1760220"/>
                  </a:cubicBezTo>
                  <a:cubicBezTo>
                    <a:pt x="3368802" y="1750822"/>
                    <a:pt x="3413252" y="1725549"/>
                    <a:pt x="3466846" y="1725549"/>
                  </a:cubicBezTo>
                  <a:cubicBezTo>
                    <a:pt x="3520567" y="1725549"/>
                    <a:pt x="3593338" y="1734947"/>
                    <a:pt x="3656457" y="1772793"/>
                  </a:cubicBezTo>
                  <a:cubicBezTo>
                    <a:pt x="3681730" y="1788668"/>
                    <a:pt x="3719576" y="1817116"/>
                    <a:pt x="3741801" y="1870710"/>
                  </a:cubicBezTo>
                  <a:cubicBezTo>
                    <a:pt x="3767074" y="1934083"/>
                    <a:pt x="3808222" y="1974977"/>
                    <a:pt x="3855466" y="2003552"/>
                  </a:cubicBezTo>
                  <a:cubicBezTo>
                    <a:pt x="3915918" y="2033651"/>
                    <a:pt x="3990340" y="2045970"/>
                    <a:pt x="4067556" y="2045970"/>
                  </a:cubicBezTo>
                  <a:cubicBezTo>
                    <a:pt x="4111498" y="2045970"/>
                    <a:pt x="4156329" y="2041906"/>
                    <a:pt x="4199890" y="2035175"/>
                  </a:cubicBezTo>
                  <a:cubicBezTo>
                    <a:pt x="4257929" y="2025650"/>
                    <a:pt x="4313301" y="2020824"/>
                    <a:pt x="4366260" y="2020824"/>
                  </a:cubicBezTo>
                  <a:cubicBezTo>
                    <a:pt x="4472051" y="2020824"/>
                    <a:pt x="4567555" y="2040382"/>
                    <a:pt x="4651756" y="2082673"/>
                  </a:cubicBezTo>
                  <a:cubicBezTo>
                    <a:pt x="4771898" y="2139569"/>
                    <a:pt x="4854067" y="2231136"/>
                    <a:pt x="4914138" y="2329180"/>
                  </a:cubicBezTo>
                  <a:cubicBezTo>
                    <a:pt x="4936109" y="2329180"/>
                    <a:pt x="4967732" y="2329180"/>
                    <a:pt x="4999355" y="2338578"/>
                  </a:cubicBezTo>
                  <a:cubicBezTo>
                    <a:pt x="5040503" y="2351151"/>
                    <a:pt x="5084699" y="2373376"/>
                    <a:pt x="5119497" y="2417572"/>
                  </a:cubicBezTo>
                  <a:cubicBezTo>
                    <a:pt x="5157343" y="2471293"/>
                    <a:pt x="5157343" y="2531237"/>
                    <a:pt x="5154295" y="2562860"/>
                  </a:cubicBezTo>
                  <a:cubicBezTo>
                    <a:pt x="5147945" y="2670429"/>
                    <a:pt x="5185918" y="2752471"/>
                    <a:pt x="5258435" y="2878963"/>
                  </a:cubicBezTo>
                  <a:cubicBezTo>
                    <a:pt x="5293233" y="2784094"/>
                    <a:pt x="5340731" y="2689352"/>
                    <a:pt x="5435473" y="2616581"/>
                  </a:cubicBezTo>
                  <a:cubicBezTo>
                    <a:pt x="5457698" y="2600833"/>
                    <a:pt x="5479669" y="2578735"/>
                    <a:pt x="5498592" y="2569083"/>
                  </a:cubicBezTo>
                  <a:cubicBezTo>
                    <a:pt x="5625084" y="2474341"/>
                    <a:pt x="5688203" y="2417445"/>
                    <a:pt x="5716778" y="2335403"/>
                  </a:cubicBezTo>
                  <a:cubicBezTo>
                    <a:pt x="5726176" y="2297303"/>
                    <a:pt x="5742051" y="2275332"/>
                    <a:pt x="5757799" y="2259457"/>
                  </a:cubicBezTo>
                  <a:cubicBezTo>
                    <a:pt x="5789422" y="2224786"/>
                    <a:pt x="5821172" y="2208911"/>
                    <a:pt x="5830570" y="2202561"/>
                  </a:cubicBezTo>
                  <a:cubicBezTo>
                    <a:pt x="5862193" y="2186686"/>
                    <a:pt x="5896991" y="2183638"/>
                    <a:pt x="5909564" y="2180336"/>
                  </a:cubicBezTo>
                  <a:cubicBezTo>
                    <a:pt x="5988558" y="2177288"/>
                    <a:pt x="6058027" y="2136140"/>
                    <a:pt x="6099175" y="2079244"/>
                  </a:cubicBezTo>
                  <a:cubicBezTo>
                    <a:pt x="5972683" y="1671574"/>
                    <a:pt x="5767324" y="1279906"/>
                    <a:pt x="5486019" y="929132"/>
                  </a:cubicBezTo>
                  <a:cubicBezTo>
                    <a:pt x="5188966" y="565785"/>
                    <a:pt x="4838192" y="271780"/>
                    <a:pt x="4452874" y="63373"/>
                  </a:cubicBezTo>
                  <a:cubicBezTo>
                    <a:pt x="4384040" y="53340"/>
                    <a:pt x="4315333" y="48514"/>
                    <a:pt x="4248277" y="48514"/>
                  </a:cubicBezTo>
                  <a:cubicBezTo>
                    <a:pt x="4124071" y="48514"/>
                    <a:pt x="4005580" y="65405"/>
                    <a:pt x="3902964" y="98044"/>
                  </a:cubicBezTo>
                  <a:cubicBezTo>
                    <a:pt x="3839845" y="116967"/>
                    <a:pt x="3776472" y="129667"/>
                    <a:pt x="3735451" y="132842"/>
                  </a:cubicBezTo>
                  <a:cubicBezTo>
                    <a:pt x="3712083" y="134239"/>
                    <a:pt x="3684143" y="135382"/>
                    <a:pt x="3653663" y="135382"/>
                  </a:cubicBezTo>
                  <a:cubicBezTo>
                    <a:pt x="3548253" y="135382"/>
                    <a:pt x="3412490" y="120269"/>
                    <a:pt x="3334131" y="44323"/>
                  </a:cubicBezTo>
                  <a:cubicBezTo>
                    <a:pt x="3305683" y="15875"/>
                    <a:pt x="3271012" y="3175"/>
                    <a:pt x="3223514" y="0"/>
                  </a:cubicBezTo>
                  <a:close/>
                  <a:moveTo>
                    <a:pt x="1077468" y="1795018"/>
                  </a:moveTo>
                  <a:cubicBezTo>
                    <a:pt x="909955" y="1801368"/>
                    <a:pt x="812038" y="1813941"/>
                    <a:pt x="729996" y="1861439"/>
                  </a:cubicBezTo>
                  <a:cubicBezTo>
                    <a:pt x="698373" y="1880362"/>
                    <a:pt x="666877" y="1905635"/>
                    <a:pt x="635254" y="1946783"/>
                  </a:cubicBezTo>
                  <a:cubicBezTo>
                    <a:pt x="543560" y="2069973"/>
                    <a:pt x="448818" y="2174113"/>
                    <a:pt x="369824" y="2256409"/>
                  </a:cubicBezTo>
                  <a:cubicBezTo>
                    <a:pt x="224409" y="2414270"/>
                    <a:pt x="129667" y="2524887"/>
                    <a:pt x="72771" y="2689225"/>
                  </a:cubicBezTo>
                  <a:cubicBezTo>
                    <a:pt x="22098" y="2844038"/>
                    <a:pt x="0" y="3077845"/>
                    <a:pt x="63246" y="3444367"/>
                  </a:cubicBezTo>
                  <a:cubicBezTo>
                    <a:pt x="66548" y="3472815"/>
                    <a:pt x="79121" y="3494913"/>
                    <a:pt x="98044" y="3520186"/>
                  </a:cubicBezTo>
                  <a:lnTo>
                    <a:pt x="101092" y="3523488"/>
                  </a:lnTo>
                  <a:cubicBezTo>
                    <a:pt x="120015" y="3551936"/>
                    <a:pt x="151638" y="3570986"/>
                    <a:pt x="180086" y="3583559"/>
                  </a:cubicBezTo>
                  <a:cubicBezTo>
                    <a:pt x="214884" y="3599307"/>
                    <a:pt x="246507" y="3599307"/>
                    <a:pt x="271780" y="3599307"/>
                  </a:cubicBezTo>
                  <a:cubicBezTo>
                    <a:pt x="290703" y="3596259"/>
                    <a:pt x="303403" y="3589909"/>
                    <a:pt x="319278" y="3580384"/>
                  </a:cubicBezTo>
                  <a:cubicBezTo>
                    <a:pt x="405003" y="3521329"/>
                    <a:pt x="498983" y="3478657"/>
                    <a:pt x="598932" y="3478657"/>
                  </a:cubicBezTo>
                  <a:cubicBezTo>
                    <a:pt x="605790" y="3478657"/>
                    <a:pt x="612521" y="3478784"/>
                    <a:pt x="619379" y="3479292"/>
                  </a:cubicBezTo>
                  <a:cubicBezTo>
                    <a:pt x="777494" y="3495040"/>
                    <a:pt x="856488" y="3627755"/>
                    <a:pt x="878459" y="3659378"/>
                  </a:cubicBezTo>
                  <a:cubicBezTo>
                    <a:pt x="891032" y="3668776"/>
                    <a:pt x="894334" y="3681603"/>
                    <a:pt x="903732" y="3691001"/>
                  </a:cubicBezTo>
                  <a:lnTo>
                    <a:pt x="907034" y="3694303"/>
                  </a:lnTo>
                  <a:cubicBezTo>
                    <a:pt x="951230" y="3694303"/>
                    <a:pt x="995426" y="3710051"/>
                    <a:pt x="1027049" y="3741547"/>
                  </a:cubicBezTo>
                  <a:cubicBezTo>
                    <a:pt x="1064895" y="3776345"/>
                    <a:pt x="1090168" y="3833241"/>
                    <a:pt x="1080770" y="3890010"/>
                  </a:cubicBezTo>
                  <a:cubicBezTo>
                    <a:pt x="1068197" y="4057523"/>
                    <a:pt x="1128268" y="4202938"/>
                    <a:pt x="1216660" y="4395597"/>
                  </a:cubicBezTo>
                  <a:cubicBezTo>
                    <a:pt x="1298829" y="4585208"/>
                    <a:pt x="1409319" y="4822190"/>
                    <a:pt x="1399921" y="5116068"/>
                  </a:cubicBezTo>
                  <a:cubicBezTo>
                    <a:pt x="1399921" y="5191887"/>
                    <a:pt x="1469390" y="5289804"/>
                    <a:pt x="1627251" y="5469890"/>
                  </a:cubicBezTo>
                  <a:cubicBezTo>
                    <a:pt x="1684274" y="5542661"/>
                    <a:pt x="1756791" y="5621655"/>
                    <a:pt x="1810512" y="5703697"/>
                  </a:cubicBezTo>
                  <a:cubicBezTo>
                    <a:pt x="1911604" y="5849112"/>
                    <a:pt x="1962277" y="5906008"/>
                    <a:pt x="2015871" y="5921629"/>
                  </a:cubicBezTo>
                  <a:cubicBezTo>
                    <a:pt x="2022729" y="5922645"/>
                    <a:pt x="2030730" y="5923534"/>
                    <a:pt x="2040763" y="5923534"/>
                  </a:cubicBezTo>
                  <a:cubicBezTo>
                    <a:pt x="2064131" y="5923534"/>
                    <a:pt x="2097786" y="5918454"/>
                    <a:pt x="2148586" y="5896356"/>
                  </a:cubicBezTo>
                  <a:cubicBezTo>
                    <a:pt x="2167509" y="5890006"/>
                    <a:pt x="2186432" y="5880608"/>
                    <a:pt x="2199132" y="5877433"/>
                  </a:cubicBezTo>
                  <a:cubicBezTo>
                    <a:pt x="2221357" y="5871083"/>
                    <a:pt x="2230755" y="5864860"/>
                    <a:pt x="2233930" y="5864860"/>
                  </a:cubicBezTo>
                  <a:cubicBezTo>
                    <a:pt x="2243328" y="5849112"/>
                    <a:pt x="2249678" y="5842889"/>
                    <a:pt x="2255901" y="5833237"/>
                  </a:cubicBezTo>
                  <a:cubicBezTo>
                    <a:pt x="2372868" y="5690997"/>
                    <a:pt x="2414016" y="5634228"/>
                    <a:pt x="2414016" y="5586730"/>
                  </a:cubicBezTo>
                  <a:cubicBezTo>
                    <a:pt x="2414016" y="5570982"/>
                    <a:pt x="2407666" y="5533009"/>
                    <a:pt x="2344547" y="5466715"/>
                  </a:cubicBezTo>
                  <a:lnTo>
                    <a:pt x="2341245" y="5463413"/>
                  </a:lnTo>
                  <a:cubicBezTo>
                    <a:pt x="2322322" y="5435092"/>
                    <a:pt x="2303399" y="5400294"/>
                    <a:pt x="2297049" y="5356098"/>
                  </a:cubicBezTo>
                  <a:cubicBezTo>
                    <a:pt x="2293747" y="5308600"/>
                    <a:pt x="2306447" y="5264404"/>
                    <a:pt x="2319020" y="5239131"/>
                  </a:cubicBezTo>
                  <a:cubicBezTo>
                    <a:pt x="2341245" y="5191633"/>
                    <a:pt x="2376043" y="5160137"/>
                    <a:pt x="2388616" y="5150485"/>
                  </a:cubicBezTo>
                  <a:cubicBezTo>
                    <a:pt x="2420239" y="5128514"/>
                    <a:pt x="2461387" y="5099939"/>
                    <a:pt x="2483358" y="5087366"/>
                  </a:cubicBezTo>
                  <a:cubicBezTo>
                    <a:pt x="2571750" y="5036820"/>
                    <a:pt x="2635123" y="4992624"/>
                    <a:pt x="2660396" y="4948428"/>
                  </a:cubicBezTo>
                  <a:cubicBezTo>
                    <a:pt x="2669794" y="4932553"/>
                    <a:pt x="2672969" y="4923155"/>
                    <a:pt x="2672969" y="4910582"/>
                  </a:cubicBezTo>
                  <a:cubicBezTo>
                    <a:pt x="2672969" y="4891659"/>
                    <a:pt x="2666619" y="4847209"/>
                    <a:pt x="2612898" y="4774692"/>
                  </a:cubicBezTo>
                  <a:cubicBezTo>
                    <a:pt x="2562352" y="4705096"/>
                    <a:pt x="2559177" y="4613402"/>
                    <a:pt x="2559177" y="4591431"/>
                  </a:cubicBezTo>
                  <a:cubicBezTo>
                    <a:pt x="2518156" y="4553585"/>
                    <a:pt x="2483358" y="4506087"/>
                    <a:pt x="2464435" y="4449191"/>
                  </a:cubicBezTo>
                  <a:cubicBezTo>
                    <a:pt x="2448560" y="4392295"/>
                    <a:pt x="2451862" y="4338574"/>
                    <a:pt x="2470785" y="4284853"/>
                  </a:cubicBezTo>
                  <a:cubicBezTo>
                    <a:pt x="2511933" y="4174236"/>
                    <a:pt x="2622550" y="4108069"/>
                    <a:pt x="2635123" y="4101719"/>
                  </a:cubicBezTo>
                  <a:cubicBezTo>
                    <a:pt x="2641473" y="4095369"/>
                    <a:pt x="2644521" y="4092194"/>
                    <a:pt x="2650871" y="4089146"/>
                  </a:cubicBezTo>
                  <a:cubicBezTo>
                    <a:pt x="2736215" y="3984879"/>
                    <a:pt x="2812034" y="3899535"/>
                    <a:pt x="2878455" y="3823716"/>
                  </a:cubicBezTo>
                  <a:cubicBezTo>
                    <a:pt x="3045968" y="3634105"/>
                    <a:pt x="3147060" y="3523488"/>
                    <a:pt x="3213354" y="3444494"/>
                  </a:cubicBezTo>
                  <a:cubicBezTo>
                    <a:pt x="3207004" y="3447796"/>
                    <a:pt x="3197606" y="3447796"/>
                    <a:pt x="3191383" y="3454019"/>
                  </a:cubicBezTo>
                  <a:cubicBezTo>
                    <a:pt x="3161538" y="3461766"/>
                    <a:pt x="3132455" y="3464179"/>
                    <a:pt x="3106674" y="3464179"/>
                  </a:cubicBezTo>
                  <a:cubicBezTo>
                    <a:pt x="3069209" y="3464179"/>
                    <a:pt x="3038856" y="3458972"/>
                    <a:pt x="3023870" y="3457067"/>
                  </a:cubicBezTo>
                  <a:cubicBezTo>
                    <a:pt x="3004947" y="3454019"/>
                    <a:pt x="2970149" y="3444494"/>
                    <a:pt x="2938526" y="3428746"/>
                  </a:cubicBezTo>
                  <a:cubicBezTo>
                    <a:pt x="2929001" y="3425444"/>
                    <a:pt x="2910078" y="3416173"/>
                    <a:pt x="2891028" y="3396996"/>
                  </a:cubicBezTo>
                  <a:cubicBezTo>
                    <a:pt x="2878455" y="3390646"/>
                    <a:pt x="2859405" y="3365373"/>
                    <a:pt x="2843530" y="3330702"/>
                  </a:cubicBezTo>
                  <a:cubicBezTo>
                    <a:pt x="2834132" y="3311779"/>
                    <a:pt x="2830957" y="3283204"/>
                    <a:pt x="2830957" y="3257931"/>
                  </a:cubicBezTo>
                  <a:cubicBezTo>
                    <a:pt x="2824607" y="3254629"/>
                    <a:pt x="2802636" y="3242056"/>
                    <a:pt x="2764663" y="3223133"/>
                  </a:cubicBezTo>
                  <a:cubicBezTo>
                    <a:pt x="2707640" y="3194812"/>
                    <a:pt x="2590927" y="3140964"/>
                    <a:pt x="2518156" y="3027299"/>
                  </a:cubicBezTo>
                  <a:cubicBezTo>
                    <a:pt x="2480310" y="2957703"/>
                    <a:pt x="2461260" y="2875534"/>
                    <a:pt x="2461260" y="2783840"/>
                  </a:cubicBezTo>
                  <a:cubicBezTo>
                    <a:pt x="2461260" y="2749169"/>
                    <a:pt x="2435860" y="2698496"/>
                    <a:pt x="2363343" y="2572131"/>
                  </a:cubicBezTo>
                  <a:cubicBezTo>
                    <a:pt x="2303272" y="2461514"/>
                    <a:pt x="2195830" y="2290826"/>
                    <a:pt x="2195830" y="2082419"/>
                  </a:cubicBezTo>
                  <a:lnTo>
                    <a:pt x="2195830" y="2079117"/>
                  </a:lnTo>
                  <a:cubicBezTo>
                    <a:pt x="2148332" y="2094992"/>
                    <a:pt x="2100961" y="2101342"/>
                    <a:pt x="2056765" y="2101342"/>
                  </a:cubicBezTo>
                  <a:cubicBezTo>
                    <a:pt x="1965071" y="2101342"/>
                    <a:pt x="1889252" y="2079117"/>
                    <a:pt x="1835531" y="2041271"/>
                  </a:cubicBezTo>
                  <a:cubicBezTo>
                    <a:pt x="1819783" y="2063496"/>
                    <a:pt x="1800860" y="2082419"/>
                    <a:pt x="1778635" y="2098167"/>
                  </a:cubicBezTo>
                  <a:cubicBezTo>
                    <a:pt x="1740789" y="2129790"/>
                    <a:pt x="1696466" y="2148713"/>
                    <a:pt x="1649095" y="2161286"/>
                  </a:cubicBezTo>
                  <a:cubicBezTo>
                    <a:pt x="1626235" y="2165985"/>
                    <a:pt x="1604518" y="2167890"/>
                    <a:pt x="1584325" y="2167890"/>
                  </a:cubicBezTo>
                  <a:cubicBezTo>
                    <a:pt x="1509141" y="2167890"/>
                    <a:pt x="1455801" y="2142363"/>
                    <a:pt x="1453134" y="2142363"/>
                  </a:cubicBezTo>
                  <a:cubicBezTo>
                    <a:pt x="1450086" y="2142363"/>
                    <a:pt x="1443736" y="2136013"/>
                    <a:pt x="1443736" y="2136013"/>
                  </a:cubicBezTo>
                  <a:cubicBezTo>
                    <a:pt x="1390015" y="2129663"/>
                    <a:pt x="1345819" y="2098167"/>
                    <a:pt x="1320546" y="2050669"/>
                  </a:cubicBezTo>
                  <a:cubicBezTo>
                    <a:pt x="1314196" y="2038096"/>
                    <a:pt x="1311021" y="2025396"/>
                    <a:pt x="1304671" y="2015998"/>
                  </a:cubicBezTo>
                  <a:cubicBezTo>
                    <a:pt x="1285748" y="2009648"/>
                    <a:pt x="1140460" y="1974850"/>
                    <a:pt x="1092962" y="1857883"/>
                  </a:cubicBezTo>
                  <a:cubicBezTo>
                    <a:pt x="1083437" y="1835912"/>
                    <a:pt x="1080389" y="1813687"/>
                    <a:pt x="1077087" y="1794764"/>
                  </a:cubicBezTo>
                  <a:close/>
                </a:path>
              </a:pathLst>
            </a:custGeom>
            <a:solidFill>
              <a:srgbClr val="0088D3">
                <a:alpha val="27451"/>
              </a:srgbClr>
            </a:solidFill>
          </p:spPr>
        </p:sp>
      </p:grpSp>
      <p:grpSp>
        <p:nvGrpSpPr>
          <p:cNvPr id="62" name="Group 62"/>
          <p:cNvGrpSpPr/>
          <p:nvPr/>
        </p:nvGrpSpPr>
        <p:grpSpPr>
          <a:xfrm>
            <a:off x="-2756605" y="3219040"/>
            <a:ext cx="5303369" cy="1762851"/>
            <a:chOff x="0" y="0"/>
            <a:chExt cx="7071159" cy="2350468"/>
          </a:xfrm>
        </p:grpSpPr>
        <p:sp>
          <p:nvSpPr>
            <p:cNvPr id="63" name="Freeform 63"/>
            <p:cNvSpPr/>
            <p:nvPr/>
          </p:nvSpPr>
          <p:spPr>
            <a:xfrm>
              <a:off x="-381" y="0"/>
              <a:ext cx="7071106" cy="2350389"/>
            </a:xfrm>
            <a:custGeom>
              <a:avLst/>
              <a:gdLst/>
              <a:ahLst/>
              <a:cxnLst/>
              <a:rect l="l" t="t" r="r" b="b"/>
              <a:pathLst>
                <a:path w="7071106" h="2350389">
                  <a:moveTo>
                    <a:pt x="6306693" y="127"/>
                  </a:moveTo>
                  <a:cubicBezTo>
                    <a:pt x="6530975" y="101219"/>
                    <a:pt x="6660515" y="271907"/>
                    <a:pt x="6660515" y="385572"/>
                  </a:cubicBezTo>
                  <a:cubicBezTo>
                    <a:pt x="6660515" y="439293"/>
                    <a:pt x="6695313" y="458343"/>
                    <a:pt x="6711188" y="486791"/>
                  </a:cubicBezTo>
                  <a:cubicBezTo>
                    <a:pt x="6733159" y="518414"/>
                    <a:pt x="6711188" y="562610"/>
                    <a:pt x="6543675" y="673227"/>
                  </a:cubicBezTo>
                  <a:cubicBezTo>
                    <a:pt x="6376035" y="780542"/>
                    <a:pt x="6221222" y="831342"/>
                    <a:pt x="6047486" y="840740"/>
                  </a:cubicBezTo>
                  <a:cubicBezTo>
                    <a:pt x="6018530" y="842645"/>
                    <a:pt x="5988812" y="843534"/>
                    <a:pt x="5958586" y="843534"/>
                  </a:cubicBezTo>
                  <a:cubicBezTo>
                    <a:pt x="5837555" y="843534"/>
                    <a:pt x="5705602" y="829437"/>
                    <a:pt x="5551424" y="809244"/>
                  </a:cubicBezTo>
                  <a:cubicBezTo>
                    <a:pt x="5448427" y="795147"/>
                    <a:pt x="5368544" y="790321"/>
                    <a:pt x="5302885" y="790321"/>
                  </a:cubicBezTo>
                  <a:cubicBezTo>
                    <a:pt x="5167503" y="790321"/>
                    <a:pt x="5092573" y="810514"/>
                    <a:pt x="5000371" y="810514"/>
                  </a:cubicBezTo>
                  <a:cubicBezTo>
                    <a:pt x="4957572" y="810514"/>
                    <a:pt x="4911090" y="806196"/>
                    <a:pt x="4853178" y="793369"/>
                  </a:cubicBezTo>
                  <a:cubicBezTo>
                    <a:pt x="4773549" y="777113"/>
                    <a:pt x="4710684" y="770001"/>
                    <a:pt x="4664202" y="770001"/>
                  </a:cubicBezTo>
                  <a:cubicBezTo>
                    <a:pt x="4566412" y="770001"/>
                    <a:pt x="4539615" y="801116"/>
                    <a:pt x="4578223" y="844042"/>
                  </a:cubicBezTo>
                  <a:cubicBezTo>
                    <a:pt x="4599559" y="865251"/>
                    <a:pt x="4587748" y="870458"/>
                    <a:pt x="4562221" y="870458"/>
                  </a:cubicBezTo>
                  <a:cubicBezTo>
                    <a:pt x="4538218" y="870458"/>
                    <a:pt x="4502150" y="865886"/>
                    <a:pt x="4469638" y="865886"/>
                  </a:cubicBezTo>
                  <a:cubicBezTo>
                    <a:pt x="4433570" y="865886"/>
                    <a:pt x="4401566" y="871347"/>
                    <a:pt x="4395089" y="894588"/>
                  </a:cubicBezTo>
                  <a:cubicBezTo>
                    <a:pt x="4392295" y="901827"/>
                    <a:pt x="4381500" y="905129"/>
                    <a:pt x="4364355" y="905129"/>
                  </a:cubicBezTo>
                  <a:cubicBezTo>
                    <a:pt x="4240911" y="905129"/>
                    <a:pt x="3793617" y="735584"/>
                    <a:pt x="3741039" y="682752"/>
                  </a:cubicBezTo>
                  <a:cubicBezTo>
                    <a:pt x="3684016" y="629158"/>
                    <a:pt x="4208526" y="430149"/>
                    <a:pt x="3987546" y="385699"/>
                  </a:cubicBezTo>
                  <a:cubicBezTo>
                    <a:pt x="3766312" y="344678"/>
                    <a:pt x="3327146" y="303530"/>
                    <a:pt x="3102737" y="272034"/>
                  </a:cubicBezTo>
                  <a:cubicBezTo>
                    <a:pt x="3046984" y="264160"/>
                    <a:pt x="2982849" y="260350"/>
                    <a:pt x="2921254" y="260350"/>
                  </a:cubicBezTo>
                  <a:cubicBezTo>
                    <a:pt x="2734310" y="260350"/>
                    <a:pt x="2569337" y="294894"/>
                    <a:pt x="2723642" y="354076"/>
                  </a:cubicBezTo>
                  <a:cubicBezTo>
                    <a:pt x="2880106" y="415290"/>
                    <a:pt x="2868295" y="470662"/>
                    <a:pt x="2797683" y="470662"/>
                  </a:cubicBezTo>
                  <a:cubicBezTo>
                    <a:pt x="2777109" y="470662"/>
                    <a:pt x="2751582" y="465963"/>
                    <a:pt x="2723642" y="455295"/>
                  </a:cubicBezTo>
                  <a:cubicBezTo>
                    <a:pt x="2706116" y="448691"/>
                    <a:pt x="2690495" y="446024"/>
                    <a:pt x="2675382" y="446024"/>
                  </a:cubicBezTo>
                  <a:cubicBezTo>
                    <a:pt x="2604262" y="446024"/>
                    <a:pt x="2552319" y="506476"/>
                    <a:pt x="2443988" y="506476"/>
                  </a:cubicBezTo>
                  <a:cubicBezTo>
                    <a:pt x="2409063" y="506476"/>
                    <a:pt x="2368423" y="500380"/>
                    <a:pt x="2319147" y="483616"/>
                  </a:cubicBezTo>
                  <a:cubicBezTo>
                    <a:pt x="2091563" y="404622"/>
                    <a:pt x="2072640" y="436372"/>
                    <a:pt x="1857883" y="325755"/>
                  </a:cubicBezTo>
                  <a:cubicBezTo>
                    <a:pt x="1796161" y="292989"/>
                    <a:pt x="1741170" y="279654"/>
                    <a:pt x="1697863" y="279654"/>
                  </a:cubicBezTo>
                  <a:cubicBezTo>
                    <a:pt x="1594485" y="279654"/>
                    <a:pt x="1557655" y="355600"/>
                    <a:pt x="1655572" y="426847"/>
                  </a:cubicBezTo>
                  <a:cubicBezTo>
                    <a:pt x="1794510" y="527939"/>
                    <a:pt x="1690243" y="565912"/>
                    <a:pt x="1601851" y="565912"/>
                  </a:cubicBezTo>
                  <a:cubicBezTo>
                    <a:pt x="1510157" y="565912"/>
                    <a:pt x="1358646" y="660654"/>
                    <a:pt x="1513459" y="809117"/>
                  </a:cubicBezTo>
                  <a:cubicBezTo>
                    <a:pt x="1668272" y="960755"/>
                    <a:pt x="2091563" y="1219835"/>
                    <a:pt x="1895856" y="1219835"/>
                  </a:cubicBezTo>
                  <a:cubicBezTo>
                    <a:pt x="1815211" y="1219835"/>
                    <a:pt x="1719199" y="1227582"/>
                    <a:pt x="1623822" y="1227582"/>
                  </a:cubicBezTo>
                  <a:cubicBezTo>
                    <a:pt x="1490726" y="1227582"/>
                    <a:pt x="1358519" y="1212723"/>
                    <a:pt x="1270127" y="1140968"/>
                  </a:cubicBezTo>
                  <a:cubicBezTo>
                    <a:pt x="1112266" y="1020826"/>
                    <a:pt x="1001649" y="960755"/>
                    <a:pt x="925830" y="884936"/>
                  </a:cubicBezTo>
                  <a:cubicBezTo>
                    <a:pt x="911860" y="870966"/>
                    <a:pt x="902970" y="865124"/>
                    <a:pt x="898144" y="865124"/>
                  </a:cubicBezTo>
                  <a:cubicBezTo>
                    <a:pt x="876808" y="865124"/>
                    <a:pt x="937133" y="980948"/>
                    <a:pt x="1001649" y="1014476"/>
                  </a:cubicBezTo>
                  <a:cubicBezTo>
                    <a:pt x="1017651" y="1023493"/>
                    <a:pt x="1018921" y="1027557"/>
                    <a:pt x="1010412" y="1027557"/>
                  </a:cubicBezTo>
                  <a:cubicBezTo>
                    <a:pt x="980440" y="1027557"/>
                    <a:pt x="830326" y="978281"/>
                    <a:pt x="783717" y="929132"/>
                  </a:cubicBezTo>
                  <a:cubicBezTo>
                    <a:pt x="723646" y="869188"/>
                    <a:pt x="622427" y="793242"/>
                    <a:pt x="575183" y="745998"/>
                  </a:cubicBezTo>
                  <a:cubicBezTo>
                    <a:pt x="527304" y="698500"/>
                    <a:pt x="454660" y="515112"/>
                    <a:pt x="502031" y="335026"/>
                  </a:cubicBezTo>
                  <a:cubicBezTo>
                    <a:pt x="400939" y="502539"/>
                    <a:pt x="448310" y="755269"/>
                    <a:pt x="539877" y="840613"/>
                  </a:cubicBezTo>
                  <a:cubicBezTo>
                    <a:pt x="625221" y="929005"/>
                    <a:pt x="688340" y="1134491"/>
                    <a:pt x="909574" y="1273429"/>
                  </a:cubicBezTo>
                  <a:cubicBezTo>
                    <a:pt x="1130808" y="1409319"/>
                    <a:pt x="1430909" y="1485138"/>
                    <a:pt x="1345692" y="1497711"/>
                  </a:cubicBezTo>
                  <a:cubicBezTo>
                    <a:pt x="1257046" y="1510538"/>
                    <a:pt x="1016889" y="1557782"/>
                    <a:pt x="1054989" y="1592580"/>
                  </a:cubicBezTo>
                  <a:cubicBezTo>
                    <a:pt x="1081024" y="1616710"/>
                    <a:pt x="1085469" y="1635760"/>
                    <a:pt x="1054989" y="1635760"/>
                  </a:cubicBezTo>
                  <a:cubicBezTo>
                    <a:pt x="1037463" y="1635760"/>
                    <a:pt x="1008888" y="1629410"/>
                    <a:pt x="966343" y="1614551"/>
                  </a:cubicBezTo>
                  <a:cubicBezTo>
                    <a:pt x="937641" y="1606296"/>
                    <a:pt x="916686" y="1602613"/>
                    <a:pt x="903986" y="1602613"/>
                  </a:cubicBezTo>
                  <a:cubicBezTo>
                    <a:pt x="863981" y="1602613"/>
                    <a:pt x="908177" y="1640840"/>
                    <a:pt x="1054862" y="1693672"/>
                  </a:cubicBezTo>
                  <a:cubicBezTo>
                    <a:pt x="1092708" y="1706245"/>
                    <a:pt x="1124331" y="1722120"/>
                    <a:pt x="1146302" y="1734820"/>
                  </a:cubicBezTo>
                  <a:cubicBezTo>
                    <a:pt x="1266444" y="1794891"/>
                    <a:pt x="1307592" y="1861185"/>
                    <a:pt x="1446530" y="1880108"/>
                  </a:cubicBezTo>
                  <a:cubicBezTo>
                    <a:pt x="1556639" y="1896491"/>
                    <a:pt x="1442974" y="1910207"/>
                    <a:pt x="1299210" y="1910207"/>
                  </a:cubicBezTo>
                  <a:cubicBezTo>
                    <a:pt x="1220343" y="1910207"/>
                    <a:pt x="1132459" y="1906016"/>
                    <a:pt x="1067435" y="1895983"/>
                  </a:cubicBezTo>
                  <a:cubicBezTo>
                    <a:pt x="887222" y="1867535"/>
                    <a:pt x="545973" y="1829562"/>
                    <a:pt x="400685" y="1769491"/>
                  </a:cubicBezTo>
                  <a:cubicBezTo>
                    <a:pt x="255270" y="1709547"/>
                    <a:pt x="163576" y="1627251"/>
                    <a:pt x="75184" y="1561084"/>
                  </a:cubicBezTo>
                  <a:cubicBezTo>
                    <a:pt x="59944" y="1549273"/>
                    <a:pt x="48133" y="1544066"/>
                    <a:pt x="39497" y="1544066"/>
                  </a:cubicBezTo>
                  <a:cubicBezTo>
                    <a:pt x="0" y="1544066"/>
                    <a:pt x="28829" y="1651889"/>
                    <a:pt x="106680" y="1706372"/>
                  </a:cubicBezTo>
                  <a:cubicBezTo>
                    <a:pt x="201422" y="1772793"/>
                    <a:pt x="558546" y="2073021"/>
                    <a:pt x="959866" y="2145538"/>
                  </a:cubicBezTo>
                  <a:cubicBezTo>
                    <a:pt x="1364361" y="2211959"/>
                    <a:pt x="1471803" y="2177288"/>
                    <a:pt x="1772031" y="2272030"/>
                  </a:cubicBezTo>
                  <a:cubicBezTo>
                    <a:pt x="1887474" y="2309241"/>
                    <a:pt x="1953768" y="2317750"/>
                    <a:pt x="2009140" y="2317750"/>
                  </a:cubicBezTo>
                  <a:cubicBezTo>
                    <a:pt x="2055241" y="2317750"/>
                    <a:pt x="2093976" y="2311908"/>
                    <a:pt x="2147570" y="2311908"/>
                  </a:cubicBezTo>
                  <a:cubicBezTo>
                    <a:pt x="2193417" y="2311908"/>
                    <a:pt x="2249932" y="2316099"/>
                    <a:pt x="2331212" y="2332101"/>
                  </a:cubicBezTo>
                  <a:cubicBezTo>
                    <a:pt x="2399919" y="2344547"/>
                    <a:pt x="2462403" y="2350389"/>
                    <a:pt x="2516759" y="2350389"/>
                  </a:cubicBezTo>
                  <a:cubicBezTo>
                    <a:pt x="2696083" y="2350389"/>
                    <a:pt x="2788539" y="2287397"/>
                    <a:pt x="2723134" y="2193036"/>
                  </a:cubicBezTo>
                  <a:cubicBezTo>
                    <a:pt x="2634488" y="2069846"/>
                    <a:pt x="2713609" y="2019300"/>
                    <a:pt x="2672588" y="1943481"/>
                  </a:cubicBezTo>
                  <a:cubicBezTo>
                    <a:pt x="2628265" y="1873885"/>
                    <a:pt x="2599817" y="1842262"/>
                    <a:pt x="2675636" y="1816989"/>
                  </a:cubicBezTo>
                  <a:cubicBezTo>
                    <a:pt x="2745105" y="1798066"/>
                    <a:pt x="2833751" y="1737995"/>
                    <a:pt x="2704084" y="1662176"/>
                  </a:cubicBezTo>
                  <a:cubicBezTo>
                    <a:pt x="2593340" y="1605534"/>
                    <a:pt x="2621153" y="1521587"/>
                    <a:pt x="2811399" y="1521587"/>
                  </a:cubicBezTo>
                  <a:cubicBezTo>
                    <a:pt x="2854579" y="1521587"/>
                    <a:pt x="2906141" y="1525778"/>
                    <a:pt x="2966212" y="1535811"/>
                  </a:cubicBezTo>
                  <a:cubicBezTo>
                    <a:pt x="3294761" y="1592707"/>
                    <a:pt x="3787775" y="1731645"/>
                    <a:pt x="3999611" y="1753743"/>
                  </a:cubicBezTo>
                  <a:cubicBezTo>
                    <a:pt x="4208018" y="1782191"/>
                    <a:pt x="4372356" y="1801241"/>
                    <a:pt x="4160774" y="1870710"/>
                  </a:cubicBezTo>
                  <a:cubicBezTo>
                    <a:pt x="3945890" y="1943481"/>
                    <a:pt x="4245991" y="2066671"/>
                    <a:pt x="4426204" y="2066671"/>
                  </a:cubicBezTo>
                  <a:cubicBezTo>
                    <a:pt x="4520438" y="2066671"/>
                    <a:pt x="4583430" y="2080895"/>
                    <a:pt x="4658868" y="2080895"/>
                  </a:cubicBezTo>
                  <a:cubicBezTo>
                    <a:pt x="4725162" y="2080895"/>
                    <a:pt x="4800854" y="2069846"/>
                    <a:pt x="4915916" y="2028571"/>
                  </a:cubicBezTo>
                  <a:cubicBezTo>
                    <a:pt x="5145405" y="1949196"/>
                    <a:pt x="5227066" y="1946402"/>
                    <a:pt x="5436108" y="1946402"/>
                  </a:cubicBezTo>
                  <a:cubicBezTo>
                    <a:pt x="5451475" y="1946402"/>
                    <a:pt x="5467731" y="1946402"/>
                    <a:pt x="5484749" y="1946402"/>
                  </a:cubicBezTo>
                  <a:cubicBezTo>
                    <a:pt x="5724906" y="1946402"/>
                    <a:pt x="6217920" y="1879981"/>
                    <a:pt x="6015609" y="1791589"/>
                  </a:cubicBezTo>
                  <a:cubicBezTo>
                    <a:pt x="5830316" y="1712214"/>
                    <a:pt x="5902452" y="1709420"/>
                    <a:pt x="6030468" y="1709420"/>
                  </a:cubicBezTo>
                  <a:cubicBezTo>
                    <a:pt x="6039993" y="1709420"/>
                    <a:pt x="6049772" y="1709420"/>
                    <a:pt x="6059805" y="1709420"/>
                  </a:cubicBezTo>
                  <a:cubicBezTo>
                    <a:pt x="6205220" y="1709420"/>
                    <a:pt x="6483350" y="1668272"/>
                    <a:pt x="6246241" y="1564005"/>
                  </a:cubicBezTo>
                  <a:cubicBezTo>
                    <a:pt x="6009259" y="1462913"/>
                    <a:pt x="6142101" y="1339723"/>
                    <a:pt x="6578092" y="1187958"/>
                  </a:cubicBezTo>
                  <a:cubicBezTo>
                    <a:pt x="7010908" y="1039495"/>
                    <a:pt x="7071106" y="824611"/>
                    <a:pt x="6970014" y="635127"/>
                  </a:cubicBezTo>
                  <a:cubicBezTo>
                    <a:pt x="6868795" y="458089"/>
                    <a:pt x="6815201" y="464439"/>
                    <a:pt x="6755130" y="357124"/>
                  </a:cubicBezTo>
                  <a:cubicBezTo>
                    <a:pt x="6751828" y="350774"/>
                    <a:pt x="6748780" y="344551"/>
                    <a:pt x="6748780" y="338201"/>
                  </a:cubicBezTo>
                  <a:cubicBezTo>
                    <a:pt x="6685661" y="208661"/>
                    <a:pt x="6495923" y="53848"/>
                    <a:pt x="6306312" y="0"/>
                  </a:cubicBezTo>
                  <a:close/>
                </a:path>
              </a:pathLst>
            </a:custGeom>
            <a:solidFill>
              <a:srgbClr val="FFFFFF"/>
            </a:solidFill>
          </p:spPr>
        </p:sp>
      </p:grpSp>
      <p:grpSp>
        <p:nvGrpSpPr>
          <p:cNvPr id="64" name="Group 64"/>
          <p:cNvGrpSpPr/>
          <p:nvPr/>
        </p:nvGrpSpPr>
        <p:grpSpPr>
          <a:xfrm>
            <a:off x="-2756482" y="3216731"/>
            <a:ext cx="5296080" cy="1761393"/>
            <a:chOff x="0" y="0"/>
            <a:chExt cx="7061440" cy="2348524"/>
          </a:xfrm>
        </p:grpSpPr>
        <p:sp>
          <p:nvSpPr>
            <p:cNvPr id="65" name="Freeform 65"/>
            <p:cNvSpPr/>
            <p:nvPr/>
          </p:nvSpPr>
          <p:spPr>
            <a:xfrm>
              <a:off x="-254" y="0"/>
              <a:ext cx="7061200" cy="2348865"/>
            </a:xfrm>
            <a:custGeom>
              <a:avLst/>
              <a:gdLst/>
              <a:ahLst/>
              <a:cxnLst/>
              <a:rect l="l" t="t" r="r" b="b"/>
              <a:pathLst>
                <a:path w="7061200" h="2348865">
                  <a:moveTo>
                    <a:pt x="6297041" y="0"/>
                  </a:moveTo>
                  <a:cubicBezTo>
                    <a:pt x="6521323" y="104267"/>
                    <a:pt x="6653911" y="271780"/>
                    <a:pt x="6653911" y="385572"/>
                  </a:cubicBezTo>
                  <a:cubicBezTo>
                    <a:pt x="6653911" y="436118"/>
                    <a:pt x="6688709" y="458343"/>
                    <a:pt x="6704584" y="483489"/>
                  </a:cubicBezTo>
                  <a:cubicBezTo>
                    <a:pt x="6723507" y="515112"/>
                    <a:pt x="6704584" y="556006"/>
                    <a:pt x="6533896" y="669925"/>
                  </a:cubicBezTo>
                  <a:cubicBezTo>
                    <a:pt x="6369558" y="780542"/>
                    <a:pt x="6214745" y="827786"/>
                    <a:pt x="6040882" y="840613"/>
                  </a:cubicBezTo>
                  <a:cubicBezTo>
                    <a:pt x="5838571" y="944753"/>
                    <a:pt x="5810250" y="1030097"/>
                    <a:pt x="5983986" y="1106043"/>
                  </a:cubicBezTo>
                  <a:cubicBezTo>
                    <a:pt x="6220968" y="1207135"/>
                    <a:pt x="5946140" y="1251331"/>
                    <a:pt x="5800725" y="1251331"/>
                  </a:cubicBezTo>
                  <a:cubicBezTo>
                    <a:pt x="5790565" y="1251331"/>
                    <a:pt x="5780532" y="1251331"/>
                    <a:pt x="5770753" y="1251331"/>
                  </a:cubicBezTo>
                  <a:cubicBezTo>
                    <a:pt x="5640197" y="1251331"/>
                    <a:pt x="5568188" y="1254125"/>
                    <a:pt x="5756529" y="1333500"/>
                  </a:cubicBezTo>
                  <a:cubicBezTo>
                    <a:pt x="5958840" y="1422146"/>
                    <a:pt x="5462778" y="1488313"/>
                    <a:pt x="5222621" y="1488313"/>
                  </a:cubicBezTo>
                  <a:cubicBezTo>
                    <a:pt x="5205603" y="1488313"/>
                    <a:pt x="5189474" y="1488313"/>
                    <a:pt x="5173853" y="1488313"/>
                  </a:cubicBezTo>
                  <a:cubicBezTo>
                    <a:pt x="4965319" y="1488313"/>
                    <a:pt x="4886198" y="1491107"/>
                    <a:pt x="4653661" y="1570609"/>
                  </a:cubicBezTo>
                  <a:cubicBezTo>
                    <a:pt x="4537202" y="1611884"/>
                    <a:pt x="4460621" y="1622933"/>
                    <a:pt x="4394073" y="1622933"/>
                  </a:cubicBezTo>
                  <a:cubicBezTo>
                    <a:pt x="4318127" y="1622933"/>
                    <a:pt x="4255135" y="1608582"/>
                    <a:pt x="4160901" y="1608582"/>
                  </a:cubicBezTo>
                  <a:cubicBezTo>
                    <a:pt x="3987165" y="1608582"/>
                    <a:pt x="3686937" y="1485392"/>
                    <a:pt x="3898519" y="1412621"/>
                  </a:cubicBezTo>
                  <a:cubicBezTo>
                    <a:pt x="4113403" y="1343152"/>
                    <a:pt x="3946017" y="1320927"/>
                    <a:pt x="3737356" y="1295654"/>
                  </a:cubicBezTo>
                  <a:cubicBezTo>
                    <a:pt x="3528695" y="1270381"/>
                    <a:pt x="3035808" y="1134491"/>
                    <a:pt x="2707259" y="1077722"/>
                  </a:cubicBezTo>
                  <a:cubicBezTo>
                    <a:pt x="2646553" y="1067816"/>
                    <a:pt x="2594737" y="1063498"/>
                    <a:pt x="2551303" y="1063498"/>
                  </a:cubicBezTo>
                  <a:cubicBezTo>
                    <a:pt x="2359914" y="1063498"/>
                    <a:pt x="2333625" y="1147445"/>
                    <a:pt x="2441829" y="1204087"/>
                  </a:cubicBezTo>
                  <a:cubicBezTo>
                    <a:pt x="2571369" y="1280033"/>
                    <a:pt x="2486025" y="1339977"/>
                    <a:pt x="2413508" y="1358900"/>
                  </a:cubicBezTo>
                  <a:cubicBezTo>
                    <a:pt x="2340737" y="1381125"/>
                    <a:pt x="2366010" y="1412621"/>
                    <a:pt x="2410206" y="1485392"/>
                  </a:cubicBezTo>
                  <a:cubicBezTo>
                    <a:pt x="2454402" y="1558163"/>
                    <a:pt x="2375535" y="1611757"/>
                    <a:pt x="2460752" y="1734947"/>
                  </a:cubicBezTo>
                  <a:cubicBezTo>
                    <a:pt x="2527935" y="1826260"/>
                    <a:pt x="2436622" y="1891919"/>
                    <a:pt x="2261362" y="1891919"/>
                  </a:cubicBezTo>
                  <a:cubicBezTo>
                    <a:pt x="2205863" y="1891919"/>
                    <a:pt x="2141982" y="1885315"/>
                    <a:pt x="2072005" y="1870837"/>
                  </a:cubicBezTo>
                  <a:cubicBezTo>
                    <a:pt x="1994281" y="1856740"/>
                    <a:pt x="1939036" y="1852676"/>
                    <a:pt x="1894332" y="1852676"/>
                  </a:cubicBezTo>
                  <a:cubicBezTo>
                    <a:pt x="1835912" y="1852676"/>
                    <a:pt x="1795526" y="1859534"/>
                    <a:pt x="1746504" y="1859534"/>
                  </a:cubicBezTo>
                  <a:cubicBezTo>
                    <a:pt x="1691259" y="1859534"/>
                    <a:pt x="1625092" y="1850898"/>
                    <a:pt x="1509522" y="1814068"/>
                  </a:cubicBezTo>
                  <a:cubicBezTo>
                    <a:pt x="1361059" y="1769872"/>
                    <a:pt x="1256665" y="1753997"/>
                    <a:pt x="1143000" y="1741297"/>
                  </a:cubicBezTo>
                  <a:cubicBezTo>
                    <a:pt x="1259967" y="1804670"/>
                    <a:pt x="1304163" y="1867789"/>
                    <a:pt x="1443228" y="1886712"/>
                  </a:cubicBezTo>
                  <a:cubicBezTo>
                    <a:pt x="1553337" y="1903095"/>
                    <a:pt x="1438148" y="1916684"/>
                    <a:pt x="1294384" y="1916684"/>
                  </a:cubicBezTo>
                  <a:cubicBezTo>
                    <a:pt x="1215517" y="1916684"/>
                    <a:pt x="1127760" y="1912620"/>
                    <a:pt x="1063879" y="1902460"/>
                  </a:cubicBezTo>
                  <a:cubicBezTo>
                    <a:pt x="880618" y="1877187"/>
                    <a:pt x="542544" y="1836166"/>
                    <a:pt x="397129" y="1776095"/>
                  </a:cubicBezTo>
                  <a:cubicBezTo>
                    <a:pt x="245491" y="1719199"/>
                    <a:pt x="160147" y="1633855"/>
                    <a:pt x="71628" y="1567561"/>
                  </a:cubicBezTo>
                  <a:cubicBezTo>
                    <a:pt x="56388" y="1554734"/>
                    <a:pt x="44704" y="1549273"/>
                    <a:pt x="36449" y="1549273"/>
                  </a:cubicBezTo>
                  <a:cubicBezTo>
                    <a:pt x="0" y="1549273"/>
                    <a:pt x="28067" y="1655191"/>
                    <a:pt x="100076" y="1706626"/>
                  </a:cubicBezTo>
                  <a:cubicBezTo>
                    <a:pt x="194818" y="1772920"/>
                    <a:pt x="548767" y="2076323"/>
                    <a:pt x="953262" y="2142617"/>
                  </a:cubicBezTo>
                  <a:cubicBezTo>
                    <a:pt x="1354582" y="2212213"/>
                    <a:pt x="1465199" y="2174240"/>
                    <a:pt x="1762125" y="2269109"/>
                  </a:cubicBezTo>
                  <a:cubicBezTo>
                    <a:pt x="1876933" y="2304542"/>
                    <a:pt x="1943227" y="2312543"/>
                    <a:pt x="1997964" y="2312543"/>
                  </a:cubicBezTo>
                  <a:cubicBezTo>
                    <a:pt x="2043430" y="2312543"/>
                    <a:pt x="2081149" y="2307082"/>
                    <a:pt x="2132330" y="2307082"/>
                  </a:cubicBezTo>
                  <a:cubicBezTo>
                    <a:pt x="2178812" y="2307082"/>
                    <a:pt x="2236470" y="2311654"/>
                    <a:pt x="2321433" y="2329307"/>
                  </a:cubicBezTo>
                  <a:cubicBezTo>
                    <a:pt x="2391664" y="2342769"/>
                    <a:pt x="2455545" y="2348865"/>
                    <a:pt x="2511044" y="2348865"/>
                  </a:cubicBezTo>
                  <a:cubicBezTo>
                    <a:pt x="2689860" y="2348865"/>
                    <a:pt x="2780665" y="2284222"/>
                    <a:pt x="2713101" y="2190115"/>
                  </a:cubicBezTo>
                  <a:cubicBezTo>
                    <a:pt x="2627757" y="2070100"/>
                    <a:pt x="2706751" y="2013077"/>
                    <a:pt x="2662555" y="1943608"/>
                  </a:cubicBezTo>
                  <a:cubicBezTo>
                    <a:pt x="2618359" y="1867789"/>
                    <a:pt x="2596134" y="1836293"/>
                    <a:pt x="2665857" y="1817243"/>
                  </a:cubicBezTo>
                  <a:cubicBezTo>
                    <a:pt x="2741676" y="1795018"/>
                    <a:pt x="2827020" y="1731899"/>
                    <a:pt x="2694178" y="1662430"/>
                  </a:cubicBezTo>
                  <a:cubicBezTo>
                    <a:pt x="2584577" y="1603629"/>
                    <a:pt x="2610739" y="1520190"/>
                    <a:pt x="2797937" y="1520190"/>
                  </a:cubicBezTo>
                  <a:cubicBezTo>
                    <a:pt x="2842514" y="1520190"/>
                    <a:pt x="2896235" y="1524889"/>
                    <a:pt x="2959608" y="1535938"/>
                  </a:cubicBezTo>
                  <a:cubicBezTo>
                    <a:pt x="3285109" y="1589659"/>
                    <a:pt x="3781171" y="1725549"/>
                    <a:pt x="3989705" y="1753870"/>
                  </a:cubicBezTo>
                  <a:cubicBezTo>
                    <a:pt x="4198239" y="1779270"/>
                    <a:pt x="4365752" y="1801368"/>
                    <a:pt x="4150868" y="1870837"/>
                  </a:cubicBezTo>
                  <a:cubicBezTo>
                    <a:pt x="3939159" y="1937258"/>
                    <a:pt x="4242562" y="2063750"/>
                    <a:pt x="4416298" y="2063750"/>
                  </a:cubicBezTo>
                  <a:cubicBezTo>
                    <a:pt x="4511675" y="2063750"/>
                    <a:pt x="4574667" y="2079752"/>
                    <a:pt x="4653280" y="2079752"/>
                  </a:cubicBezTo>
                  <a:cubicBezTo>
                    <a:pt x="4718050" y="2079752"/>
                    <a:pt x="4793361" y="2068957"/>
                    <a:pt x="4906137" y="2028952"/>
                  </a:cubicBezTo>
                  <a:cubicBezTo>
                    <a:pt x="5138674" y="1949450"/>
                    <a:pt x="5223002" y="1946783"/>
                    <a:pt x="5427472" y="1946783"/>
                  </a:cubicBezTo>
                  <a:cubicBezTo>
                    <a:pt x="5442712" y="1946783"/>
                    <a:pt x="5458460" y="1946783"/>
                    <a:pt x="5475097" y="1946783"/>
                  </a:cubicBezTo>
                  <a:cubicBezTo>
                    <a:pt x="5715127" y="1946783"/>
                    <a:pt x="6208014" y="1880362"/>
                    <a:pt x="6009005" y="1791970"/>
                  </a:cubicBezTo>
                  <a:cubicBezTo>
                    <a:pt x="5817743" y="1712468"/>
                    <a:pt x="5892292" y="1709674"/>
                    <a:pt x="6020689" y="1709674"/>
                  </a:cubicBezTo>
                  <a:cubicBezTo>
                    <a:pt x="6030214" y="1709674"/>
                    <a:pt x="6040120" y="1709674"/>
                    <a:pt x="6050153" y="1709674"/>
                  </a:cubicBezTo>
                  <a:cubicBezTo>
                    <a:pt x="6192393" y="1709674"/>
                    <a:pt x="6473444" y="1665478"/>
                    <a:pt x="6236589" y="1564386"/>
                  </a:cubicBezTo>
                  <a:cubicBezTo>
                    <a:pt x="5999607" y="1460119"/>
                    <a:pt x="6135497" y="1336802"/>
                    <a:pt x="6568440" y="1188339"/>
                  </a:cubicBezTo>
                  <a:cubicBezTo>
                    <a:pt x="7004431" y="1036574"/>
                    <a:pt x="7061200" y="821690"/>
                    <a:pt x="6960235" y="635254"/>
                  </a:cubicBezTo>
                  <a:cubicBezTo>
                    <a:pt x="6862318" y="458470"/>
                    <a:pt x="6805422" y="464693"/>
                    <a:pt x="6745351" y="354076"/>
                  </a:cubicBezTo>
                  <a:cubicBezTo>
                    <a:pt x="6745351" y="350774"/>
                    <a:pt x="6742303" y="347726"/>
                    <a:pt x="6739001" y="338201"/>
                  </a:cubicBezTo>
                  <a:cubicBezTo>
                    <a:pt x="6676136" y="208534"/>
                    <a:pt x="6486525" y="50673"/>
                    <a:pt x="6297041" y="0"/>
                  </a:cubicBezTo>
                  <a:close/>
                </a:path>
              </a:pathLst>
            </a:custGeom>
            <a:solidFill>
              <a:srgbClr val="0088D3">
                <a:alpha val="14510"/>
              </a:srgbClr>
            </a:solidFill>
          </p:spPr>
        </p:sp>
      </p:grpSp>
      <p:grpSp>
        <p:nvGrpSpPr>
          <p:cNvPr id="66" name="Group 66"/>
          <p:cNvGrpSpPr/>
          <p:nvPr/>
        </p:nvGrpSpPr>
        <p:grpSpPr>
          <a:xfrm>
            <a:off x="-1126607" y="5112381"/>
            <a:ext cx="2322652" cy="845959"/>
            <a:chOff x="0" y="0"/>
            <a:chExt cx="3096870" cy="1127945"/>
          </a:xfrm>
        </p:grpSpPr>
        <p:sp>
          <p:nvSpPr>
            <p:cNvPr id="67" name="Freeform 67"/>
            <p:cNvSpPr/>
            <p:nvPr/>
          </p:nvSpPr>
          <p:spPr>
            <a:xfrm>
              <a:off x="381" y="127"/>
              <a:ext cx="3096260" cy="1127760"/>
            </a:xfrm>
            <a:custGeom>
              <a:avLst/>
              <a:gdLst/>
              <a:ahLst/>
              <a:cxnLst/>
              <a:rect l="l" t="t" r="r" b="b"/>
              <a:pathLst>
                <a:path w="3096260" h="1127760">
                  <a:moveTo>
                    <a:pt x="1472311" y="0"/>
                  </a:moveTo>
                  <a:cubicBezTo>
                    <a:pt x="1440053" y="0"/>
                    <a:pt x="1604645" y="117856"/>
                    <a:pt x="1832356" y="161417"/>
                  </a:cubicBezTo>
                  <a:cubicBezTo>
                    <a:pt x="2114169" y="208915"/>
                    <a:pt x="2189988" y="317754"/>
                    <a:pt x="2383790" y="317754"/>
                  </a:cubicBezTo>
                  <a:cubicBezTo>
                    <a:pt x="2396363" y="317754"/>
                    <a:pt x="2409571" y="317246"/>
                    <a:pt x="2423160" y="316357"/>
                  </a:cubicBezTo>
                  <a:cubicBezTo>
                    <a:pt x="2439670" y="315214"/>
                    <a:pt x="2453005" y="314706"/>
                    <a:pt x="2463038" y="314706"/>
                  </a:cubicBezTo>
                  <a:cubicBezTo>
                    <a:pt x="2584958" y="314706"/>
                    <a:pt x="2252980" y="392811"/>
                    <a:pt x="2048891" y="392811"/>
                  </a:cubicBezTo>
                  <a:cubicBezTo>
                    <a:pt x="2038477" y="392811"/>
                    <a:pt x="2028317" y="392684"/>
                    <a:pt x="2018792" y="392176"/>
                  </a:cubicBezTo>
                  <a:cubicBezTo>
                    <a:pt x="1873377" y="383794"/>
                    <a:pt x="1729359" y="376809"/>
                    <a:pt x="1605661" y="376809"/>
                  </a:cubicBezTo>
                  <a:cubicBezTo>
                    <a:pt x="1543812" y="376809"/>
                    <a:pt x="1486789" y="378587"/>
                    <a:pt x="1437386" y="382778"/>
                  </a:cubicBezTo>
                  <a:cubicBezTo>
                    <a:pt x="1422527" y="383921"/>
                    <a:pt x="1406017" y="384556"/>
                    <a:pt x="1388110" y="384556"/>
                  </a:cubicBezTo>
                  <a:cubicBezTo>
                    <a:pt x="1224280" y="384556"/>
                    <a:pt x="951865" y="335915"/>
                    <a:pt x="874903" y="313182"/>
                  </a:cubicBezTo>
                  <a:cubicBezTo>
                    <a:pt x="863600" y="309245"/>
                    <a:pt x="854202" y="307467"/>
                    <a:pt x="847090" y="307467"/>
                  </a:cubicBezTo>
                  <a:cubicBezTo>
                    <a:pt x="802513" y="307467"/>
                    <a:pt x="841883" y="376555"/>
                    <a:pt x="991743" y="417449"/>
                  </a:cubicBezTo>
                  <a:cubicBezTo>
                    <a:pt x="1129411" y="457073"/>
                    <a:pt x="1171702" y="494665"/>
                    <a:pt x="1107694" y="494665"/>
                  </a:cubicBezTo>
                  <a:cubicBezTo>
                    <a:pt x="1095248" y="494665"/>
                    <a:pt x="1078738" y="493268"/>
                    <a:pt x="1058164" y="490093"/>
                  </a:cubicBezTo>
                  <a:cubicBezTo>
                    <a:pt x="1041273" y="487680"/>
                    <a:pt x="1027938" y="486537"/>
                    <a:pt x="1017397" y="486537"/>
                  </a:cubicBezTo>
                  <a:cubicBezTo>
                    <a:pt x="948563" y="486537"/>
                    <a:pt x="1002157" y="534162"/>
                    <a:pt x="1048766" y="553212"/>
                  </a:cubicBezTo>
                  <a:cubicBezTo>
                    <a:pt x="1104011" y="571627"/>
                    <a:pt x="1162177" y="673481"/>
                    <a:pt x="823722" y="673481"/>
                  </a:cubicBezTo>
                  <a:cubicBezTo>
                    <a:pt x="813689" y="673481"/>
                    <a:pt x="803529" y="673481"/>
                    <a:pt x="792734" y="673354"/>
                  </a:cubicBezTo>
                  <a:cubicBezTo>
                    <a:pt x="631571" y="673354"/>
                    <a:pt x="549529" y="679704"/>
                    <a:pt x="489458" y="682752"/>
                  </a:cubicBezTo>
                  <a:cubicBezTo>
                    <a:pt x="435483" y="685038"/>
                    <a:pt x="402209" y="689991"/>
                    <a:pt x="348234" y="689991"/>
                  </a:cubicBezTo>
                  <a:cubicBezTo>
                    <a:pt x="323088" y="689991"/>
                    <a:pt x="293624" y="688848"/>
                    <a:pt x="255651" y="685927"/>
                  </a:cubicBezTo>
                  <a:cubicBezTo>
                    <a:pt x="133604" y="674243"/>
                    <a:pt x="32766" y="653034"/>
                    <a:pt x="12573" y="653034"/>
                  </a:cubicBezTo>
                  <a:cubicBezTo>
                    <a:pt x="0" y="653034"/>
                    <a:pt x="19177" y="661416"/>
                    <a:pt x="85090" y="685927"/>
                  </a:cubicBezTo>
                  <a:cubicBezTo>
                    <a:pt x="261874" y="752348"/>
                    <a:pt x="404114" y="843788"/>
                    <a:pt x="675894" y="869188"/>
                  </a:cubicBezTo>
                  <a:cubicBezTo>
                    <a:pt x="897763" y="884682"/>
                    <a:pt x="951484" y="922020"/>
                    <a:pt x="1057910" y="922020"/>
                  </a:cubicBezTo>
                  <a:cubicBezTo>
                    <a:pt x="1080262" y="922020"/>
                    <a:pt x="1105027" y="920369"/>
                    <a:pt x="1133983" y="916559"/>
                  </a:cubicBezTo>
                  <a:cubicBezTo>
                    <a:pt x="1156462" y="913130"/>
                    <a:pt x="1178814" y="911733"/>
                    <a:pt x="1200023" y="911733"/>
                  </a:cubicBezTo>
                  <a:cubicBezTo>
                    <a:pt x="1335786" y="911733"/>
                    <a:pt x="1430782" y="972439"/>
                    <a:pt x="1228852" y="986028"/>
                  </a:cubicBezTo>
                  <a:cubicBezTo>
                    <a:pt x="995045" y="1005078"/>
                    <a:pt x="1029843" y="1030351"/>
                    <a:pt x="1171956" y="1046099"/>
                  </a:cubicBezTo>
                  <a:cubicBezTo>
                    <a:pt x="1320419" y="1061974"/>
                    <a:pt x="994918" y="1090295"/>
                    <a:pt x="1266698" y="1121918"/>
                  </a:cubicBezTo>
                  <a:cubicBezTo>
                    <a:pt x="1308989" y="1125982"/>
                    <a:pt x="1348994" y="1127760"/>
                    <a:pt x="1386713" y="1127760"/>
                  </a:cubicBezTo>
                  <a:cubicBezTo>
                    <a:pt x="1588008" y="1127760"/>
                    <a:pt x="1723517" y="1078992"/>
                    <a:pt x="1800606" y="1068324"/>
                  </a:cubicBezTo>
                  <a:cubicBezTo>
                    <a:pt x="1892300" y="1058799"/>
                    <a:pt x="1923796" y="1005205"/>
                    <a:pt x="1753362" y="970407"/>
                  </a:cubicBezTo>
                  <a:cubicBezTo>
                    <a:pt x="1582674" y="935609"/>
                    <a:pt x="1513205" y="847217"/>
                    <a:pt x="1431036" y="790321"/>
                  </a:cubicBezTo>
                  <a:cubicBezTo>
                    <a:pt x="1390396" y="760222"/>
                    <a:pt x="1413510" y="752221"/>
                    <a:pt x="1470025" y="752221"/>
                  </a:cubicBezTo>
                  <a:cubicBezTo>
                    <a:pt x="1532255" y="752221"/>
                    <a:pt x="1634871" y="761746"/>
                    <a:pt x="1737360" y="761746"/>
                  </a:cubicBezTo>
                  <a:cubicBezTo>
                    <a:pt x="1936369" y="761746"/>
                    <a:pt x="2356739" y="745998"/>
                    <a:pt x="2104009" y="688975"/>
                  </a:cubicBezTo>
                  <a:cubicBezTo>
                    <a:pt x="1851152" y="635381"/>
                    <a:pt x="2050288" y="654304"/>
                    <a:pt x="2309368" y="600583"/>
                  </a:cubicBezTo>
                  <a:cubicBezTo>
                    <a:pt x="2571496" y="543687"/>
                    <a:pt x="2445258" y="546862"/>
                    <a:pt x="2625344" y="477393"/>
                  </a:cubicBezTo>
                  <a:cubicBezTo>
                    <a:pt x="2802382" y="404622"/>
                    <a:pt x="2881249" y="325755"/>
                    <a:pt x="2985516" y="303657"/>
                  </a:cubicBezTo>
                  <a:cubicBezTo>
                    <a:pt x="3065399" y="284861"/>
                    <a:pt x="3096260" y="257556"/>
                    <a:pt x="3019171" y="257556"/>
                  </a:cubicBezTo>
                  <a:cubicBezTo>
                    <a:pt x="2992247" y="257556"/>
                    <a:pt x="2952496" y="260858"/>
                    <a:pt x="2897124" y="268859"/>
                  </a:cubicBezTo>
                  <a:cubicBezTo>
                    <a:pt x="2859278" y="275209"/>
                    <a:pt x="2827655" y="275209"/>
                    <a:pt x="2802382" y="275209"/>
                  </a:cubicBezTo>
                  <a:cubicBezTo>
                    <a:pt x="2710561" y="272288"/>
                    <a:pt x="2726944" y="230505"/>
                    <a:pt x="2591308" y="230505"/>
                  </a:cubicBezTo>
                  <a:cubicBezTo>
                    <a:pt x="2582291" y="230505"/>
                    <a:pt x="2572512" y="230632"/>
                    <a:pt x="2562098" y="231013"/>
                  </a:cubicBezTo>
                  <a:cubicBezTo>
                    <a:pt x="2542667" y="232283"/>
                    <a:pt x="2523744" y="232791"/>
                    <a:pt x="2505202" y="232791"/>
                  </a:cubicBezTo>
                  <a:cubicBezTo>
                    <a:pt x="2340229" y="232791"/>
                    <a:pt x="2217039" y="189611"/>
                    <a:pt x="2261616" y="189611"/>
                  </a:cubicBezTo>
                  <a:cubicBezTo>
                    <a:pt x="2264156" y="189611"/>
                    <a:pt x="2267458" y="189738"/>
                    <a:pt x="2271395" y="189992"/>
                  </a:cubicBezTo>
                  <a:cubicBezTo>
                    <a:pt x="2273935" y="190373"/>
                    <a:pt x="2277110" y="190500"/>
                    <a:pt x="2280285" y="190500"/>
                  </a:cubicBezTo>
                  <a:cubicBezTo>
                    <a:pt x="2365121" y="190500"/>
                    <a:pt x="2638171" y="113792"/>
                    <a:pt x="2729484" y="98552"/>
                  </a:cubicBezTo>
                  <a:cubicBezTo>
                    <a:pt x="2809494" y="85090"/>
                    <a:pt x="2806192" y="53848"/>
                    <a:pt x="2699004" y="53848"/>
                  </a:cubicBezTo>
                  <a:cubicBezTo>
                    <a:pt x="2679065" y="53848"/>
                    <a:pt x="2655570" y="54991"/>
                    <a:pt x="2628392" y="57404"/>
                  </a:cubicBezTo>
                  <a:cubicBezTo>
                    <a:pt x="2439543" y="72136"/>
                    <a:pt x="2178304" y="104394"/>
                    <a:pt x="1951736" y="104394"/>
                  </a:cubicBezTo>
                  <a:cubicBezTo>
                    <a:pt x="1791081" y="104394"/>
                    <a:pt x="1648079" y="88138"/>
                    <a:pt x="1560322" y="38481"/>
                  </a:cubicBezTo>
                  <a:cubicBezTo>
                    <a:pt x="1510411" y="10922"/>
                    <a:pt x="1482217" y="0"/>
                    <a:pt x="1472311" y="0"/>
                  </a:cubicBezTo>
                  <a:close/>
                </a:path>
              </a:pathLst>
            </a:custGeom>
            <a:solidFill>
              <a:srgbClr val="FFFFFF"/>
            </a:solidFill>
          </p:spPr>
        </p:sp>
      </p:grpSp>
      <p:grpSp>
        <p:nvGrpSpPr>
          <p:cNvPr id="68" name="Group 68"/>
          <p:cNvGrpSpPr/>
          <p:nvPr/>
        </p:nvGrpSpPr>
        <p:grpSpPr>
          <a:xfrm>
            <a:off x="-1126849" y="5305504"/>
            <a:ext cx="2322895" cy="652840"/>
            <a:chOff x="0" y="0"/>
            <a:chExt cx="3097193" cy="870453"/>
          </a:xfrm>
        </p:grpSpPr>
        <p:sp>
          <p:nvSpPr>
            <p:cNvPr id="69" name="Freeform 69"/>
            <p:cNvSpPr/>
            <p:nvPr/>
          </p:nvSpPr>
          <p:spPr>
            <a:xfrm>
              <a:off x="-254" y="127"/>
              <a:ext cx="3096895" cy="870458"/>
            </a:xfrm>
            <a:custGeom>
              <a:avLst/>
              <a:gdLst/>
              <a:ahLst/>
              <a:cxnLst/>
              <a:rect l="l" t="t" r="r" b="b"/>
              <a:pathLst>
                <a:path w="3096895" h="870458">
                  <a:moveTo>
                    <a:pt x="3020187" y="0"/>
                  </a:moveTo>
                  <a:cubicBezTo>
                    <a:pt x="2993263" y="0"/>
                    <a:pt x="2953512" y="3302"/>
                    <a:pt x="2898140" y="11303"/>
                  </a:cubicBezTo>
                  <a:cubicBezTo>
                    <a:pt x="2860294" y="17653"/>
                    <a:pt x="2828671" y="17653"/>
                    <a:pt x="2803398" y="17653"/>
                  </a:cubicBezTo>
                  <a:cubicBezTo>
                    <a:pt x="2427478" y="242697"/>
                    <a:pt x="2277745" y="312547"/>
                    <a:pt x="2023618" y="312547"/>
                  </a:cubicBezTo>
                  <a:cubicBezTo>
                    <a:pt x="1974342" y="312547"/>
                    <a:pt x="1921129" y="309753"/>
                    <a:pt x="1861693" y="305308"/>
                  </a:cubicBezTo>
                  <a:cubicBezTo>
                    <a:pt x="1829308" y="302768"/>
                    <a:pt x="1802130" y="301625"/>
                    <a:pt x="1779397" y="301625"/>
                  </a:cubicBezTo>
                  <a:cubicBezTo>
                    <a:pt x="1548892" y="301625"/>
                    <a:pt x="1770761" y="419735"/>
                    <a:pt x="1593342" y="419735"/>
                  </a:cubicBezTo>
                  <a:cubicBezTo>
                    <a:pt x="1569593" y="419735"/>
                    <a:pt x="1538605" y="417576"/>
                    <a:pt x="1498219" y="412750"/>
                  </a:cubicBezTo>
                  <a:cubicBezTo>
                    <a:pt x="1472311" y="409702"/>
                    <a:pt x="1450340" y="408432"/>
                    <a:pt x="1431671" y="408432"/>
                  </a:cubicBezTo>
                  <a:cubicBezTo>
                    <a:pt x="1209040" y="408432"/>
                    <a:pt x="1483868" y="612013"/>
                    <a:pt x="1294765" y="612013"/>
                  </a:cubicBezTo>
                  <a:cubicBezTo>
                    <a:pt x="1271905" y="612013"/>
                    <a:pt x="1242441" y="609092"/>
                    <a:pt x="1204341" y="602488"/>
                  </a:cubicBezTo>
                  <a:cubicBezTo>
                    <a:pt x="929386" y="554990"/>
                    <a:pt x="638683" y="472948"/>
                    <a:pt x="496443" y="422402"/>
                  </a:cubicBezTo>
                  <a:cubicBezTo>
                    <a:pt x="442087" y="424561"/>
                    <a:pt x="408559" y="428244"/>
                    <a:pt x="354584" y="428244"/>
                  </a:cubicBezTo>
                  <a:cubicBezTo>
                    <a:pt x="330454" y="428244"/>
                    <a:pt x="302133" y="427482"/>
                    <a:pt x="265811" y="425450"/>
                  </a:cubicBezTo>
                  <a:cubicBezTo>
                    <a:pt x="138684" y="415925"/>
                    <a:pt x="36195" y="395605"/>
                    <a:pt x="14097" y="395605"/>
                  </a:cubicBezTo>
                  <a:cubicBezTo>
                    <a:pt x="0" y="395605"/>
                    <a:pt x="18923" y="403860"/>
                    <a:pt x="85725" y="428625"/>
                  </a:cubicBezTo>
                  <a:cubicBezTo>
                    <a:pt x="262509" y="495046"/>
                    <a:pt x="404749" y="586486"/>
                    <a:pt x="676529" y="611886"/>
                  </a:cubicBezTo>
                  <a:cubicBezTo>
                    <a:pt x="898398" y="627380"/>
                    <a:pt x="952119" y="664718"/>
                    <a:pt x="1058545" y="664718"/>
                  </a:cubicBezTo>
                  <a:cubicBezTo>
                    <a:pt x="1080897" y="664718"/>
                    <a:pt x="1105662" y="663067"/>
                    <a:pt x="1134618" y="659257"/>
                  </a:cubicBezTo>
                  <a:cubicBezTo>
                    <a:pt x="1157097" y="655828"/>
                    <a:pt x="1179449" y="654431"/>
                    <a:pt x="1200658" y="654431"/>
                  </a:cubicBezTo>
                  <a:cubicBezTo>
                    <a:pt x="1336421" y="654431"/>
                    <a:pt x="1431417" y="715137"/>
                    <a:pt x="1229487" y="728726"/>
                  </a:cubicBezTo>
                  <a:cubicBezTo>
                    <a:pt x="995680" y="747776"/>
                    <a:pt x="1030478" y="773049"/>
                    <a:pt x="1172591" y="788797"/>
                  </a:cubicBezTo>
                  <a:cubicBezTo>
                    <a:pt x="1321054" y="804672"/>
                    <a:pt x="995553" y="832993"/>
                    <a:pt x="1267333" y="864616"/>
                  </a:cubicBezTo>
                  <a:cubicBezTo>
                    <a:pt x="1309624" y="868680"/>
                    <a:pt x="1349629" y="870458"/>
                    <a:pt x="1387348" y="870458"/>
                  </a:cubicBezTo>
                  <a:cubicBezTo>
                    <a:pt x="1588643" y="870458"/>
                    <a:pt x="1724152" y="821690"/>
                    <a:pt x="1801241" y="811022"/>
                  </a:cubicBezTo>
                  <a:cubicBezTo>
                    <a:pt x="1892935" y="801497"/>
                    <a:pt x="1924431" y="747903"/>
                    <a:pt x="1753997" y="713105"/>
                  </a:cubicBezTo>
                  <a:cubicBezTo>
                    <a:pt x="1583309" y="678307"/>
                    <a:pt x="1513840" y="589915"/>
                    <a:pt x="1431671" y="533019"/>
                  </a:cubicBezTo>
                  <a:cubicBezTo>
                    <a:pt x="1391031" y="502920"/>
                    <a:pt x="1414145" y="494919"/>
                    <a:pt x="1470660" y="494919"/>
                  </a:cubicBezTo>
                  <a:cubicBezTo>
                    <a:pt x="1532890" y="494919"/>
                    <a:pt x="1635506" y="504444"/>
                    <a:pt x="1737995" y="504444"/>
                  </a:cubicBezTo>
                  <a:cubicBezTo>
                    <a:pt x="1937004" y="504444"/>
                    <a:pt x="2357374" y="488696"/>
                    <a:pt x="2104644" y="431673"/>
                  </a:cubicBezTo>
                  <a:cubicBezTo>
                    <a:pt x="1851787" y="378079"/>
                    <a:pt x="2050923" y="397002"/>
                    <a:pt x="2310003" y="343281"/>
                  </a:cubicBezTo>
                  <a:cubicBezTo>
                    <a:pt x="2572131" y="286385"/>
                    <a:pt x="2445893" y="289560"/>
                    <a:pt x="2625979" y="220091"/>
                  </a:cubicBezTo>
                  <a:cubicBezTo>
                    <a:pt x="2803017" y="147320"/>
                    <a:pt x="2881884" y="68453"/>
                    <a:pt x="2986151" y="46355"/>
                  </a:cubicBezTo>
                  <a:cubicBezTo>
                    <a:pt x="3066034" y="27559"/>
                    <a:pt x="3096895" y="254"/>
                    <a:pt x="3019806" y="254"/>
                  </a:cubicBezTo>
                  <a:close/>
                </a:path>
              </a:pathLst>
            </a:custGeom>
            <a:solidFill>
              <a:srgbClr val="0088D3">
                <a:alpha val="14510"/>
              </a:srgbClr>
            </a:solidFill>
          </p:spPr>
        </p:sp>
      </p:grpSp>
      <p:grpSp>
        <p:nvGrpSpPr>
          <p:cNvPr id="70" name="Group 70"/>
          <p:cNvGrpSpPr/>
          <p:nvPr/>
        </p:nvGrpSpPr>
        <p:grpSpPr>
          <a:xfrm>
            <a:off x="-2758426" y="4825610"/>
            <a:ext cx="2612938" cy="1541067"/>
            <a:chOff x="0" y="0"/>
            <a:chExt cx="3483917" cy="2054756"/>
          </a:xfrm>
        </p:grpSpPr>
        <p:sp>
          <p:nvSpPr>
            <p:cNvPr id="71" name="Freeform 71"/>
            <p:cNvSpPr/>
            <p:nvPr/>
          </p:nvSpPr>
          <p:spPr>
            <a:xfrm>
              <a:off x="127" y="127"/>
              <a:ext cx="3483610" cy="2054606"/>
            </a:xfrm>
            <a:custGeom>
              <a:avLst/>
              <a:gdLst/>
              <a:ahLst/>
              <a:cxnLst/>
              <a:rect l="l" t="t" r="r" b="b"/>
              <a:pathLst>
                <a:path w="3483610" h="2054606">
                  <a:moveTo>
                    <a:pt x="122174" y="0"/>
                  </a:moveTo>
                  <a:cubicBezTo>
                    <a:pt x="105664" y="0"/>
                    <a:pt x="82042" y="110109"/>
                    <a:pt x="96393" y="205740"/>
                  </a:cubicBezTo>
                  <a:cubicBezTo>
                    <a:pt x="118618" y="332232"/>
                    <a:pt x="118618" y="505968"/>
                    <a:pt x="162814" y="594360"/>
                  </a:cubicBezTo>
                  <a:cubicBezTo>
                    <a:pt x="190246" y="658114"/>
                    <a:pt x="237363" y="720344"/>
                    <a:pt x="222250" y="720344"/>
                  </a:cubicBezTo>
                  <a:cubicBezTo>
                    <a:pt x="216408" y="720344"/>
                    <a:pt x="201422" y="711073"/>
                    <a:pt x="172212" y="689102"/>
                  </a:cubicBezTo>
                  <a:cubicBezTo>
                    <a:pt x="90424" y="627253"/>
                    <a:pt x="16510" y="514858"/>
                    <a:pt x="3556" y="514858"/>
                  </a:cubicBezTo>
                  <a:cubicBezTo>
                    <a:pt x="0" y="514858"/>
                    <a:pt x="1143" y="523240"/>
                    <a:pt x="7874" y="543814"/>
                  </a:cubicBezTo>
                  <a:cubicBezTo>
                    <a:pt x="39497" y="638556"/>
                    <a:pt x="169037" y="777621"/>
                    <a:pt x="209931" y="872363"/>
                  </a:cubicBezTo>
                  <a:cubicBezTo>
                    <a:pt x="248031" y="970280"/>
                    <a:pt x="510159" y="1160018"/>
                    <a:pt x="576580" y="1280033"/>
                  </a:cubicBezTo>
                  <a:cubicBezTo>
                    <a:pt x="643001" y="1397000"/>
                    <a:pt x="905129" y="1599184"/>
                    <a:pt x="1085215" y="1712849"/>
                  </a:cubicBezTo>
                  <a:cubicBezTo>
                    <a:pt x="1268476" y="1826641"/>
                    <a:pt x="1720342" y="1994154"/>
                    <a:pt x="1859534" y="2038350"/>
                  </a:cubicBezTo>
                  <a:cubicBezTo>
                    <a:pt x="1896999" y="2049399"/>
                    <a:pt x="1921383" y="2054606"/>
                    <a:pt x="1934083" y="2054606"/>
                  </a:cubicBezTo>
                  <a:cubicBezTo>
                    <a:pt x="1968627" y="2054606"/>
                    <a:pt x="1917446" y="2017014"/>
                    <a:pt x="1808861" y="1959356"/>
                  </a:cubicBezTo>
                  <a:cubicBezTo>
                    <a:pt x="1657223" y="1880362"/>
                    <a:pt x="1587754" y="1788795"/>
                    <a:pt x="1363345" y="1646428"/>
                  </a:cubicBezTo>
                  <a:cubicBezTo>
                    <a:pt x="1191387" y="1539113"/>
                    <a:pt x="1102487" y="1422400"/>
                    <a:pt x="1155192" y="1422400"/>
                  </a:cubicBezTo>
                  <a:cubicBezTo>
                    <a:pt x="1172337" y="1422400"/>
                    <a:pt x="1204087" y="1434719"/>
                    <a:pt x="1252728" y="1463167"/>
                  </a:cubicBezTo>
                  <a:cubicBezTo>
                    <a:pt x="1445641" y="1583182"/>
                    <a:pt x="2004822" y="1772793"/>
                    <a:pt x="2273427" y="1791716"/>
                  </a:cubicBezTo>
                  <a:cubicBezTo>
                    <a:pt x="2487295" y="1806448"/>
                    <a:pt x="2728214" y="1851914"/>
                    <a:pt x="2969006" y="1851914"/>
                  </a:cubicBezTo>
                  <a:cubicBezTo>
                    <a:pt x="3037459" y="1851914"/>
                    <a:pt x="3106039" y="1848231"/>
                    <a:pt x="3173857" y="1839087"/>
                  </a:cubicBezTo>
                  <a:cubicBezTo>
                    <a:pt x="3483610" y="1801241"/>
                    <a:pt x="3079115" y="1823212"/>
                    <a:pt x="2927477" y="1779016"/>
                  </a:cubicBezTo>
                  <a:cubicBezTo>
                    <a:pt x="2873756" y="1763141"/>
                    <a:pt x="2791587" y="1737868"/>
                    <a:pt x="2699893" y="1706245"/>
                  </a:cubicBezTo>
                  <a:cubicBezTo>
                    <a:pt x="2522855" y="1636776"/>
                    <a:pt x="2311273" y="1551432"/>
                    <a:pt x="2222627" y="1494536"/>
                  </a:cubicBezTo>
                  <a:cubicBezTo>
                    <a:pt x="2181479" y="1469263"/>
                    <a:pt x="2174240" y="1460373"/>
                    <a:pt x="2187194" y="1460373"/>
                  </a:cubicBezTo>
                  <a:cubicBezTo>
                    <a:pt x="2218309" y="1460373"/>
                    <a:pt x="2363851" y="1510284"/>
                    <a:pt x="2443861" y="1510284"/>
                  </a:cubicBezTo>
                  <a:cubicBezTo>
                    <a:pt x="2557653" y="1510284"/>
                    <a:pt x="2548128" y="1507236"/>
                    <a:pt x="2421890" y="1475613"/>
                  </a:cubicBezTo>
                  <a:cubicBezTo>
                    <a:pt x="2307082" y="1445514"/>
                    <a:pt x="2239518" y="1375156"/>
                    <a:pt x="2356358" y="1375156"/>
                  </a:cubicBezTo>
                  <a:cubicBezTo>
                    <a:pt x="2374646" y="1375156"/>
                    <a:pt x="2397379" y="1376934"/>
                    <a:pt x="2425065" y="1380871"/>
                  </a:cubicBezTo>
                  <a:cubicBezTo>
                    <a:pt x="2458466" y="1385443"/>
                    <a:pt x="2491740" y="1387348"/>
                    <a:pt x="2522728" y="1387348"/>
                  </a:cubicBezTo>
                  <a:cubicBezTo>
                    <a:pt x="2685923" y="1387348"/>
                    <a:pt x="2785745" y="1333119"/>
                    <a:pt x="2488184" y="1314450"/>
                  </a:cubicBezTo>
                  <a:cubicBezTo>
                    <a:pt x="1982724" y="1279652"/>
                    <a:pt x="1850009" y="1178560"/>
                    <a:pt x="1647698" y="1061593"/>
                  </a:cubicBezTo>
                  <a:cubicBezTo>
                    <a:pt x="1560195" y="1009142"/>
                    <a:pt x="1507236" y="984631"/>
                    <a:pt x="1485265" y="984631"/>
                  </a:cubicBezTo>
                  <a:cubicBezTo>
                    <a:pt x="1455801" y="984631"/>
                    <a:pt x="1482979" y="1028954"/>
                    <a:pt x="1559306" y="1108837"/>
                  </a:cubicBezTo>
                  <a:cubicBezTo>
                    <a:pt x="1676273" y="1225804"/>
                    <a:pt x="1839976" y="1347216"/>
                    <a:pt x="1767078" y="1347216"/>
                  </a:cubicBezTo>
                  <a:cubicBezTo>
                    <a:pt x="1753362" y="1347216"/>
                    <a:pt x="1731010" y="1342898"/>
                    <a:pt x="1698244" y="1333246"/>
                  </a:cubicBezTo>
                  <a:cubicBezTo>
                    <a:pt x="1492885" y="1273175"/>
                    <a:pt x="1129538" y="1102487"/>
                    <a:pt x="810514" y="909701"/>
                  </a:cubicBezTo>
                  <a:cubicBezTo>
                    <a:pt x="488188" y="720852"/>
                    <a:pt x="330200" y="445897"/>
                    <a:pt x="248158" y="357505"/>
                  </a:cubicBezTo>
                  <a:lnTo>
                    <a:pt x="244856" y="354203"/>
                  </a:lnTo>
                  <a:cubicBezTo>
                    <a:pt x="159512" y="268859"/>
                    <a:pt x="140589" y="145669"/>
                    <a:pt x="134239" y="38227"/>
                  </a:cubicBezTo>
                  <a:cubicBezTo>
                    <a:pt x="132080" y="11430"/>
                    <a:pt x="127508" y="0"/>
                    <a:pt x="122174" y="0"/>
                  </a:cubicBezTo>
                  <a:close/>
                </a:path>
              </a:pathLst>
            </a:custGeom>
            <a:solidFill>
              <a:srgbClr val="FFFFFF"/>
            </a:solidFill>
          </p:spPr>
        </p:sp>
      </p:grpSp>
      <p:grpSp>
        <p:nvGrpSpPr>
          <p:cNvPr id="72" name="Group 72"/>
          <p:cNvGrpSpPr/>
          <p:nvPr/>
        </p:nvGrpSpPr>
        <p:grpSpPr>
          <a:xfrm>
            <a:off x="-2758426" y="4822938"/>
            <a:ext cx="2612938" cy="1543739"/>
            <a:chOff x="0" y="0"/>
            <a:chExt cx="3483917" cy="2058319"/>
          </a:xfrm>
        </p:grpSpPr>
        <p:sp>
          <p:nvSpPr>
            <p:cNvPr id="73" name="Freeform 73"/>
            <p:cNvSpPr/>
            <p:nvPr/>
          </p:nvSpPr>
          <p:spPr>
            <a:xfrm>
              <a:off x="127" y="0"/>
              <a:ext cx="3483610" cy="2058289"/>
            </a:xfrm>
            <a:custGeom>
              <a:avLst/>
              <a:gdLst/>
              <a:ahLst/>
              <a:cxnLst/>
              <a:rect l="l" t="t" r="r" b="b"/>
              <a:pathLst>
                <a:path w="3483610" h="2058289">
                  <a:moveTo>
                    <a:pt x="114427" y="0"/>
                  </a:moveTo>
                  <a:cubicBezTo>
                    <a:pt x="99187" y="0"/>
                    <a:pt x="75819" y="107823"/>
                    <a:pt x="90043" y="203073"/>
                  </a:cubicBezTo>
                  <a:cubicBezTo>
                    <a:pt x="108966" y="329565"/>
                    <a:pt x="108966" y="503301"/>
                    <a:pt x="153162" y="594995"/>
                  </a:cubicBezTo>
                  <a:cubicBezTo>
                    <a:pt x="182753" y="658749"/>
                    <a:pt x="228981" y="720979"/>
                    <a:pt x="214376" y="720979"/>
                  </a:cubicBezTo>
                  <a:cubicBezTo>
                    <a:pt x="208661" y="720979"/>
                    <a:pt x="193929" y="711708"/>
                    <a:pt x="165735" y="689737"/>
                  </a:cubicBezTo>
                  <a:cubicBezTo>
                    <a:pt x="89154" y="630301"/>
                    <a:pt x="16256" y="518541"/>
                    <a:pt x="3556" y="518541"/>
                  </a:cubicBezTo>
                  <a:cubicBezTo>
                    <a:pt x="0" y="518541"/>
                    <a:pt x="1016" y="526923"/>
                    <a:pt x="7874" y="547497"/>
                  </a:cubicBezTo>
                  <a:cubicBezTo>
                    <a:pt x="39497" y="642239"/>
                    <a:pt x="169037" y="781304"/>
                    <a:pt x="209931" y="876046"/>
                  </a:cubicBezTo>
                  <a:cubicBezTo>
                    <a:pt x="248031" y="973963"/>
                    <a:pt x="510159" y="1163701"/>
                    <a:pt x="576580" y="1283716"/>
                  </a:cubicBezTo>
                  <a:cubicBezTo>
                    <a:pt x="643001" y="1400683"/>
                    <a:pt x="905129" y="1602867"/>
                    <a:pt x="1085215" y="1716532"/>
                  </a:cubicBezTo>
                  <a:cubicBezTo>
                    <a:pt x="1268476" y="1830324"/>
                    <a:pt x="1720342" y="1997837"/>
                    <a:pt x="1859534" y="2042033"/>
                  </a:cubicBezTo>
                  <a:cubicBezTo>
                    <a:pt x="1896999" y="2053082"/>
                    <a:pt x="1921383" y="2058289"/>
                    <a:pt x="1934083" y="2058289"/>
                  </a:cubicBezTo>
                  <a:cubicBezTo>
                    <a:pt x="1968627" y="2058289"/>
                    <a:pt x="1917446" y="2020697"/>
                    <a:pt x="1808861" y="1963039"/>
                  </a:cubicBezTo>
                  <a:cubicBezTo>
                    <a:pt x="1657223" y="1884045"/>
                    <a:pt x="1587754" y="1792478"/>
                    <a:pt x="1363345" y="1650111"/>
                  </a:cubicBezTo>
                  <a:cubicBezTo>
                    <a:pt x="1191387" y="1542796"/>
                    <a:pt x="1102487" y="1426083"/>
                    <a:pt x="1155192" y="1426083"/>
                  </a:cubicBezTo>
                  <a:cubicBezTo>
                    <a:pt x="1172337" y="1426083"/>
                    <a:pt x="1204087" y="1438402"/>
                    <a:pt x="1252728" y="1466850"/>
                  </a:cubicBezTo>
                  <a:cubicBezTo>
                    <a:pt x="1445641" y="1586865"/>
                    <a:pt x="2004822" y="1776476"/>
                    <a:pt x="2273427" y="1795399"/>
                  </a:cubicBezTo>
                  <a:cubicBezTo>
                    <a:pt x="2487295" y="1810131"/>
                    <a:pt x="2728214" y="1855597"/>
                    <a:pt x="2969006" y="1855597"/>
                  </a:cubicBezTo>
                  <a:cubicBezTo>
                    <a:pt x="3037459" y="1855597"/>
                    <a:pt x="3106039" y="1851914"/>
                    <a:pt x="3173857" y="1842770"/>
                  </a:cubicBezTo>
                  <a:cubicBezTo>
                    <a:pt x="3483610" y="1804924"/>
                    <a:pt x="3079115" y="1826895"/>
                    <a:pt x="2927477" y="1782699"/>
                  </a:cubicBezTo>
                  <a:cubicBezTo>
                    <a:pt x="2873756" y="1766824"/>
                    <a:pt x="2791587" y="1741551"/>
                    <a:pt x="2699893" y="1709928"/>
                  </a:cubicBezTo>
                  <a:cubicBezTo>
                    <a:pt x="2396617" y="1700530"/>
                    <a:pt x="1805686" y="1653032"/>
                    <a:pt x="1435862" y="1450848"/>
                  </a:cubicBezTo>
                  <a:cubicBezTo>
                    <a:pt x="1186815" y="1311910"/>
                    <a:pt x="1018413" y="1255395"/>
                    <a:pt x="935101" y="1255395"/>
                  </a:cubicBezTo>
                  <a:cubicBezTo>
                    <a:pt x="853694" y="1255395"/>
                    <a:pt x="853821" y="1309624"/>
                    <a:pt x="939800" y="1394079"/>
                  </a:cubicBezTo>
                  <a:cubicBezTo>
                    <a:pt x="1003808" y="1456944"/>
                    <a:pt x="1006856" y="1484630"/>
                    <a:pt x="975614" y="1484630"/>
                  </a:cubicBezTo>
                  <a:cubicBezTo>
                    <a:pt x="923671" y="1484630"/>
                    <a:pt x="776859" y="1408176"/>
                    <a:pt x="658495" y="1289812"/>
                  </a:cubicBezTo>
                  <a:cubicBezTo>
                    <a:pt x="485013" y="1116330"/>
                    <a:pt x="232283" y="730885"/>
                    <a:pt x="235458" y="354838"/>
                  </a:cubicBezTo>
                  <a:cubicBezTo>
                    <a:pt x="153162" y="266192"/>
                    <a:pt x="134239" y="146304"/>
                    <a:pt x="124841" y="38862"/>
                  </a:cubicBezTo>
                  <a:cubicBezTo>
                    <a:pt x="123317" y="11557"/>
                    <a:pt x="119253" y="0"/>
                    <a:pt x="114427" y="0"/>
                  </a:cubicBezTo>
                  <a:close/>
                </a:path>
              </a:pathLst>
            </a:custGeom>
            <a:solidFill>
              <a:srgbClr val="0088D3">
                <a:alpha val="14510"/>
              </a:srgbClr>
            </a:solidFill>
          </p:spPr>
        </p:sp>
      </p:grpSp>
      <p:grpSp>
        <p:nvGrpSpPr>
          <p:cNvPr id="74" name="Group 74"/>
          <p:cNvGrpSpPr/>
          <p:nvPr/>
        </p:nvGrpSpPr>
        <p:grpSpPr>
          <a:xfrm>
            <a:off x="491975" y="5124284"/>
            <a:ext cx="2306985" cy="1526735"/>
            <a:chOff x="0" y="0"/>
            <a:chExt cx="3075980" cy="2035647"/>
          </a:xfrm>
        </p:grpSpPr>
        <p:sp>
          <p:nvSpPr>
            <p:cNvPr id="75" name="Freeform 75"/>
            <p:cNvSpPr/>
            <p:nvPr/>
          </p:nvSpPr>
          <p:spPr>
            <a:xfrm>
              <a:off x="-127" y="0"/>
              <a:ext cx="3075940" cy="2035810"/>
            </a:xfrm>
            <a:custGeom>
              <a:avLst/>
              <a:gdLst/>
              <a:ahLst/>
              <a:cxnLst/>
              <a:rect l="l" t="t" r="r" b="b"/>
              <a:pathLst>
                <a:path w="3075940" h="2035810">
                  <a:moveTo>
                    <a:pt x="2218436" y="796544"/>
                  </a:moveTo>
                  <a:cubicBezTo>
                    <a:pt x="2216023" y="796544"/>
                    <a:pt x="2215515" y="796544"/>
                    <a:pt x="2214118" y="798957"/>
                  </a:cubicBezTo>
                  <a:cubicBezTo>
                    <a:pt x="2216277" y="797814"/>
                    <a:pt x="2217674" y="797052"/>
                    <a:pt x="2218436" y="796544"/>
                  </a:cubicBezTo>
                  <a:close/>
                  <a:moveTo>
                    <a:pt x="3065907" y="0"/>
                  </a:moveTo>
                  <a:cubicBezTo>
                    <a:pt x="3043174" y="0"/>
                    <a:pt x="2971165" y="193802"/>
                    <a:pt x="2910459" y="281559"/>
                  </a:cubicBezTo>
                  <a:cubicBezTo>
                    <a:pt x="2859786" y="351028"/>
                    <a:pt x="2727198" y="543687"/>
                    <a:pt x="2512187" y="727075"/>
                  </a:cubicBezTo>
                  <a:cubicBezTo>
                    <a:pt x="2357374" y="853567"/>
                    <a:pt x="2164715" y="976630"/>
                    <a:pt x="1921256" y="1046226"/>
                  </a:cubicBezTo>
                  <a:cubicBezTo>
                    <a:pt x="2120392" y="935609"/>
                    <a:pt x="2158365" y="837692"/>
                    <a:pt x="2212086" y="802767"/>
                  </a:cubicBezTo>
                  <a:cubicBezTo>
                    <a:pt x="2212848" y="800989"/>
                    <a:pt x="2213483" y="799846"/>
                    <a:pt x="2213991" y="798830"/>
                  </a:cubicBezTo>
                  <a:cubicBezTo>
                    <a:pt x="2181098" y="817753"/>
                    <a:pt x="1991360" y="932434"/>
                    <a:pt x="1949704" y="935482"/>
                  </a:cubicBezTo>
                  <a:cubicBezTo>
                    <a:pt x="1946783" y="935990"/>
                    <a:pt x="1944624" y="936244"/>
                    <a:pt x="1943227" y="936244"/>
                  </a:cubicBezTo>
                  <a:cubicBezTo>
                    <a:pt x="1919732" y="936244"/>
                    <a:pt x="2053844" y="867283"/>
                    <a:pt x="2148713" y="739521"/>
                  </a:cubicBezTo>
                  <a:cubicBezTo>
                    <a:pt x="2256028" y="582295"/>
                    <a:pt x="2471801" y="184658"/>
                    <a:pt x="2428494" y="184658"/>
                  </a:cubicBezTo>
                  <a:cubicBezTo>
                    <a:pt x="2416937" y="184658"/>
                    <a:pt x="2387219" y="212852"/>
                    <a:pt x="2331974" y="281305"/>
                  </a:cubicBezTo>
                  <a:cubicBezTo>
                    <a:pt x="1930654" y="774319"/>
                    <a:pt x="1248029" y="1064895"/>
                    <a:pt x="622427" y="1064895"/>
                  </a:cubicBezTo>
                  <a:cubicBezTo>
                    <a:pt x="127" y="1071626"/>
                    <a:pt x="120269" y="1220089"/>
                    <a:pt x="474091" y="1261237"/>
                  </a:cubicBezTo>
                  <a:cubicBezTo>
                    <a:pt x="824865" y="1299083"/>
                    <a:pt x="840613" y="1327531"/>
                    <a:pt x="742696" y="1343406"/>
                  </a:cubicBezTo>
                  <a:cubicBezTo>
                    <a:pt x="641477" y="1359154"/>
                    <a:pt x="1011174" y="1355979"/>
                    <a:pt x="805815" y="1419225"/>
                  </a:cubicBezTo>
                  <a:cubicBezTo>
                    <a:pt x="603504" y="1482344"/>
                    <a:pt x="404495" y="1476121"/>
                    <a:pt x="562356" y="1491996"/>
                  </a:cubicBezTo>
                  <a:cubicBezTo>
                    <a:pt x="716153" y="1507363"/>
                    <a:pt x="774192" y="1618615"/>
                    <a:pt x="456311" y="1618615"/>
                  </a:cubicBezTo>
                  <a:cubicBezTo>
                    <a:pt x="447675" y="1618615"/>
                    <a:pt x="438785" y="1618488"/>
                    <a:pt x="429768" y="1618234"/>
                  </a:cubicBezTo>
                  <a:cubicBezTo>
                    <a:pt x="347599" y="1618234"/>
                    <a:pt x="274955" y="1618234"/>
                    <a:pt x="221234" y="1624584"/>
                  </a:cubicBezTo>
                  <a:cubicBezTo>
                    <a:pt x="34798" y="1630934"/>
                    <a:pt x="0" y="1659382"/>
                    <a:pt x="214884" y="1703578"/>
                  </a:cubicBezTo>
                  <a:cubicBezTo>
                    <a:pt x="451485" y="1747266"/>
                    <a:pt x="637921" y="1774317"/>
                    <a:pt x="835406" y="1774317"/>
                  </a:cubicBezTo>
                  <a:cubicBezTo>
                    <a:pt x="880364" y="1774317"/>
                    <a:pt x="926211" y="1772920"/>
                    <a:pt x="973201" y="1769999"/>
                  </a:cubicBezTo>
                  <a:cubicBezTo>
                    <a:pt x="984250" y="1769491"/>
                    <a:pt x="994410" y="1769364"/>
                    <a:pt x="1003935" y="1769364"/>
                  </a:cubicBezTo>
                  <a:cubicBezTo>
                    <a:pt x="1219708" y="1769364"/>
                    <a:pt x="1037590" y="1868932"/>
                    <a:pt x="777240" y="1893189"/>
                  </a:cubicBezTo>
                  <a:cubicBezTo>
                    <a:pt x="670306" y="1901952"/>
                    <a:pt x="581025" y="1907286"/>
                    <a:pt x="502412" y="1907286"/>
                  </a:cubicBezTo>
                  <a:cubicBezTo>
                    <a:pt x="383921" y="1907286"/>
                    <a:pt x="290322" y="1895094"/>
                    <a:pt x="199136" y="1864741"/>
                  </a:cubicBezTo>
                  <a:cubicBezTo>
                    <a:pt x="183769" y="1859407"/>
                    <a:pt x="171577" y="1857121"/>
                    <a:pt x="162433" y="1857121"/>
                  </a:cubicBezTo>
                  <a:cubicBezTo>
                    <a:pt x="84328" y="1857121"/>
                    <a:pt x="229743" y="2029714"/>
                    <a:pt x="625729" y="2035429"/>
                  </a:cubicBezTo>
                  <a:cubicBezTo>
                    <a:pt x="638683" y="2035556"/>
                    <a:pt x="651764" y="2035810"/>
                    <a:pt x="664972" y="2035810"/>
                  </a:cubicBezTo>
                  <a:cubicBezTo>
                    <a:pt x="1092454" y="2035810"/>
                    <a:pt x="1492123" y="1935734"/>
                    <a:pt x="1927479" y="1773174"/>
                  </a:cubicBezTo>
                  <a:cubicBezTo>
                    <a:pt x="2252345" y="1653540"/>
                    <a:pt x="2308479" y="1574038"/>
                    <a:pt x="2240407" y="1574038"/>
                  </a:cubicBezTo>
                  <a:cubicBezTo>
                    <a:pt x="2215134" y="1574038"/>
                    <a:pt x="2172589" y="1585087"/>
                    <a:pt x="2120392" y="1608963"/>
                  </a:cubicBezTo>
                  <a:cubicBezTo>
                    <a:pt x="2050923" y="1639697"/>
                    <a:pt x="2009267" y="1651127"/>
                    <a:pt x="1988947" y="1651127"/>
                  </a:cubicBezTo>
                  <a:cubicBezTo>
                    <a:pt x="1952625" y="1651127"/>
                    <a:pt x="1982851" y="1615186"/>
                    <a:pt x="2041398" y="1586865"/>
                  </a:cubicBezTo>
                  <a:cubicBezTo>
                    <a:pt x="2104390" y="1554353"/>
                    <a:pt x="2116582" y="1526159"/>
                    <a:pt x="2084197" y="1526159"/>
                  </a:cubicBezTo>
                  <a:cubicBezTo>
                    <a:pt x="2069465" y="1526159"/>
                    <a:pt x="2045462" y="1532001"/>
                    <a:pt x="2012950" y="1545971"/>
                  </a:cubicBezTo>
                  <a:cubicBezTo>
                    <a:pt x="1994535" y="1553464"/>
                    <a:pt x="1981708" y="1556639"/>
                    <a:pt x="1973453" y="1556639"/>
                  </a:cubicBezTo>
                  <a:cubicBezTo>
                    <a:pt x="1936750" y="1556639"/>
                    <a:pt x="1993900" y="1492631"/>
                    <a:pt x="2063496" y="1466977"/>
                  </a:cubicBezTo>
                  <a:cubicBezTo>
                    <a:pt x="2085721" y="1459103"/>
                    <a:pt x="2083943" y="1457071"/>
                    <a:pt x="2071878" y="1457071"/>
                  </a:cubicBezTo>
                  <a:cubicBezTo>
                    <a:pt x="2059813" y="1457071"/>
                    <a:pt x="2037715" y="1458976"/>
                    <a:pt x="2018919" y="1458976"/>
                  </a:cubicBezTo>
                  <a:cubicBezTo>
                    <a:pt x="1981327" y="1458976"/>
                    <a:pt x="1957705" y="1451102"/>
                    <a:pt x="2057146" y="1403731"/>
                  </a:cubicBezTo>
                  <a:cubicBezTo>
                    <a:pt x="2253107" y="1308862"/>
                    <a:pt x="2537460" y="945388"/>
                    <a:pt x="2676525" y="793877"/>
                  </a:cubicBezTo>
                  <a:cubicBezTo>
                    <a:pt x="2815463" y="645414"/>
                    <a:pt x="3023997" y="401955"/>
                    <a:pt x="3065145" y="114554"/>
                  </a:cubicBezTo>
                  <a:cubicBezTo>
                    <a:pt x="3075940" y="32004"/>
                    <a:pt x="3074924" y="381"/>
                    <a:pt x="3065780" y="381"/>
                  </a:cubicBezTo>
                  <a:close/>
                </a:path>
              </a:pathLst>
            </a:custGeom>
            <a:solidFill>
              <a:srgbClr val="FFFFFF"/>
            </a:solidFill>
          </p:spPr>
        </p:sp>
      </p:grpSp>
      <p:grpSp>
        <p:nvGrpSpPr>
          <p:cNvPr id="76" name="Group 76"/>
          <p:cNvGrpSpPr/>
          <p:nvPr/>
        </p:nvGrpSpPr>
        <p:grpSpPr>
          <a:xfrm>
            <a:off x="487237" y="5124284"/>
            <a:ext cx="2311721" cy="1526735"/>
            <a:chOff x="0" y="0"/>
            <a:chExt cx="3082294" cy="2035647"/>
          </a:xfrm>
        </p:grpSpPr>
        <p:sp>
          <p:nvSpPr>
            <p:cNvPr id="77" name="Freeform 77"/>
            <p:cNvSpPr/>
            <p:nvPr/>
          </p:nvSpPr>
          <p:spPr>
            <a:xfrm>
              <a:off x="0" y="0"/>
              <a:ext cx="3082417" cy="2035683"/>
            </a:xfrm>
            <a:custGeom>
              <a:avLst/>
              <a:gdLst/>
              <a:ahLst/>
              <a:cxnLst/>
              <a:rect l="l" t="t" r="r" b="b"/>
              <a:pathLst>
                <a:path w="3082417" h="2035683">
                  <a:moveTo>
                    <a:pt x="3072130" y="0"/>
                  </a:moveTo>
                  <a:cubicBezTo>
                    <a:pt x="3049397" y="0"/>
                    <a:pt x="2977388" y="193802"/>
                    <a:pt x="2916682" y="281559"/>
                  </a:cubicBezTo>
                  <a:cubicBezTo>
                    <a:pt x="2866009" y="351028"/>
                    <a:pt x="2733421" y="543687"/>
                    <a:pt x="2518410" y="727075"/>
                  </a:cubicBezTo>
                  <a:cubicBezTo>
                    <a:pt x="2414143" y="998855"/>
                    <a:pt x="2218309" y="1166241"/>
                    <a:pt x="1918081" y="1311656"/>
                  </a:cubicBezTo>
                  <a:cubicBezTo>
                    <a:pt x="1570609" y="1475867"/>
                    <a:pt x="2053971" y="1564513"/>
                    <a:pt x="1722120" y="1678178"/>
                  </a:cubicBezTo>
                  <a:cubicBezTo>
                    <a:pt x="1649603" y="1704467"/>
                    <a:pt x="1609217" y="1714500"/>
                    <a:pt x="1585722" y="1714500"/>
                  </a:cubicBezTo>
                  <a:cubicBezTo>
                    <a:pt x="1512189" y="1714500"/>
                    <a:pt x="1602359" y="1617853"/>
                    <a:pt x="1390142" y="1617853"/>
                  </a:cubicBezTo>
                  <a:cubicBezTo>
                    <a:pt x="1359154" y="1617853"/>
                    <a:pt x="1321943" y="1619758"/>
                    <a:pt x="1276604" y="1624457"/>
                  </a:cubicBezTo>
                  <a:cubicBezTo>
                    <a:pt x="1050163" y="1646936"/>
                    <a:pt x="809498" y="1671574"/>
                    <a:pt x="599059" y="1671574"/>
                  </a:cubicBezTo>
                  <a:cubicBezTo>
                    <a:pt x="453898" y="1671574"/>
                    <a:pt x="323088" y="1659890"/>
                    <a:pt x="221234" y="1627632"/>
                  </a:cubicBezTo>
                  <a:cubicBezTo>
                    <a:pt x="37973" y="1633982"/>
                    <a:pt x="0" y="1662430"/>
                    <a:pt x="218186" y="1706626"/>
                  </a:cubicBezTo>
                  <a:cubicBezTo>
                    <a:pt x="452247" y="1750314"/>
                    <a:pt x="640207" y="1777238"/>
                    <a:pt x="838454" y="1777238"/>
                  </a:cubicBezTo>
                  <a:cubicBezTo>
                    <a:pt x="883666" y="1777238"/>
                    <a:pt x="929513" y="1775968"/>
                    <a:pt x="976376" y="1772920"/>
                  </a:cubicBezTo>
                  <a:cubicBezTo>
                    <a:pt x="991108" y="1772285"/>
                    <a:pt x="1004443" y="1771904"/>
                    <a:pt x="1016381" y="1771904"/>
                  </a:cubicBezTo>
                  <a:cubicBezTo>
                    <a:pt x="1221105" y="1771904"/>
                    <a:pt x="1040511" y="1869059"/>
                    <a:pt x="783717" y="1893062"/>
                  </a:cubicBezTo>
                  <a:cubicBezTo>
                    <a:pt x="676783" y="1901825"/>
                    <a:pt x="587502" y="1907159"/>
                    <a:pt x="508889" y="1907159"/>
                  </a:cubicBezTo>
                  <a:cubicBezTo>
                    <a:pt x="390398" y="1907159"/>
                    <a:pt x="296799" y="1894967"/>
                    <a:pt x="205613" y="1864614"/>
                  </a:cubicBezTo>
                  <a:cubicBezTo>
                    <a:pt x="190246" y="1859280"/>
                    <a:pt x="178054" y="1856994"/>
                    <a:pt x="168910" y="1856994"/>
                  </a:cubicBezTo>
                  <a:cubicBezTo>
                    <a:pt x="90805" y="1856994"/>
                    <a:pt x="236220" y="2029587"/>
                    <a:pt x="632206" y="2035302"/>
                  </a:cubicBezTo>
                  <a:cubicBezTo>
                    <a:pt x="645160" y="2035429"/>
                    <a:pt x="658241" y="2035683"/>
                    <a:pt x="671449" y="2035683"/>
                  </a:cubicBezTo>
                  <a:cubicBezTo>
                    <a:pt x="1098931" y="2035683"/>
                    <a:pt x="1498600" y="1935607"/>
                    <a:pt x="1933956" y="1773047"/>
                  </a:cubicBezTo>
                  <a:cubicBezTo>
                    <a:pt x="2258822" y="1653413"/>
                    <a:pt x="2314956" y="1573911"/>
                    <a:pt x="2246884" y="1573911"/>
                  </a:cubicBezTo>
                  <a:cubicBezTo>
                    <a:pt x="2221611" y="1573911"/>
                    <a:pt x="2179066" y="1584960"/>
                    <a:pt x="2126869" y="1608836"/>
                  </a:cubicBezTo>
                  <a:cubicBezTo>
                    <a:pt x="2057400" y="1639570"/>
                    <a:pt x="2015744" y="1651000"/>
                    <a:pt x="1995424" y="1651000"/>
                  </a:cubicBezTo>
                  <a:cubicBezTo>
                    <a:pt x="1959102" y="1651000"/>
                    <a:pt x="1989328" y="1615059"/>
                    <a:pt x="2047875" y="1586738"/>
                  </a:cubicBezTo>
                  <a:cubicBezTo>
                    <a:pt x="2110867" y="1554226"/>
                    <a:pt x="2123059" y="1526032"/>
                    <a:pt x="2090674" y="1526032"/>
                  </a:cubicBezTo>
                  <a:cubicBezTo>
                    <a:pt x="2075942" y="1526032"/>
                    <a:pt x="2051939" y="1531874"/>
                    <a:pt x="2019427" y="1545844"/>
                  </a:cubicBezTo>
                  <a:cubicBezTo>
                    <a:pt x="2001012" y="1553337"/>
                    <a:pt x="1988185" y="1556512"/>
                    <a:pt x="1979930" y="1556512"/>
                  </a:cubicBezTo>
                  <a:cubicBezTo>
                    <a:pt x="1943227" y="1556512"/>
                    <a:pt x="2000377" y="1492504"/>
                    <a:pt x="2069973" y="1466850"/>
                  </a:cubicBezTo>
                  <a:cubicBezTo>
                    <a:pt x="2092198" y="1458976"/>
                    <a:pt x="2090420" y="1456944"/>
                    <a:pt x="2078355" y="1456944"/>
                  </a:cubicBezTo>
                  <a:cubicBezTo>
                    <a:pt x="2066290" y="1456944"/>
                    <a:pt x="2044192" y="1458849"/>
                    <a:pt x="2025396" y="1458849"/>
                  </a:cubicBezTo>
                  <a:cubicBezTo>
                    <a:pt x="1987804" y="1458849"/>
                    <a:pt x="1964182" y="1450975"/>
                    <a:pt x="2063623" y="1403604"/>
                  </a:cubicBezTo>
                  <a:cubicBezTo>
                    <a:pt x="2259584" y="1308735"/>
                    <a:pt x="2543937" y="945261"/>
                    <a:pt x="2683002" y="793750"/>
                  </a:cubicBezTo>
                  <a:cubicBezTo>
                    <a:pt x="2821940" y="645287"/>
                    <a:pt x="3030474" y="401828"/>
                    <a:pt x="3071622" y="114427"/>
                  </a:cubicBezTo>
                  <a:cubicBezTo>
                    <a:pt x="3082417" y="31877"/>
                    <a:pt x="3081401" y="254"/>
                    <a:pt x="3072257" y="254"/>
                  </a:cubicBezTo>
                  <a:close/>
                </a:path>
              </a:pathLst>
            </a:custGeom>
            <a:solidFill>
              <a:srgbClr val="0088D3">
                <a:alpha val="14510"/>
              </a:srgbClr>
            </a:solidFill>
          </p:spPr>
        </p:sp>
      </p:grpSp>
      <p:grpSp>
        <p:nvGrpSpPr>
          <p:cNvPr id="78" name="Group 78"/>
          <p:cNvGrpSpPr/>
          <p:nvPr/>
        </p:nvGrpSpPr>
        <p:grpSpPr>
          <a:xfrm>
            <a:off x="5537750" y="500300"/>
            <a:ext cx="381500" cy="505400"/>
            <a:chOff x="0" y="0"/>
            <a:chExt cx="508667" cy="673867"/>
          </a:xfrm>
        </p:grpSpPr>
        <p:sp>
          <p:nvSpPr>
            <p:cNvPr id="79" name="Freeform 79"/>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80" name="Group 80"/>
          <p:cNvGrpSpPr/>
          <p:nvPr/>
        </p:nvGrpSpPr>
        <p:grpSpPr>
          <a:xfrm>
            <a:off x="13982600" y="8984226"/>
            <a:ext cx="305400" cy="406850"/>
            <a:chOff x="0" y="0"/>
            <a:chExt cx="407200" cy="542467"/>
          </a:xfrm>
        </p:grpSpPr>
        <p:sp>
          <p:nvSpPr>
            <p:cNvPr id="81" name="Freeform 81"/>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82" name="Group 82"/>
          <p:cNvGrpSpPr/>
          <p:nvPr/>
        </p:nvGrpSpPr>
        <p:grpSpPr>
          <a:xfrm>
            <a:off x="3367700" y="1212900"/>
            <a:ext cx="168850" cy="168800"/>
            <a:chOff x="0" y="0"/>
            <a:chExt cx="225133" cy="225067"/>
          </a:xfrm>
        </p:grpSpPr>
        <p:sp>
          <p:nvSpPr>
            <p:cNvPr id="83" name="Freeform 83"/>
            <p:cNvSpPr/>
            <p:nvPr/>
          </p:nvSpPr>
          <p:spPr>
            <a:xfrm>
              <a:off x="127" y="0"/>
              <a:ext cx="225044" cy="225044"/>
            </a:xfrm>
            <a:custGeom>
              <a:avLst/>
              <a:gdLst/>
              <a:ahLst/>
              <a:cxnLst/>
              <a:rect l="l" t="t" r="r" b="b"/>
              <a:pathLst>
                <a:path w="225044" h="225044">
                  <a:moveTo>
                    <a:pt x="113030" y="0"/>
                  </a:moveTo>
                  <a:cubicBezTo>
                    <a:pt x="50673" y="0"/>
                    <a:pt x="0" y="50673"/>
                    <a:pt x="0" y="113157"/>
                  </a:cubicBezTo>
                  <a:cubicBezTo>
                    <a:pt x="0" y="174244"/>
                    <a:pt x="50673" y="225044"/>
                    <a:pt x="113157" y="225044"/>
                  </a:cubicBezTo>
                  <a:cubicBezTo>
                    <a:pt x="174244" y="225044"/>
                    <a:pt x="225044" y="174371"/>
                    <a:pt x="225044" y="113157"/>
                  </a:cubicBezTo>
                  <a:cubicBezTo>
                    <a:pt x="224917" y="50673"/>
                    <a:pt x="174244" y="0"/>
                    <a:pt x="113030" y="0"/>
                  </a:cubicBezTo>
                  <a:close/>
                </a:path>
              </a:pathLst>
            </a:custGeom>
            <a:solidFill>
              <a:srgbClr val="FFFFFF"/>
            </a:solidFill>
          </p:spPr>
        </p:sp>
      </p:grpSp>
      <p:grpSp>
        <p:nvGrpSpPr>
          <p:cNvPr id="84" name="Group 84"/>
          <p:cNvGrpSpPr/>
          <p:nvPr/>
        </p:nvGrpSpPr>
        <p:grpSpPr>
          <a:xfrm>
            <a:off x="4170950" y="3664650"/>
            <a:ext cx="305400" cy="406850"/>
            <a:chOff x="0" y="0"/>
            <a:chExt cx="407200" cy="542467"/>
          </a:xfrm>
        </p:grpSpPr>
        <p:sp>
          <p:nvSpPr>
            <p:cNvPr id="85" name="Freeform 85"/>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86" name="Group 86"/>
          <p:cNvGrpSpPr/>
          <p:nvPr/>
        </p:nvGrpSpPr>
        <p:grpSpPr>
          <a:xfrm>
            <a:off x="500150" y="450176"/>
            <a:ext cx="305400" cy="406850"/>
            <a:chOff x="0" y="0"/>
            <a:chExt cx="407200" cy="542467"/>
          </a:xfrm>
        </p:grpSpPr>
        <p:sp>
          <p:nvSpPr>
            <p:cNvPr id="87" name="Freeform 87"/>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88" name="Group 88"/>
          <p:cNvGrpSpPr/>
          <p:nvPr/>
        </p:nvGrpSpPr>
        <p:grpSpPr>
          <a:xfrm>
            <a:off x="6146650" y="3350100"/>
            <a:ext cx="120052" cy="120000"/>
            <a:chOff x="0" y="0"/>
            <a:chExt cx="160069" cy="160000"/>
          </a:xfrm>
        </p:grpSpPr>
        <p:sp>
          <p:nvSpPr>
            <p:cNvPr id="89" name="Freeform 89"/>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90" name="Group 90"/>
          <p:cNvGrpSpPr/>
          <p:nvPr/>
        </p:nvGrpSpPr>
        <p:grpSpPr>
          <a:xfrm>
            <a:off x="2014800" y="7932950"/>
            <a:ext cx="120052" cy="120000"/>
            <a:chOff x="0" y="0"/>
            <a:chExt cx="160069" cy="160000"/>
          </a:xfrm>
        </p:grpSpPr>
        <p:sp>
          <p:nvSpPr>
            <p:cNvPr id="91" name="Freeform 91"/>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92" name="Group 92"/>
          <p:cNvGrpSpPr/>
          <p:nvPr/>
        </p:nvGrpSpPr>
        <p:grpSpPr>
          <a:xfrm>
            <a:off x="3916200" y="8781900"/>
            <a:ext cx="168850" cy="168800"/>
            <a:chOff x="0" y="0"/>
            <a:chExt cx="225133" cy="225067"/>
          </a:xfrm>
        </p:grpSpPr>
        <p:sp>
          <p:nvSpPr>
            <p:cNvPr id="93" name="Freeform 93"/>
            <p:cNvSpPr/>
            <p:nvPr/>
          </p:nvSpPr>
          <p:spPr>
            <a:xfrm>
              <a:off x="127" y="0"/>
              <a:ext cx="225044" cy="225044"/>
            </a:xfrm>
            <a:custGeom>
              <a:avLst/>
              <a:gdLst/>
              <a:ahLst/>
              <a:cxnLst/>
              <a:rect l="l" t="t" r="r" b="b"/>
              <a:pathLst>
                <a:path w="225044" h="225044">
                  <a:moveTo>
                    <a:pt x="113030" y="0"/>
                  </a:moveTo>
                  <a:cubicBezTo>
                    <a:pt x="50673" y="0"/>
                    <a:pt x="0" y="50673"/>
                    <a:pt x="0" y="113157"/>
                  </a:cubicBezTo>
                  <a:cubicBezTo>
                    <a:pt x="0" y="174244"/>
                    <a:pt x="50673" y="225044"/>
                    <a:pt x="113157" y="225044"/>
                  </a:cubicBezTo>
                  <a:cubicBezTo>
                    <a:pt x="174244" y="225044"/>
                    <a:pt x="225044" y="174371"/>
                    <a:pt x="225044" y="113157"/>
                  </a:cubicBezTo>
                  <a:cubicBezTo>
                    <a:pt x="224917" y="50673"/>
                    <a:pt x="174244" y="0"/>
                    <a:pt x="113030" y="0"/>
                  </a:cubicBezTo>
                  <a:close/>
                </a:path>
              </a:pathLst>
            </a:custGeom>
            <a:solidFill>
              <a:srgbClr val="FFFFFF"/>
            </a:solidFill>
          </p:spPr>
        </p:sp>
      </p:grpSp>
      <p:grpSp>
        <p:nvGrpSpPr>
          <p:cNvPr id="94" name="Group 94"/>
          <p:cNvGrpSpPr/>
          <p:nvPr/>
        </p:nvGrpSpPr>
        <p:grpSpPr>
          <a:xfrm>
            <a:off x="5507776" y="9187650"/>
            <a:ext cx="441426" cy="588060"/>
            <a:chOff x="0" y="0"/>
            <a:chExt cx="588568" cy="784080"/>
          </a:xfrm>
        </p:grpSpPr>
        <p:sp>
          <p:nvSpPr>
            <p:cNvPr id="95" name="Freeform 95"/>
            <p:cNvSpPr/>
            <p:nvPr/>
          </p:nvSpPr>
          <p:spPr>
            <a:xfrm>
              <a:off x="127" y="0"/>
              <a:ext cx="588391" cy="784098"/>
            </a:xfrm>
            <a:custGeom>
              <a:avLst/>
              <a:gdLst/>
              <a:ahLst/>
              <a:cxnLst/>
              <a:rect l="l" t="t" r="r" b="b"/>
              <a:pathLst>
                <a:path w="588391" h="784098">
                  <a:moveTo>
                    <a:pt x="295148" y="0"/>
                  </a:moveTo>
                  <a:lnTo>
                    <a:pt x="253746" y="276479"/>
                  </a:lnTo>
                  <a:cubicBezTo>
                    <a:pt x="249936" y="314071"/>
                    <a:pt x="219837" y="347853"/>
                    <a:pt x="182245" y="353568"/>
                  </a:cubicBezTo>
                  <a:lnTo>
                    <a:pt x="0" y="391160"/>
                  </a:lnTo>
                  <a:lnTo>
                    <a:pt x="182372" y="428752"/>
                  </a:lnTo>
                  <a:cubicBezTo>
                    <a:pt x="219964" y="436245"/>
                    <a:pt x="250063" y="470027"/>
                    <a:pt x="253873" y="507619"/>
                  </a:cubicBezTo>
                  <a:lnTo>
                    <a:pt x="295275" y="784098"/>
                  </a:lnTo>
                  <a:lnTo>
                    <a:pt x="334772" y="507619"/>
                  </a:lnTo>
                  <a:cubicBezTo>
                    <a:pt x="338582" y="470027"/>
                    <a:pt x="370459" y="436245"/>
                    <a:pt x="408051" y="428752"/>
                  </a:cubicBezTo>
                  <a:lnTo>
                    <a:pt x="588391" y="391160"/>
                  </a:lnTo>
                  <a:lnTo>
                    <a:pt x="407924" y="353568"/>
                  </a:lnTo>
                  <a:cubicBezTo>
                    <a:pt x="370205" y="347853"/>
                    <a:pt x="338328" y="314071"/>
                    <a:pt x="334645" y="276479"/>
                  </a:cubicBezTo>
                  <a:lnTo>
                    <a:pt x="295148" y="0"/>
                  </a:lnTo>
                  <a:close/>
                </a:path>
              </a:pathLst>
            </a:custGeom>
            <a:solidFill>
              <a:srgbClr val="FFFFFF"/>
            </a:solidFill>
          </p:spPr>
        </p:sp>
      </p:grpSp>
      <p:grpSp>
        <p:nvGrpSpPr>
          <p:cNvPr id="96" name="Group 96"/>
          <p:cNvGrpSpPr/>
          <p:nvPr/>
        </p:nvGrpSpPr>
        <p:grpSpPr>
          <a:xfrm>
            <a:off x="1122826" y="9061976"/>
            <a:ext cx="633634" cy="839418"/>
            <a:chOff x="0" y="0"/>
            <a:chExt cx="844845" cy="1119224"/>
          </a:xfrm>
        </p:grpSpPr>
        <p:sp>
          <p:nvSpPr>
            <p:cNvPr id="97" name="Freeform 97"/>
            <p:cNvSpPr/>
            <p:nvPr/>
          </p:nvSpPr>
          <p:spPr>
            <a:xfrm>
              <a:off x="127" y="127"/>
              <a:ext cx="844804" cy="1119124"/>
            </a:xfrm>
            <a:custGeom>
              <a:avLst/>
              <a:gdLst/>
              <a:ahLst/>
              <a:cxnLst/>
              <a:rect l="l" t="t" r="r" b="b"/>
              <a:pathLst>
                <a:path w="844804" h="1119124">
                  <a:moveTo>
                    <a:pt x="425577" y="0"/>
                  </a:moveTo>
                  <a:lnTo>
                    <a:pt x="362966" y="393192"/>
                  </a:lnTo>
                  <a:cubicBezTo>
                    <a:pt x="360807" y="414782"/>
                    <a:pt x="352171" y="436372"/>
                    <a:pt x="339217" y="453644"/>
                  </a:cubicBezTo>
                  <a:cubicBezTo>
                    <a:pt x="255016" y="371602"/>
                    <a:pt x="168529" y="293751"/>
                    <a:pt x="92964" y="231140"/>
                  </a:cubicBezTo>
                  <a:cubicBezTo>
                    <a:pt x="155575" y="306705"/>
                    <a:pt x="233426" y="393192"/>
                    <a:pt x="315468" y="477393"/>
                  </a:cubicBezTo>
                  <a:cubicBezTo>
                    <a:pt x="298196" y="490347"/>
                    <a:pt x="280924" y="501142"/>
                    <a:pt x="259334" y="503301"/>
                  </a:cubicBezTo>
                  <a:lnTo>
                    <a:pt x="0" y="557403"/>
                  </a:lnTo>
                  <a:lnTo>
                    <a:pt x="259207" y="611378"/>
                  </a:lnTo>
                  <a:cubicBezTo>
                    <a:pt x="280797" y="617855"/>
                    <a:pt x="298069" y="626491"/>
                    <a:pt x="315341" y="639445"/>
                  </a:cubicBezTo>
                  <a:cubicBezTo>
                    <a:pt x="233299" y="723646"/>
                    <a:pt x="155575" y="810133"/>
                    <a:pt x="90678" y="885825"/>
                  </a:cubicBezTo>
                  <a:cubicBezTo>
                    <a:pt x="166243" y="823214"/>
                    <a:pt x="252730" y="745363"/>
                    <a:pt x="337058" y="663321"/>
                  </a:cubicBezTo>
                  <a:cubicBezTo>
                    <a:pt x="350012" y="680593"/>
                    <a:pt x="358648" y="702183"/>
                    <a:pt x="360807" y="723773"/>
                  </a:cubicBezTo>
                  <a:lnTo>
                    <a:pt x="417068" y="1119124"/>
                  </a:lnTo>
                  <a:lnTo>
                    <a:pt x="475361" y="723773"/>
                  </a:lnTo>
                  <a:cubicBezTo>
                    <a:pt x="477520" y="702183"/>
                    <a:pt x="488315" y="680593"/>
                    <a:pt x="499110" y="663321"/>
                  </a:cubicBezTo>
                  <a:cubicBezTo>
                    <a:pt x="598551" y="758317"/>
                    <a:pt x="687070" y="838327"/>
                    <a:pt x="745363" y="885825"/>
                  </a:cubicBezTo>
                  <a:cubicBezTo>
                    <a:pt x="704342" y="831850"/>
                    <a:pt x="622173" y="741045"/>
                    <a:pt x="529336" y="641731"/>
                  </a:cubicBezTo>
                  <a:cubicBezTo>
                    <a:pt x="544449" y="628777"/>
                    <a:pt x="563880" y="617982"/>
                    <a:pt x="585470" y="615823"/>
                  </a:cubicBezTo>
                  <a:lnTo>
                    <a:pt x="844804" y="561848"/>
                  </a:lnTo>
                  <a:lnTo>
                    <a:pt x="585343" y="507619"/>
                  </a:lnTo>
                  <a:cubicBezTo>
                    <a:pt x="563753" y="501142"/>
                    <a:pt x="544322" y="492506"/>
                    <a:pt x="529209" y="479552"/>
                  </a:cubicBezTo>
                  <a:cubicBezTo>
                    <a:pt x="622173" y="380238"/>
                    <a:pt x="706374" y="291592"/>
                    <a:pt x="751840" y="233299"/>
                  </a:cubicBezTo>
                  <a:cubicBezTo>
                    <a:pt x="695706" y="280797"/>
                    <a:pt x="607060" y="360807"/>
                    <a:pt x="507746" y="455803"/>
                  </a:cubicBezTo>
                  <a:cubicBezTo>
                    <a:pt x="492633" y="438531"/>
                    <a:pt x="486156" y="416941"/>
                    <a:pt x="481838" y="395224"/>
                  </a:cubicBezTo>
                  <a:lnTo>
                    <a:pt x="425577" y="0"/>
                  </a:lnTo>
                  <a:close/>
                </a:path>
              </a:pathLst>
            </a:custGeom>
            <a:solidFill>
              <a:srgbClr val="FFFFFF"/>
            </a:solidFill>
          </p:spPr>
        </p:sp>
      </p:grpSp>
      <p:grpSp>
        <p:nvGrpSpPr>
          <p:cNvPr id="98" name="Group 98"/>
          <p:cNvGrpSpPr/>
          <p:nvPr/>
        </p:nvGrpSpPr>
        <p:grpSpPr>
          <a:xfrm>
            <a:off x="9571600" y="565974"/>
            <a:ext cx="120052" cy="120000"/>
            <a:chOff x="0" y="0"/>
            <a:chExt cx="160069" cy="160000"/>
          </a:xfrm>
        </p:grpSpPr>
        <p:sp>
          <p:nvSpPr>
            <p:cNvPr id="99" name="Freeform 99"/>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100" name="Group 100"/>
          <p:cNvGrpSpPr/>
          <p:nvPr/>
        </p:nvGrpSpPr>
        <p:grpSpPr>
          <a:xfrm>
            <a:off x="16967050" y="9775700"/>
            <a:ext cx="168850" cy="168800"/>
            <a:chOff x="0" y="0"/>
            <a:chExt cx="225133" cy="225067"/>
          </a:xfrm>
        </p:grpSpPr>
        <p:sp>
          <p:nvSpPr>
            <p:cNvPr id="101" name="Freeform 101"/>
            <p:cNvSpPr/>
            <p:nvPr/>
          </p:nvSpPr>
          <p:spPr>
            <a:xfrm>
              <a:off x="127" y="0"/>
              <a:ext cx="225044" cy="225044"/>
            </a:xfrm>
            <a:custGeom>
              <a:avLst/>
              <a:gdLst/>
              <a:ahLst/>
              <a:cxnLst/>
              <a:rect l="l" t="t" r="r" b="b"/>
              <a:pathLst>
                <a:path w="225044" h="225044">
                  <a:moveTo>
                    <a:pt x="113030" y="0"/>
                  </a:moveTo>
                  <a:cubicBezTo>
                    <a:pt x="50673" y="0"/>
                    <a:pt x="0" y="50673"/>
                    <a:pt x="0" y="113157"/>
                  </a:cubicBezTo>
                  <a:cubicBezTo>
                    <a:pt x="0" y="174244"/>
                    <a:pt x="50673" y="225044"/>
                    <a:pt x="113157" y="225044"/>
                  </a:cubicBezTo>
                  <a:cubicBezTo>
                    <a:pt x="174244" y="225044"/>
                    <a:pt x="225044" y="174371"/>
                    <a:pt x="225044" y="113157"/>
                  </a:cubicBezTo>
                  <a:cubicBezTo>
                    <a:pt x="224917" y="50673"/>
                    <a:pt x="174244" y="0"/>
                    <a:pt x="113030" y="0"/>
                  </a:cubicBezTo>
                  <a:close/>
                </a:path>
              </a:pathLst>
            </a:custGeom>
            <a:solidFill>
              <a:srgbClr val="FFFFFF"/>
            </a:solidFill>
          </p:spPr>
        </p:sp>
      </p:grpSp>
      <p:grpSp>
        <p:nvGrpSpPr>
          <p:cNvPr id="102" name="Group 102"/>
          <p:cNvGrpSpPr/>
          <p:nvPr/>
        </p:nvGrpSpPr>
        <p:grpSpPr>
          <a:xfrm>
            <a:off x="17651300" y="7546710"/>
            <a:ext cx="168856" cy="224948"/>
            <a:chOff x="0" y="0"/>
            <a:chExt cx="225141" cy="299931"/>
          </a:xfrm>
        </p:grpSpPr>
        <p:sp>
          <p:nvSpPr>
            <p:cNvPr id="103" name="Freeform 103"/>
            <p:cNvSpPr/>
            <p:nvPr/>
          </p:nvSpPr>
          <p:spPr>
            <a:xfrm>
              <a:off x="0" y="0"/>
              <a:ext cx="225171" cy="299974"/>
            </a:xfrm>
            <a:custGeom>
              <a:avLst/>
              <a:gdLst/>
              <a:ahLst/>
              <a:cxnLst/>
              <a:rect l="l" t="t" r="r" b="b"/>
              <a:pathLst>
                <a:path w="225171" h="299974">
                  <a:moveTo>
                    <a:pt x="112903" y="0"/>
                  </a:moveTo>
                  <a:lnTo>
                    <a:pt x="97155" y="105791"/>
                  </a:lnTo>
                  <a:cubicBezTo>
                    <a:pt x="95758" y="120142"/>
                    <a:pt x="84201" y="133096"/>
                    <a:pt x="69850" y="135255"/>
                  </a:cubicBezTo>
                  <a:lnTo>
                    <a:pt x="0" y="149606"/>
                  </a:lnTo>
                  <a:lnTo>
                    <a:pt x="69723" y="163957"/>
                  </a:lnTo>
                  <a:cubicBezTo>
                    <a:pt x="84074" y="166878"/>
                    <a:pt x="95631" y="179832"/>
                    <a:pt x="97028" y="194183"/>
                  </a:cubicBezTo>
                  <a:lnTo>
                    <a:pt x="112903" y="299974"/>
                  </a:lnTo>
                  <a:lnTo>
                    <a:pt x="128016" y="194183"/>
                  </a:lnTo>
                  <a:cubicBezTo>
                    <a:pt x="129413" y="179832"/>
                    <a:pt x="141605" y="166878"/>
                    <a:pt x="156083" y="163957"/>
                  </a:cubicBezTo>
                  <a:lnTo>
                    <a:pt x="225171" y="149606"/>
                  </a:lnTo>
                  <a:lnTo>
                    <a:pt x="156083" y="135255"/>
                  </a:lnTo>
                  <a:cubicBezTo>
                    <a:pt x="141732" y="133096"/>
                    <a:pt x="129413" y="120142"/>
                    <a:pt x="128016" y="105791"/>
                  </a:cubicBezTo>
                  <a:lnTo>
                    <a:pt x="112903" y="0"/>
                  </a:lnTo>
                  <a:close/>
                </a:path>
              </a:pathLst>
            </a:custGeom>
            <a:solidFill>
              <a:srgbClr val="FFFFFF"/>
            </a:solidFill>
          </p:spPr>
        </p:sp>
      </p:grpSp>
      <p:grpSp>
        <p:nvGrpSpPr>
          <p:cNvPr id="104" name="Group 104"/>
          <p:cNvGrpSpPr/>
          <p:nvPr/>
        </p:nvGrpSpPr>
        <p:grpSpPr>
          <a:xfrm>
            <a:off x="5158200" y="6973860"/>
            <a:ext cx="168856" cy="224948"/>
            <a:chOff x="0" y="0"/>
            <a:chExt cx="225141" cy="299931"/>
          </a:xfrm>
        </p:grpSpPr>
        <p:sp>
          <p:nvSpPr>
            <p:cNvPr id="105" name="Freeform 105"/>
            <p:cNvSpPr/>
            <p:nvPr/>
          </p:nvSpPr>
          <p:spPr>
            <a:xfrm>
              <a:off x="0" y="0"/>
              <a:ext cx="225171" cy="299974"/>
            </a:xfrm>
            <a:custGeom>
              <a:avLst/>
              <a:gdLst/>
              <a:ahLst/>
              <a:cxnLst/>
              <a:rect l="l" t="t" r="r" b="b"/>
              <a:pathLst>
                <a:path w="225171" h="299974">
                  <a:moveTo>
                    <a:pt x="112903" y="0"/>
                  </a:moveTo>
                  <a:lnTo>
                    <a:pt x="97155" y="105791"/>
                  </a:lnTo>
                  <a:cubicBezTo>
                    <a:pt x="95758" y="120142"/>
                    <a:pt x="84201" y="133096"/>
                    <a:pt x="69850" y="135255"/>
                  </a:cubicBezTo>
                  <a:lnTo>
                    <a:pt x="0" y="149606"/>
                  </a:lnTo>
                  <a:lnTo>
                    <a:pt x="69723" y="163957"/>
                  </a:lnTo>
                  <a:cubicBezTo>
                    <a:pt x="84074" y="166878"/>
                    <a:pt x="95631" y="179832"/>
                    <a:pt x="97028" y="194183"/>
                  </a:cubicBezTo>
                  <a:lnTo>
                    <a:pt x="112903" y="299974"/>
                  </a:lnTo>
                  <a:lnTo>
                    <a:pt x="128016" y="194183"/>
                  </a:lnTo>
                  <a:cubicBezTo>
                    <a:pt x="129413" y="179832"/>
                    <a:pt x="141605" y="166878"/>
                    <a:pt x="156083" y="163957"/>
                  </a:cubicBezTo>
                  <a:lnTo>
                    <a:pt x="225171" y="149606"/>
                  </a:lnTo>
                  <a:lnTo>
                    <a:pt x="156083" y="135255"/>
                  </a:lnTo>
                  <a:cubicBezTo>
                    <a:pt x="141732" y="133096"/>
                    <a:pt x="129413" y="120142"/>
                    <a:pt x="128016" y="105791"/>
                  </a:cubicBezTo>
                  <a:lnTo>
                    <a:pt x="112903" y="0"/>
                  </a:lnTo>
                  <a:close/>
                </a:path>
              </a:pathLst>
            </a:custGeom>
            <a:solidFill>
              <a:srgbClr val="FFFFFF"/>
            </a:solidFill>
          </p:spPr>
        </p:sp>
      </p:grpSp>
      <p:grpSp>
        <p:nvGrpSpPr>
          <p:cNvPr id="106" name="Group 106"/>
          <p:cNvGrpSpPr/>
          <p:nvPr/>
        </p:nvGrpSpPr>
        <p:grpSpPr>
          <a:xfrm>
            <a:off x="8096800" y="9391100"/>
            <a:ext cx="120052" cy="120000"/>
            <a:chOff x="0" y="0"/>
            <a:chExt cx="160069" cy="160000"/>
          </a:xfrm>
        </p:grpSpPr>
        <p:sp>
          <p:nvSpPr>
            <p:cNvPr id="107" name="Freeform 107"/>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108" name="Group 108"/>
          <p:cNvGrpSpPr/>
          <p:nvPr/>
        </p:nvGrpSpPr>
        <p:grpSpPr>
          <a:xfrm>
            <a:off x="10362650" y="640534"/>
            <a:ext cx="168856" cy="224948"/>
            <a:chOff x="0" y="0"/>
            <a:chExt cx="225141" cy="299931"/>
          </a:xfrm>
        </p:grpSpPr>
        <p:sp>
          <p:nvSpPr>
            <p:cNvPr id="109" name="Freeform 109"/>
            <p:cNvSpPr/>
            <p:nvPr/>
          </p:nvSpPr>
          <p:spPr>
            <a:xfrm>
              <a:off x="0" y="0"/>
              <a:ext cx="225171" cy="299974"/>
            </a:xfrm>
            <a:custGeom>
              <a:avLst/>
              <a:gdLst/>
              <a:ahLst/>
              <a:cxnLst/>
              <a:rect l="l" t="t" r="r" b="b"/>
              <a:pathLst>
                <a:path w="225171" h="299974">
                  <a:moveTo>
                    <a:pt x="112903" y="0"/>
                  </a:moveTo>
                  <a:lnTo>
                    <a:pt x="97155" y="105791"/>
                  </a:lnTo>
                  <a:cubicBezTo>
                    <a:pt x="95758" y="120142"/>
                    <a:pt x="84201" y="133096"/>
                    <a:pt x="69850" y="135255"/>
                  </a:cubicBezTo>
                  <a:lnTo>
                    <a:pt x="0" y="149606"/>
                  </a:lnTo>
                  <a:lnTo>
                    <a:pt x="69723" y="163957"/>
                  </a:lnTo>
                  <a:cubicBezTo>
                    <a:pt x="84074" y="166878"/>
                    <a:pt x="95631" y="179832"/>
                    <a:pt x="97028" y="194183"/>
                  </a:cubicBezTo>
                  <a:lnTo>
                    <a:pt x="112903" y="299974"/>
                  </a:lnTo>
                  <a:lnTo>
                    <a:pt x="128016" y="194183"/>
                  </a:lnTo>
                  <a:cubicBezTo>
                    <a:pt x="129413" y="179832"/>
                    <a:pt x="141605" y="166878"/>
                    <a:pt x="156083" y="163957"/>
                  </a:cubicBezTo>
                  <a:lnTo>
                    <a:pt x="225171" y="149606"/>
                  </a:lnTo>
                  <a:lnTo>
                    <a:pt x="156083" y="135255"/>
                  </a:lnTo>
                  <a:cubicBezTo>
                    <a:pt x="141732" y="133096"/>
                    <a:pt x="129413" y="120142"/>
                    <a:pt x="128016" y="105791"/>
                  </a:cubicBezTo>
                  <a:lnTo>
                    <a:pt x="112903" y="0"/>
                  </a:lnTo>
                  <a:close/>
                </a:path>
              </a:pathLst>
            </a:custGeom>
            <a:solidFill>
              <a:srgbClr val="FFFFFF"/>
            </a:solidFill>
          </p:spPr>
        </p:sp>
      </p:grpSp>
      <p:pic>
        <p:nvPicPr>
          <p:cNvPr id="110" name="Picture 110">
            <a:hlinkClick r:id="rId4" action="ppaction://hlinksldjump"/>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12650" y="6678250"/>
            <a:ext cx="3416901" cy="1093408"/>
          </a:xfrm>
          <a:prstGeom prst="rect">
            <a:avLst/>
          </a:prstGeom>
        </p:spPr>
      </p:pic>
      <p:pic>
        <p:nvPicPr>
          <p:cNvPr id="111" name="Picture 111"/>
          <p:cNvPicPr>
            <a:picLocks noChangeAspect="1"/>
          </p:cNvPicPr>
          <p:nvPr/>
        </p:nvPicPr>
        <p:blipFill>
          <a:blip r:embed="rId7"/>
          <a:srcRect l="24362" t="14257" r="25345" b="12386"/>
          <a:stretch>
            <a:fillRect/>
          </a:stretch>
        </p:blipFill>
        <p:spPr>
          <a:xfrm>
            <a:off x="16638467" y="204042"/>
            <a:ext cx="1261619" cy="1305968"/>
          </a:xfrm>
          <a:prstGeom prst="rect">
            <a:avLst/>
          </a:prstGeom>
        </p:spPr>
      </p:pic>
      <p:pic>
        <p:nvPicPr>
          <p:cNvPr id="112" name="Picture 1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18252" y="8686425"/>
            <a:ext cx="1239573" cy="1089275"/>
          </a:xfrm>
          <a:prstGeom prst="rect">
            <a:avLst/>
          </a:prstGeom>
        </p:spPr>
      </p:pic>
      <p:sp>
        <p:nvSpPr>
          <p:cNvPr id="113" name="TextBox 113"/>
          <p:cNvSpPr txBox="1"/>
          <p:nvPr/>
        </p:nvSpPr>
        <p:spPr>
          <a:xfrm>
            <a:off x="8838726" y="3476217"/>
            <a:ext cx="7012103" cy="1304949"/>
          </a:xfrm>
          <a:prstGeom prst="rect">
            <a:avLst/>
          </a:prstGeom>
        </p:spPr>
        <p:txBody>
          <a:bodyPr lIns="0" tIns="0" rIns="0" bIns="0" rtlCol="0" anchor="t">
            <a:spAutoFit/>
          </a:bodyPr>
          <a:lstStyle/>
          <a:p>
            <a:pPr algn="l">
              <a:lnSpc>
                <a:spcPts val="9600"/>
              </a:lnSpc>
            </a:pPr>
            <a:r>
              <a:rPr lang="en-US" sz="10000" dirty="0" err="1">
                <a:solidFill>
                  <a:schemeClr val="bg1"/>
                </a:solidFill>
                <a:latin typeface="Anton"/>
              </a:rPr>
              <a:t>Struktur</a:t>
            </a:r>
            <a:r>
              <a:rPr lang="en-US" sz="10000" dirty="0">
                <a:solidFill>
                  <a:schemeClr val="bg1"/>
                </a:solidFill>
                <a:latin typeface="Anton"/>
              </a:rPr>
              <a:t> </a:t>
            </a:r>
            <a:r>
              <a:rPr lang="en-US" sz="10000" dirty="0" err="1">
                <a:solidFill>
                  <a:schemeClr val="bg1"/>
                </a:solidFill>
                <a:latin typeface="Anton"/>
              </a:rPr>
              <a:t>Bumi</a:t>
            </a:r>
            <a:endParaRPr lang="en-US" sz="10000" dirty="0">
              <a:solidFill>
                <a:schemeClr val="bg1"/>
              </a:solidFill>
              <a:latin typeface="Anton"/>
            </a:endParaRPr>
          </a:p>
        </p:txBody>
      </p:sp>
      <p:pic>
        <p:nvPicPr>
          <p:cNvPr id="116" name="Y2Mate">
            <a:hlinkClick r:id="" action="ppaction://media"/>
            <a:extLst>
              <a:ext uri="{FF2B5EF4-FFF2-40B4-BE49-F238E27FC236}">
                <a16:creationId xmlns:a16="http://schemas.microsoft.com/office/drawing/2014/main" id="{18D9F6C0-2A1D-E34B-A743-7E9AF414E7B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989088" y="8194956"/>
            <a:ext cx="487363" cy="487363"/>
          </a:xfrm>
          <a:prstGeom prst="rect">
            <a:avLst/>
          </a:prstGeom>
        </p:spPr>
      </p:pic>
    </p:spTree>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42660" y="976984"/>
            <a:ext cx="10446" cy="73120"/>
            <a:chOff x="0" y="0"/>
            <a:chExt cx="13928" cy="97493"/>
          </a:xfrm>
        </p:grpSpPr>
        <p:sp>
          <p:nvSpPr>
            <p:cNvPr id="3" name="Freeform 3"/>
            <p:cNvSpPr/>
            <p:nvPr/>
          </p:nvSpPr>
          <p:spPr>
            <a:xfrm>
              <a:off x="0" y="0"/>
              <a:ext cx="13970" cy="97536"/>
            </a:xfrm>
            <a:custGeom>
              <a:avLst/>
              <a:gdLst/>
              <a:ahLst/>
              <a:cxnLst/>
              <a:rect l="l" t="t" r="r" b="b"/>
              <a:pathLst>
                <a:path w="13970" h="97536">
                  <a:moveTo>
                    <a:pt x="0" y="0"/>
                  </a:moveTo>
                  <a:cubicBezTo>
                    <a:pt x="10033" y="19558"/>
                    <a:pt x="13970" y="39116"/>
                    <a:pt x="13970" y="52705"/>
                  </a:cubicBezTo>
                  <a:cubicBezTo>
                    <a:pt x="13970" y="70104"/>
                    <a:pt x="10033" y="83566"/>
                    <a:pt x="0" y="97536"/>
                  </a:cubicBezTo>
                  <a:lnTo>
                    <a:pt x="0" y="0"/>
                  </a:lnTo>
                  <a:close/>
                </a:path>
              </a:pathLst>
            </a:custGeom>
            <a:solidFill>
              <a:srgbClr val="0606B2"/>
            </a:solidFill>
          </p:spPr>
        </p:sp>
      </p:grpSp>
      <p:grpSp>
        <p:nvGrpSpPr>
          <p:cNvPr id="4" name="Group 4"/>
          <p:cNvGrpSpPr/>
          <p:nvPr/>
        </p:nvGrpSpPr>
        <p:grpSpPr>
          <a:xfrm>
            <a:off x="1347710" y="3337812"/>
            <a:ext cx="10141294" cy="4067731"/>
            <a:chOff x="0" y="0"/>
            <a:chExt cx="2670958" cy="1071337"/>
          </a:xfrm>
        </p:grpSpPr>
        <p:sp>
          <p:nvSpPr>
            <p:cNvPr id="5" name="Freeform 5"/>
            <p:cNvSpPr/>
            <p:nvPr/>
          </p:nvSpPr>
          <p:spPr>
            <a:xfrm>
              <a:off x="0" y="0"/>
              <a:ext cx="2670958" cy="1071337"/>
            </a:xfrm>
            <a:custGeom>
              <a:avLst/>
              <a:gdLst/>
              <a:ahLst/>
              <a:cxnLst/>
              <a:rect l="l" t="t" r="r" b="b"/>
              <a:pathLst>
                <a:path w="2670958" h="1071337">
                  <a:moveTo>
                    <a:pt x="38934" y="0"/>
                  </a:moveTo>
                  <a:lnTo>
                    <a:pt x="2632024" y="0"/>
                  </a:lnTo>
                  <a:cubicBezTo>
                    <a:pt x="2642350" y="0"/>
                    <a:pt x="2652253" y="4102"/>
                    <a:pt x="2659555" y="11403"/>
                  </a:cubicBezTo>
                  <a:cubicBezTo>
                    <a:pt x="2666856" y="18705"/>
                    <a:pt x="2670958" y="28608"/>
                    <a:pt x="2670958" y="38934"/>
                  </a:cubicBezTo>
                  <a:lnTo>
                    <a:pt x="2670958" y="1032403"/>
                  </a:lnTo>
                  <a:cubicBezTo>
                    <a:pt x="2670958" y="1042729"/>
                    <a:pt x="2666856" y="1052632"/>
                    <a:pt x="2659555" y="1059933"/>
                  </a:cubicBezTo>
                  <a:cubicBezTo>
                    <a:pt x="2652253" y="1067235"/>
                    <a:pt x="2642350" y="1071337"/>
                    <a:pt x="2632024" y="1071337"/>
                  </a:cubicBezTo>
                  <a:lnTo>
                    <a:pt x="38934" y="1071337"/>
                  </a:lnTo>
                  <a:cubicBezTo>
                    <a:pt x="28608" y="1071337"/>
                    <a:pt x="18705" y="1067235"/>
                    <a:pt x="11403" y="1059933"/>
                  </a:cubicBezTo>
                  <a:cubicBezTo>
                    <a:pt x="4102" y="1052632"/>
                    <a:pt x="0" y="1042729"/>
                    <a:pt x="0" y="1032403"/>
                  </a:cubicBezTo>
                  <a:lnTo>
                    <a:pt x="0" y="38934"/>
                  </a:lnTo>
                  <a:cubicBezTo>
                    <a:pt x="0" y="28608"/>
                    <a:pt x="4102" y="18705"/>
                    <a:pt x="11403" y="11403"/>
                  </a:cubicBezTo>
                  <a:cubicBezTo>
                    <a:pt x="18705" y="4102"/>
                    <a:pt x="28608" y="0"/>
                    <a:pt x="38934" y="0"/>
                  </a:cubicBezTo>
                  <a:close/>
                </a:path>
              </a:pathLst>
            </a:custGeom>
            <a:solidFill>
              <a:srgbClr val="009BB7"/>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722" y="1680906"/>
            <a:ext cx="1404466" cy="3900284"/>
            <a:chOff x="0" y="0"/>
            <a:chExt cx="1872621" cy="5200379"/>
          </a:xfrm>
        </p:grpSpPr>
        <p:sp>
          <p:nvSpPr>
            <p:cNvPr id="8" name="Freeform 8"/>
            <p:cNvSpPr/>
            <p:nvPr/>
          </p:nvSpPr>
          <p:spPr>
            <a:xfrm>
              <a:off x="127" y="127"/>
              <a:ext cx="1872742" cy="5199888"/>
            </a:xfrm>
            <a:custGeom>
              <a:avLst/>
              <a:gdLst/>
              <a:ahLst/>
              <a:cxnLst/>
              <a:rect l="l" t="t" r="r" b="b"/>
              <a:pathLst>
                <a:path w="1872742" h="5199888">
                  <a:moveTo>
                    <a:pt x="122174" y="656844"/>
                  </a:moveTo>
                  <a:cubicBezTo>
                    <a:pt x="97028" y="689737"/>
                    <a:pt x="0" y="1064260"/>
                    <a:pt x="103378" y="1200404"/>
                  </a:cubicBezTo>
                  <a:cubicBezTo>
                    <a:pt x="208026" y="1335405"/>
                    <a:pt x="364363" y="1284859"/>
                    <a:pt x="377063" y="1455039"/>
                  </a:cubicBezTo>
                  <a:cubicBezTo>
                    <a:pt x="389763" y="1625219"/>
                    <a:pt x="263525" y="1694688"/>
                    <a:pt x="326644" y="1873631"/>
                  </a:cubicBezTo>
                  <a:cubicBezTo>
                    <a:pt x="389763" y="2051431"/>
                    <a:pt x="220726" y="2291080"/>
                    <a:pt x="639318" y="2685669"/>
                  </a:cubicBezTo>
                  <a:cubicBezTo>
                    <a:pt x="1059307" y="3080385"/>
                    <a:pt x="667004" y="3365373"/>
                    <a:pt x="617855" y="3457321"/>
                  </a:cubicBezTo>
                  <a:cubicBezTo>
                    <a:pt x="568706" y="3548126"/>
                    <a:pt x="244602" y="3850767"/>
                    <a:pt x="196723" y="4289552"/>
                  </a:cubicBezTo>
                  <a:cubicBezTo>
                    <a:pt x="139954" y="4815332"/>
                    <a:pt x="291338" y="5199888"/>
                    <a:pt x="630555" y="5199888"/>
                  </a:cubicBezTo>
                  <a:cubicBezTo>
                    <a:pt x="971042" y="5199888"/>
                    <a:pt x="1160145" y="5042281"/>
                    <a:pt x="1160145" y="5042281"/>
                  </a:cubicBezTo>
                  <a:cubicBezTo>
                    <a:pt x="1160145" y="5042281"/>
                    <a:pt x="962152" y="4763643"/>
                    <a:pt x="1037844" y="4519041"/>
                  </a:cubicBezTo>
                  <a:cubicBezTo>
                    <a:pt x="1113536" y="4274439"/>
                    <a:pt x="1461516" y="4198747"/>
                    <a:pt x="1450213" y="3835527"/>
                  </a:cubicBezTo>
                  <a:cubicBezTo>
                    <a:pt x="1437640" y="3471164"/>
                    <a:pt x="1218184" y="3331210"/>
                    <a:pt x="1204341" y="3047492"/>
                  </a:cubicBezTo>
                  <a:cubicBezTo>
                    <a:pt x="1191768" y="2763774"/>
                    <a:pt x="1629283" y="2457323"/>
                    <a:pt x="1751584" y="1901190"/>
                  </a:cubicBezTo>
                  <a:cubicBezTo>
                    <a:pt x="1872742" y="1345184"/>
                    <a:pt x="1414907" y="1113155"/>
                    <a:pt x="1360678" y="572135"/>
                  </a:cubicBezTo>
                  <a:cubicBezTo>
                    <a:pt x="1305052" y="31496"/>
                    <a:pt x="872490" y="0"/>
                    <a:pt x="738886" y="59182"/>
                  </a:cubicBezTo>
                  <a:cubicBezTo>
                    <a:pt x="607695" y="115951"/>
                    <a:pt x="122174" y="656844"/>
                    <a:pt x="122174" y="656844"/>
                  </a:cubicBezTo>
                  <a:close/>
                </a:path>
              </a:pathLst>
            </a:custGeom>
            <a:solidFill>
              <a:srgbClr val="740FA3">
                <a:alpha val="25490"/>
              </a:srgbClr>
            </a:solidFill>
          </p:spPr>
        </p:sp>
      </p:grpSp>
      <p:grpSp>
        <p:nvGrpSpPr>
          <p:cNvPr id="9" name="Group 9"/>
          <p:cNvGrpSpPr/>
          <p:nvPr/>
        </p:nvGrpSpPr>
        <p:grpSpPr>
          <a:xfrm>
            <a:off x="1347710" y="9003320"/>
            <a:ext cx="1761076" cy="1481934"/>
            <a:chOff x="0" y="0"/>
            <a:chExt cx="2348101" cy="1975912"/>
          </a:xfrm>
        </p:grpSpPr>
        <p:sp>
          <p:nvSpPr>
            <p:cNvPr id="10" name="Freeform 10"/>
            <p:cNvSpPr/>
            <p:nvPr/>
          </p:nvSpPr>
          <p:spPr>
            <a:xfrm>
              <a:off x="127" y="0"/>
              <a:ext cx="2347976" cy="1975739"/>
            </a:xfrm>
            <a:custGeom>
              <a:avLst/>
              <a:gdLst/>
              <a:ahLst/>
              <a:cxnLst/>
              <a:rect l="l" t="t" r="r" b="b"/>
              <a:pathLst>
                <a:path w="2347976" h="1975739">
                  <a:moveTo>
                    <a:pt x="741172" y="0"/>
                  </a:moveTo>
                  <a:cubicBezTo>
                    <a:pt x="1015238" y="0"/>
                    <a:pt x="1230122" y="666242"/>
                    <a:pt x="1470787" y="928497"/>
                  </a:cubicBezTo>
                  <a:cubicBezTo>
                    <a:pt x="1723136" y="1210564"/>
                    <a:pt x="2307336" y="1323594"/>
                    <a:pt x="2333879" y="1585722"/>
                  </a:cubicBezTo>
                  <a:cubicBezTo>
                    <a:pt x="2347976" y="1777619"/>
                    <a:pt x="2108962" y="1975739"/>
                    <a:pt x="1688338" y="1975739"/>
                  </a:cubicBezTo>
                  <a:cubicBezTo>
                    <a:pt x="1417828" y="1975739"/>
                    <a:pt x="1072261" y="1893697"/>
                    <a:pt x="670560" y="1675384"/>
                  </a:cubicBezTo>
                  <a:cubicBezTo>
                    <a:pt x="670560" y="1675384"/>
                    <a:pt x="0" y="1326769"/>
                    <a:pt x="0" y="1140968"/>
                  </a:cubicBezTo>
                  <a:cubicBezTo>
                    <a:pt x="0" y="951738"/>
                    <a:pt x="378333" y="938530"/>
                    <a:pt x="484759" y="762381"/>
                  </a:cubicBezTo>
                  <a:cubicBezTo>
                    <a:pt x="587756" y="586486"/>
                    <a:pt x="368554" y="128524"/>
                    <a:pt x="677164" y="12192"/>
                  </a:cubicBezTo>
                  <a:cubicBezTo>
                    <a:pt x="699008" y="3937"/>
                    <a:pt x="720217" y="0"/>
                    <a:pt x="741172" y="0"/>
                  </a:cubicBezTo>
                  <a:close/>
                </a:path>
              </a:pathLst>
            </a:custGeom>
            <a:solidFill>
              <a:srgbClr val="740FA3">
                <a:alpha val="25490"/>
              </a:srgbClr>
            </a:solidFill>
          </p:spPr>
        </p:sp>
      </p:grpSp>
      <p:grpSp>
        <p:nvGrpSpPr>
          <p:cNvPr id="11" name="Group 11"/>
          <p:cNvGrpSpPr/>
          <p:nvPr/>
        </p:nvGrpSpPr>
        <p:grpSpPr>
          <a:xfrm rot="929517">
            <a:off x="-355185" y="9510018"/>
            <a:ext cx="1183062" cy="1324934"/>
            <a:chOff x="0" y="0"/>
            <a:chExt cx="1859363" cy="2082336"/>
          </a:xfrm>
        </p:grpSpPr>
        <p:sp>
          <p:nvSpPr>
            <p:cNvPr id="12" name="Freeform 12"/>
            <p:cNvSpPr/>
            <p:nvPr/>
          </p:nvSpPr>
          <p:spPr>
            <a:xfrm>
              <a:off x="0" y="127"/>
              <a:ext cx="1859280" cy="2082165"/>
            </a:xfrm>
            <a:custGeom>
              <a:avLst/>
              <a:gdLst/>
              <a:ahLst/>
              <a:cxnLst/>
              <a:rect l="l" t="t" r="r" b="b"/>
              <a:pathLst>
                <a:path w="1859280" h="2082165">
                  <a:moveTo>
                    <a:pt x="549402" y="0"/>
                  </a:moveTo>
                  <a:cubicBezTo>
                    <a:pt x="989457" y="0"/>
                    <a:pt x="1276096" y="392811"/>
                    <a:pt x="1321308" y="845058"/>
                  </a:cubicBezTo>
                  <a:cubicBezTo>
                    <a:pt x="1365250" y="1320800"/>
                    <a:pt x="1859280" y="1624584"/>
                    <a:pt x="1859280" y="1624584"/>
                  </a:cubicBezTo>
                  <a:cubicBezTo>
                    <a:pt x="1859280" y="1624584"/>
                    <a:pt x="333121" y="2082165"/>
                    <a:pt x="285496" y="2082165"/>
                  </a:cubicBezTo>
                  <a:cubicBezTo>
                    <a:pt x="241554" y="2082165"/>
                    <a:pt x="0" y="50927"/>
                    <a:pt x="479425" y="3302"/>
                  </a:cubicBezTo>
                  <a:cubicBezTo>
                    <a:pt x="503301" y="1016"/>
                    <a:pt x="526542" y="0"/>
                    <a:pt x="549402" y="0"/>
                  </a:cubicBezTo>
                  <a:close/>
                </a:path>
              </a:pathLst>
            </a:custGeom>
            <a:solidFill>
              <a:srgbClr val="0088D3">
                <a:alpha val="27451"/>
              </a:srgbClr>
            </a:solidFill>
          </p:spPr>
        </p:sp>
      </p:grpSp>
      <p:grpSp>
        <p:nvGrpSpPr>
          <p:cNvPr id="13" name="Group 13"/>
          <p:cNvGrpSpPr/>
          <p:nvPr/>
        </p:nvGrpSpPr>
        <p:grpSpPr>
          <a:xfrm>
            <a:off x="-11274" y="-369678"/>
            <a:ext cx="1614794" cy="3707490"/>
            <a:chOff x="0" y="0"/>
            <a:chExt cx="2153059" cy="4943320"/>
          </a:xfrm>
        </p:grpSpPr>
        <p:sp>
          <p:nvSpPr>
            <p:cNvPr id="14" name="Freeform 14"/>
            <p:cNvSpPr/>
            <p:nvPr/>
          </p:nvSpPr>
          <p:spPr>
            <a:xfrm>
              <a:off x="0" y="254"/>
              <a:ext cx="2152777" cy="4943094"/>
            </a:xfrm>
            <a:custGeom>
              <a:avLst/>
              <a:gdLst/>
              <a:ahLst/>
              <a:cxnLst/>
              <a:rect l="l" t="t" r="r" b="b"/>
              <a:pathLst>
                <a:path w="2152777" h="4943094">
                  <a:moveTo>
                    <a:pt x="1656588" y="0"/>
                  </a:moveTo>
                  <a:lnTo>
                    <a:pt x="2152777" y="156718"/>
                  </a:lnTo>
                  <a:cubicBezTo>
                    <a:pt x="2152777" y="156718"/>
                    <a:pt x="1964817" y="1123442"/>
                    <a:pt x="1285367" y="1337691"/>
                  </a:cubicBezTo>
                  <a:cubicBezTo>
                    <a:pt x="606298" y="1557020"/>
                    <a:pt x="799592" y="2084832"/>
                    <a:pt x="877824" y="2706624"/>
                  </a:cubicBezTo>
                  <a:cubicBezTo>
                    <a:pt x="935355" y="3187319"/>
                    <a:pt x="726567" y="4754753"/>
                    <a:pt x="0" y="4943094"/>
                  </a:cubicBezTo>
                  <a:lnTo>
                    <a:pt x="0" y="250698"/>
                  </a:lnTo>
                  <a:lnTo>
                    <a:pt x="1656588" y="0"/>
                  </a:lnTo>
                  <a:close/>
                </a:path>
              </a:pathLst>
            </a:custGeom>
            <a:solidFill>
              <a:srgbClr val="00C970">
                <a:alpha val="28627"/>
              </a:srgbClr>
            </a:solidFill>
          </p:spPr>
        </p:sp>
      </p:grpSp>
      <p:grpSp>
        <p:nvGrpSpPr>
          <p:cNvPr id="15" name="Group 15"/>
          <p:cNvGrpSpPr/>
          <p:nvPr/>
        </p:nvGrpSpPr>
        <p:grpSpPr>
          <a:xfrm>
            <a:off x="17376015" y="-354383"/>
            <a:ext cx="1159742" cy="1868435"/>
            <a:chOff x="0" y="0"/>
            <a:chExt cx="1796443" cy="2894208"/>
          </a:xfrm>
        </p:grpSpPr>
        <p:sp>
          <p:nvSpPr>
            <p:cNvPr id="16" name="Freeform 16"/>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17" name="Group 17"/>
          <p:cNvGrpSpPr/>
          <p:nvPr/>
        </p:nvGrpSpPr>
        <p:grpSpPr>
          <a:xfrm>
            <a:off x="17272468" y="7229916"/>
            <a:ext cx="1144024" cy="1360942"/>
            <a:chOff x="0" y="0"/>
            <a:chExt cx="1525365" cy="1814589"/>
          </a:xfrm>
        </p:grpSpPr>
        <p:sp>
          <p:nvSpPr>
            <p:cNvPr id="18" name="Freeform 18"/>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8214A">
                <a:alpha val="34902"/>
              </a:srgbClr>
            </a:solidFill>
          </p:spPr>
        </p:sp>
      </p:grpSp>
      <p:grpSp>
        <p:nvGrpSpPr>
          <p:cNvPr id="19" name="Group 19"/>
          <p:cNvGrpSpPr/>
          <p:nvPr/>
        </p:nvGrpSpPr>
        <p:grpSpPr>
          <a:xfrm>
            <a:off x="16935086" y="8923680"/>
            <a:ext cx="1404392" cy="1436462"/>
            <a:chOff x="0" y="0"/>
            <a:chExt cx="1872523" cy="1915283"/>
          </a:xfrm>
        </p:grpSpPr>
        <p:sp>
          <p:nvSpPr>
            <p:cNvPr id="20" name="Freeform 20"/>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21" name="Group 21"/>
          <p:cNvGrpSpPr/>
          <p:nvPr/>
        </p:nvGrpSpPr>
        <p:grpSpPr>
          <a:xfrm>
            <a:off x="17413634" y="-354418"/>
            <a:ext cx="1208894" cy="5122709"/>
            <a:chOff x="0" y="0"/>
            <a:chExt cx="1872579" cy="7935083"/>
          </a:xfrm>
        </p:grpSpPr>
        <p:sp>
          <p:nvSpPr>
            <p:cNvPr id="22" name="Freeform 22"/>
            <p:cNvSpPr/>
            <p:nvPr/>
          </p:nvSpPr>
          <p:spPr>
            <a:xfrm>
              <a:off x="254" y="0"/>
              <a:ext cx="1872361" cy="7934833"/>
            </a:xfrm>
            <a:custGeom>
              <a:avLst/>
              <a:gdLst/>
              <a:ahLst/>
              <a:cxnLst/>
              <a:rect l="l" t="t" r="r" b="b"/>
              <a:pathLst>
                <a:path w="1872361" h="7934833">
                  <a:moveTo>
                    <a:pt x="1872361" y="0"/>
                  </a:moveTo>
                  <a:lnTo>
                    <a:pt x="1872361" y="7934833"/>
                  </a:lnTo>
                  <a:lnTo>
                    <a:pt x="1864741" y="7934833"/>
                  </a:lnTo>
                  <a:cubicBezTo>
                    <a:pt x="1864741" y="7934833"/>
                    <a:pt x="1853184" y="6682867"/>
                    <a:pt x="1229106" y="6108192"/>
                  </a:cubicBezTo>
                  <a:cubicBezTo>
                    <a:pt x="601218" y="5529707"/>
                    <a:pt x="0" y="5544947"/>
                    <a:pt x="178816" y="4878832"/>
                  </a:cubicBezTo>
                  <a:cubicBezTo>
                    <a:pt x="353822" y="4216654"/>
                    <a:pt x="951357" y="4266184"/>
                    <a:pt x="1168273" y="3740912"/>
                  </a:cubicBezTo>
                  <a:cubicBezTo>
                    <a:pt x="1381506" y="3215894"/>
                    <a:pt x="1153033" y="3105404"/>
                    <a:pt x="1388999" y="2675382"/>
                  </a:cubicBezTo>
                  <a:cubicBezTo>
                    <a:pt x="1628648" y="2252853"/>
                    <a:pt x="1681988" y="1609852"/>
                    <a:pt x="1366012" y="1111250"/>
                  </a:cubicBezTo>
                  <a:cubicBezTo>
                    <a:pt x="1054100" y="612775"/>
                    <a:pt x="1168273" y="106680"/>
                    <a:pt x="1282319" y="0"/>
                  </a:cubicBezTo>
                  <a:close/>
                </a:path>
              </a:pathLst>
            </a:custGeom>
            <a:solidFill>
              <a:srgbClr val="00C970">
                <a:alpha val="28627"/>
              </a:srgbClr>
            </a:solidFill>
          </p:spPr>
        </p:sp>
      </p:grpSp>
      <p:grpSp>
        <p:nvGrpSpPr>
          <p:cNvPr id="23" name="Group 23"/>
          <p:cNvGrpSpPr/>
          <p:nvPr/>
        </p:nvGrpSpPr>
        <p:grpSpPr>
          <a:xfrm>
            <a:off x="17605497" y="-1140626"/>
            <a:ext cx="1780115" cy="1780115"/>
            <a:chOff x="0" y="0"/>
            <a:chExt cx="2757400" cy="2757400"/>
          </a:xfrm>
        </p:grpSpPr>
        <p:sp>
          <p:nvSpPr>
            <p:cNvPr id="24" name="Freeform 24"/>
            <p:cNvSpPr/>
            <p:nvPr/>
          </p:nvSpPr>
          <p:spPr>
            <a:xfrm>
              <a:off x="0" y="0"/>
              <a:ext cx="2757424" cy="2757424"/>
            </a:xfrm>
            <a:custGeom>
              <a:avLst/>
              <a:gdLst/>
              <a:ahLst/>
              <a:cxnLst/>
              <a:rect l="l" t="t" r="r" b="b"/>
              <a:pathLst>
                <a:path w="2757424" h="2757424">
                  <a:moveTo>
                    <a:pt x="2732024" y="1378712"/>
                  </a:moveTo>
                  <a:cubicBezTo>
                    <a:pt x="2732024" y="631317"/>
                    <a:pt x="2126107" y="25400"/>
                    <a:pt x="1378712" y="25400"/>
                  </a:cubicBezTo>
                  <a:lnTo>
                    <a:pt x="1378712" y="12700"/>
                  </a:lnTo>
                  <a:lnTo>
                    <a:pt x="1378712" y="25400"/>
                  </a:lnTo>
                  <a:lnTo>
                    <a:pt x="1378712" y="12700"/>
                  </a:lnTo>
                  <a:lnTo>
                    <a:pt x="1378712" y="25400"/>
                  </a:lnTo>
                  <a:cubicBezTo>
                    <a:pt x="631317" y="25400"/>
                    <a:pt x="25400" y="631317"/>
                    <a:pt x="25400" y="1378712"/>
                  </a:cubicBezTo>
                  <a:lnTo>
                    <a:pt x="12700" y="1378712"/>
                  </a:lnTo>
                  <a:lnTo>
                    <a:pt x="25400" y="1378712"/>
                  </a:lnTo>
                  <a:cubicBezTo>
                    <a:pt x="25400" y="2126107"/>
                    <a:pt x="631317" y="2732024"/>
                    <a:pt x="1378712" y="2732024"/>
                  </a:cubicBezTo>
                  <a:lnTo>
                    <a:pt x="1378712" y="2744724"/>
                  </a:lnTo>
                  <a:lnTo>
                    <a:pt x="1378712" y="2732024"/>
                  </a:lnTo>
                  <a:cubicBezTo>
                    <a:pt x="2126107" y="2732024"/>
                    <a:pt x="2732024" y="2126107"/>
                    <a:pt x="2732024" y="1378712"/>
                  </a:cubicBezTo>
                  <a:cubicBezTo>
                    <a:pt x="2732024" y="1371727"/>
                    <a:pt x="2737739" y="1366012"/>
                    <a:pt x="2744724" y="1366012"/>
                  </a:cubicBezTo>
                  <a:cubicBezTo>
                    <a:pt x="2751709" y="1366012"/>
                    <a:pt x="2757424" y="1371727"/>
                    <a:pt x="2757424" y="1378712"/>
                  </a:cubicBezTo>
                  <a:lnTo>
                    <a:pt x="2744724" y="1378712"/>
                  </a:lnTo>
                  <a:lnTo>
                    <a:pt x="2732024" y="1378712"/>
                  </a:lnTo>
                  <a:moveTo>
                    <a:pt x="2757424" y="1378712"/>
                  </a:moveTo>
                  <a:cubicBezTo>
                    <a:pt x="2757424" y="1385697"/>
                    <a:pt x="2751709" y="1391412"/>
                    <a:pt x="2744724" y="1391412"/>
                  </a:cubicBezTo>
                  <a:cubicBezTo>
                    <a:pt x="2737739" y="1391412"/>
                    <a:pt x="2732024" y="1385697"/>
                    <a:pt x="2732024" y="1378712"/>
                  </a:cubicBezTo>
                  <a:lnTo>
                    <a:pt x="2744724" y="1378712"/>
                  </a:lnTo>
                  <a:lnTo>
                    <a:pt x="2757424" y="1378712"/>
                  </a:lnTo>
                  <a:cubicBezTo>
                    <a:pt x="2757424" y="2140204"/>
                    <a:pt x="2140204" y="2757424"/>
                    <a:pt x="1378712" y="2757424"/>
                  </a:cubicBezTo>
                  <a:cubicBezTo>
                    <a:pt x="617220" y="2757424"/>
                    <a:pt x="0" y="2140077"/>
                    <a:pt x="0" y="1378712"/>
                  </a:cubicBezTo>
                  <a:cubicBezTo>
                    <a:pt x="0" y="617347"/>
                    <a:pt x="617220" y="0"/>
                    <a:pt x="1378712" y="0"/>
                  </a:cubicBezTo>
                  <a:cubicBezTo>
                    <a:pt x="2140204" y="0"/>
                    <a:pt x="2757424" y="617220"/>
                    <a:pt x="2757424" y="1378712"/>
                  </a:cubicBezTo>
                  <a:close/>
                </a:path>
              </a:pathLst>
            </a:custGeom>
            <a:solidFill>
              <a:srgbClr val="FFFFFF"/>
            </a:solidFill>
          </p:spPr>
        </p:sp>
      </p:grpSp>
      <p:grpSp>
        <p:nvGrpSpPr>
          <p:cNvPr id="25" name="Group 25"/>
          <p:cNvGrpSpPr/>
          <p:nvPr/>
        </p:nvGrpSpPr>
        <p:grpSpPr>
          <a:xfrm>
            <a:off x="16780083" y="-62706"/>
            <a:ext cx="328384" cy="435033"/>
            <a:chOff x="0" y="0"/>
            <a:chExt cx="508667" cy="673867"/>
          </a:xfrm>
        </p:grpSpPr>
        <p:sp>
          <p:nvSpPr>
            <p:cNvPr id="26" name="Freeform 26"/>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7" name="Group 27"/>
          <p:cNvGrpSpPr/>
          <p:nvPr/>
        </p:nvGrpSpPr>
        <p:grpSpPr>
          <a:xfrm>
            <a:off x="222528" y="7838526"/>
            <a:ext cx="305400" cy="406850"/>
            <a:chOff x="0" y="0"/>
            <a:chExt cx="407200" cy="542467"/>
          </a:xfrm>
        </p:grpSpPr>
        <p:sp>
          <p:nvSpPr>
            <p:cNvPr id="28" name="Freeform 28"/>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29" name="Group 29"/>
          <p:cNvGrpSpPr/>
          <p:nvPr/>
        </p:nvGrpSpPr>
        <p:grpSpPr>
          <a:xfrm>
            <a:off x="940028" y="3165226"/>
            <a:ext cx="305400" cy="406850"/>
            <a:chOff x="0" y="0"/>
            <a:chExt cx="407200" cy="542467"/>
          </a:xfrm>
        </p:grpSpPr>
        <p:sp>
          <p:nvSpPr>
            <p:cNvPr id="30" name="Freeform 30"/>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31" name="Group 31"/>
          <p:cNvGrpSpPr/>
          <p:nvPr/>
        </p:nvGrpSpPr>
        <p:grpSpPr>
          <a:xfrm>
            <a:off x="17562826" y="4215500"/>
            <a:ext cx="120052" cy="120000"/>
            <a:chOff x="0" y="0"/>
            <a:chExt cx="160069" cy="160000"/>
          </a:xfrm>
        </p:grpSpPr>
        <p:sp>
          <p:nvSpPr>
            <p:cNvPr id="32" name="Freeform 32"/>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3" name="Group 33"/>
          <p:cNvGrpSpPr/>
          <p:nvPr/>
        </p:nvGrpSpPr>
        <p:grpSpPr>
          <a:xfrm>
            <a:off x="17272476" y="9684274"/>
            <a:ext cx="120052" cy="120000"/>
            <a:chOff x="0" y="0"/>
            <a:chExt cx="160069" cy="160000"/>
          </a:xfrm>
        </p:grpSpPr>
        <p:sp>
          <p:nvSpPr>
            <p:cNvPr id="34" name="Freeform 34"/>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5" name="Group 35"/>
          <p:cNvGrpSpPr/>
          <p:nvPr/>
        </p:nvGrpSpPr>
        <p:grpSpPr>
          <a:xfrm>
            <a:off x="495754" y="471600"/>
            <a:ext cx="381500" cy="505400"/>
            <a:chOff x="0" y="0"/>
            <a:chExt cx="508667" cy="673867"/>
          </a:xfrm>
        </p:grpSpPr>
        <p:sp>
          <p:nvSpPr>
            <p:cNvPr id="36" name="Freeform 36"/>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7" name="Group 37"/>
          <p:cNvGrpSpPr/>
          <p:nvPr/>
        </p:nvGrpSpPr>
        <p:grpSpPr>
          <a:xfrm>
            <a:off x="18262025" y="-12330"/>
            <a:ext cx="103337" cy="103292"/>
            <a:chOff x="0" y="0"/>
            <a:chExt cx="160069" cy="160000"/>
          </a:xfrm>
        </p:grpSpPr>
        <p:sp>
          <p:nvSpPr>
            <p:cNvPr id="38" name="Freeform 38"/>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9" name="Group 39"/>
          <p:cNvGrpSpPr/>
          <p:nvPr/>
        </p:nvGrpSpPr>
        <p:grpSpPr>
          <a:xfrm>
            <a:off x="940026" y="6893124"/>
            <a:ext cx="120052" cy="120000"/>
            <a:chOff x="0" y="0"/>
            <a:chExt cx="160069" cy="160000"/>
          </a:xfrm>
        </p:grpSpPr>
        <p:sp>
          <p:nvSpPr>
            <p:cNvPr id="40" name="Freeform 40"/>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41" name="Group 41"/>
          <p:cNvGrpSpPr/>
          <p:nvPr/>
        </p:nvGrpSpPr>
        <p:grpSpPr>
          <a:xfrm>
            <a:off x="315202" y="1424074"/>
            <a:ext cx="120052" cy="120000"/>
            <a:chOff x="0" y="0"/>
            <a:chExt cx="160069" cy="160000"/>
          </a:xfrm>
        </p:grpSpPr>
        <p:sp>
          <p:nvSpPr>
            <p:cNvPr id="42" name="Freeform 42"/>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43" name="Group 43"/>
          <p:cNvGrpSpPr/>
          <p:nvPr/>
        </p:nvGrpSpPr>
        <p:grpSpPr>
          <a:xfrm>
            <a:off x="17813604" y="7603076"/>
            <a:ext cx="305400" cy="406850"/>
            <a:chOff x="0" y="0"/>
            <a:chExt cx="407200" cy="542467"/>
          </a:xfrm>
        </p:grpSpPr>
        <p:sp>
          <p:nvSpPr>
            <p:cNvPr id="44" name="Freeform 44"/>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45" name="Group 45"/>
          <p:cNvGrpSpPr/>
          <p:nvPr/>
        </p:nvGrpSpPr>
        <p:grpSpPr>
          <a:xfrm>
            <a:off x="14503746" y="9585016"/>
            <a:ext cx="239036" cy="318442"/>
            <a:chOff x="0" y="0"/>
            <a:chExt cx="318715" cy="424589"/>
          </a:xfrm>
        </p:grpSpPr>
        <p:sp>
          <p:nvSpPr>
            <p:cNvPr id="46" name="Freeform 46"/>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47" name="Group 47"/>
          <p:cNvGrpSpPr/>
          <p:nvPr/>
        </p:nvGrpSpPr>
        <p:grpSpPr>
          <a:xfrm>
            <a:off x="3323646" y="252390"/>
            <a:ext cx="239036" cy="318442"/>
            <a:chOff x="0" y="0"/>
            <a:chExt cx="318715" cy="424589"/>
          </a:xfrm>
        </p:grpSpPr>
        <p:sp>
          <p:nvSpPr>
            <p:cNvPr id="48" name="Freeform 48"/>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pic>
        <p:nvPicPr>
          <p:cNvPr id="49" name="Picture 4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40457" y="3140911"/>
            <a:ext cx="4880558" cy="4880558"/>
          </a:xfrm>
          <a:prstGeom prst="rect">
            <a:avLst/>
          </a:prstGeom>
        </p:spPr>
      </p:pic>
      <p:sp>
        <p:nvSpPr>
          <p:cNvPr id="50" name="TextBox 50"/>
          <p:cNvSpPr txBox="1"/>
          <p:nvPr/>
        </p:nvSpPr>
        <p:spPr>
          <a:xfrm>
            <a:off x="1603520" y="859411"/>
            <a:ext cx="15237750" cy="923925"/>
          </a:xfrm>
          <a:prstGeom prst="rect">
            <a:avLst/>
          </a:prstGeom>
        </p:spPr>
        <p:txBody>
          <a:bodyPr lIns="0" tIns="0" rIns="0" bIns="0" rtlCol="0" anchor="t">
            <a:spAutoFit/>
          </a:bodyPr>
          <a:lstStyle/>
          <a:p>
            <a:pPr algn="ctr">
              <a:lnSpc>
                <a:spcPts val="7200"/>
              </a:lnSpc>
            </a:pPr>
            <a:r>
              <a:rPr lang="en-US" sz="6000">
                <a:solidFill>
                  <a:srgbClr val="FFFFFF"/>
                </a:solidFill>
                <a:latin typeface="Anton"/>
              </a:rPr>
              <a:t>Inti dalam/Inner Core</a:t>
            </a:r>
          </a:p>
        </p:txBody>
      </p:sp>
      <p:sp>
        <p:nvSpPr>
          <p:cNvPr id="51" name="TextBox 51"/>
          <p:cNvSpPr txBox="1"/>
          <p:nvPr/>
        </p:nvSpPr>
        <p:spPr>
          <a:xfrm>
            <a:off x="1603520" y="3466640"/>
            <a:ext cx="9695175" cy="4210050"/>
          </a:xfrm>
          <a:prstGeom prst="rect">
            <a:avLst/>
          </a:prstGeom>
        </p:spPr>
        <p:txBody>
          <a:bodyPr lIns="0" tIns="0" rIns="0" bIns="0" rtlCol="0" anchor="t">
            <a:spAutoFit/>
          </a:bodyPr>
          <a:lstStyle/>
          <a:p>
            <a:pPr algn="ctr">
              <a:lnSpc>
                <a:spcPts val="3359"/>
              </a:lnSpc>
            </a:pPr>
            <a:r>
              <a:rPr lang="en-US" sz="2799">
                <a:solidFill>
                  <a:srgbClr val="FFFFFF"/>
                </a:solidFill>
                <a:latin typeface="Arimo"/>
              </a:rPr>
              <a:t>Sesuai dengan namanya, inti dalam merupakan lapisan Bumi paling dalam yang berbentuk bola padat berjari-jari sekitar 1.220 km.</a:t>
            </a:r>
          </a:p>
          <a:p>
            <a:pPr algn="ctr">
              <a:lnSpc>
                <a:spcPts val="3359"/>
              </a:lnSpc>
            </a:pPr>
            <a:r>
              <a:rPr lang="en-US" sz="2799">
                <a:solidFill>
                  <a:srgbClr val="FFFFFF"/>
                </a:solidFill>
                <a:latin typeface="Arimo"/>
              </a:rPr>
              <a:t>Lapisan ini merupakan lapisan terpanas dari Bumi dengan kedalaman 5.150 sampai 6.370 km dengan suhu 5.500 derajat Kelvin.</a:t>
            </a:r>
          </a:p>
          <a:p>
            <a:pPr algn="ctr">
              <a:lnSpc>
                <a:spcPts val="3359"/>
              </a:lnSpc>
            </a:pPr>
            <a:r>
              <a:rPr lang="en-US" sz="2799">
                <a:solidFill>
                  <a:srgbClr val="FFFFFF"/>
                </a:solidFill>
                <a:latin typeface="Arimo"/>
              </a:rPr>
              <a:t>Lapisan ini dipercaya tersusun atas besi dan nikel, disertai juga belerang, karbon, oksigen, silikon, dan kalium dalam persentase kecil.</a:t>
            </a:r>
          </a:p>
          <a:p>
            <a:pPr algn="ctr">
              <a:lnSpc>
                <a:spcPts val="3359"/>
              </a:lnSpc>
            </a:pPr>
            <a:endParaRPr lang="en-US" sz="2799">
              <a:solidFill>
                <a:srgbClr val="FFFFFF"/>
              </a:solidFill>
              <a:latin typeface="Arimo"/>
            </a:endParaRPr>
          </a:p>
        </p:txBody>
      </p:sp>
      <p:pic>
        <p:nvPicPr>
          <p:cNvPr id="52" name="Picture 5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17956" y="186937"/>
            <a:ext cx="1370478" cy="1370478"/>
          </a:xfrm>
          <a:prstGeom prst="rect">
            <a:avLst/>
          </a:prstGeom>
        </p:spPr>
      </p:pic>
      <p:pic>
        <p:nvPicPr>
          <p:cNvPr id="53" name="Picture 53">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28008">
            <a:off x="261865" y="8754915"/>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551552" y="1558382"/>
            <a:ext cx="2085262" cy="1754666"/>
            <a:chOff x="0" y="0"/>
            <a:chExt cx="2780349" cy="2339555"/>
          </a:xfrm>
        </p:grpSpPr>
        <p:sp>
          <p:nvSpPr>
            <p:cNvPr id="3" name="Freeform 3"/>
            <p:cNvSpPr/>
            <p:nvPr/>
          </p:nvSpPr>
          <p:spPr>
            <a:xfrm>
              <a:off x="0" y="0"/>
              <a:ext cx="2780157" cy="2339340"/>
            </a:xfrm>
            <a:custGeom>
              <a:avLst/>
              <a:gdLst/>
              <a:ahLst/>
              <a:cxnLst/>
              <a:rect l="l" t="t" r="r" b="b"/>
              <a:pathLst>
                <a:path w="2780157" h="2339340">
                  <a:moveTo>
                    <a:pt x="1902587" y="0"/>
                  </a:moveTo>
                  <a:cubicBezTo>
                    <a:pt x="1577975" y="0"/>
                    <a:pt x="1323594" y="788924"/>
                    <a:pt x="1038733" y="1099312"/>
                  </a:cubicBezTo>
                  <a:cubicBezTo>
                    <a:pt x="740029" y="1433322"/>
                    <a:pt x="48133" y="1567053"/>
                    <a:pt x="16764" y="1877568"/>
                  </a:cubicBezTo>
                  <a:cubicBezTo>
                    <a:pt x="0" y="2104898"/>
                    <a:pt x="283083" y="2339340"/>
                    <a:pt x="781050" y="2339340"/>
                  </a:cubicBezTo>
                  <a:cubicBezTo>
                    <a:pt x="1101344" y="2339340"/>
                    <a:pt x="1510538" y="2242185"/>
                    <a:pt x="1986153" y="1983740"/>
                  </a:cubicBezTo>
                  <a:cubicBezTo>
                    <a:pt x="1986153" y="1983740"/>
                    <a:pt x="2780157" y="1570990"/>
                    <a:pt x="2780157" y="1350899"/>
                  </a:cubicBezTo>
                  <a:cubicBezTo>
                    <a:pt x="2780157" y="1126871"/>
                    <a:pt x="2332101" y="1111123"/>
                    <a:pt x="2206244" y="902589"/>
                  </a:cubicBezTo>
                  <a:cubicBezTo>
                    <a:pt x="2084324" y="694309"/>
                    <a:pt x="2343785" y="151892"/>
                    <a:pt x="1978406" y="14351"/>
                  </a:cubicBezTo>
                  <a:cubicBezTo>
                    <a:pt x="1952498" y="4572"/>
                    <a:pt x="1927352" y="0"/>
                    <a:pt x="1902587" y="0"/>
                  </a:cubicBezTo>
                  <a:close/>
                </a:path>
              </a:pathLst>
            </a:custGeom>
            <a:solidFill>
              <a:srgbClr val="740FA3">
                <a:alpha val="25490"/>
              </a:srgbClr>
            </a:solidFill>
          </p:spPr>
        </p:sp>
      </p:grpSp>
      <p:grpSp>
        <p:nvGrpSpPr>
          <p:cNvPr id="4" name="Group 4"/>
          <p:cNvGrpSpPr/>
          <p:nvPr/>
        </p:nvGrpSpPr>
        <p:grpSpPr>
          <a:xfrm rot="-5400000">
            <a:off x="7166706" y="-8300320"/>
            <a:ext cx="3680766" cy="18583952"/>
            <a:chOff x="0" y="0"/>
            <a:chExt cx="4907688" cy="24778603"/>
          </a:xfrm>
        </p:grpSpPr>
        <p:sp>
          <p:nvSpPr>
            <p:cNvPr id="5" name="Freeform 5"/>
            <p:cNvSpPr/>
            <p:nvPr/>
          </p:nvSpPr>
          <p:spPr>
            <a:xfrm>
              <a:off x="0" y="0"/>
              <a:ext cx="4907661" cy="24778588"/>
            </a:xfrm>
            <a:custGeom>
              <a:avLst/>
              <a:gdLst/>
              <a:ahLst/>
              <a:cxnLst/>
              <a:rect l="l" t="t" r="r" b="b"/>
              <a:pathLst>
                <a:path w="4907661" h="24778588">
                  <a:moveTo>
                    <a:pt x="1767332" y="0"/>
                  </a:moveTo>
                  <a:cubicBezTo>
                    <a:pt x="1736344" y="4347464"/>
                    <a:pt x="4359529" y="5659120"/>
                    <a:pt x="4458335" y="7420102"/>
                  </a:cubicBezTo>
                  <a:cubicBezTo>
                    <a:pt x="4544441" y="8910320"/>
                    <a:pt x="3990340" y="9187435"/>
                    <a:pt x="3559175" y="9797161"/>
                  </a:cubicBezTo>
                  <a:cubicBezTo>
                    <a:pt x="3121787" y="10400538"/>
                    <a:pt x="2980436" y="10849991"/>
                    <a:pt x="3029585" y="11890756"/>
                  </a:cubicBezTo>
                  <a:cubicBezTo>
                    <a:pt x="3072511" y="12931267"/>
                    <a:pt x="1551686" y="12808204"/>
                    <a:pt x="1409954" y="14169010"/>
                  </a:cubicBezTo>
                  <a:cubicBezTo>
                    <a:pt x="1274572" y="15542133"/>
                    <a:pt x="2832354" y="16170148"/>
                    <a:pt x="3121660" y="16699739"/>
                  </a:cubicBezTo>
                  <a:cubicBezTo>
                    <a:pt x="3404997" y="17235551"/>
                    <a:pt x="3010916" y="17617441"/>
                    <a:pt x="2826258" y="18134457"/>
                  </a:cubicBezTo>
                  <a:cubicBezTo>
                    <a:pt x="2641600" y="18639410"/>
                    <a:pt x="2659888" y="18929096"/>
                    <a:pt x="2659888" y="20086701"/>
                  </a:cubicBezTo>
                  <a:cubicBezTo>
                    <a:pt x="2659888" y="21250275"/>
                    <a:pt x="584962" y="21736940"/>
                    <a:pt x="295529" y="22869906"/>
                  </a:cubicBezTo>
                  <a:cubicBezTo>
                    <a:pt x="0" y="23996523"/>
                    <a:pt x="812927" y="24778588"/>
                    <a:pt x="812927" y="24778588"/>
                  </a:cubicBezTo>
                  <a:lnTo>
                    <a:pt x="4907661" y="24778588"/>
                  </a:lnTo>
                  <a:lnTo>
                    <a:pt x="4907661" y="61849"/>
                  </a:lnTo>
                  <a:lnTo>
                    <a:pt x="1767332" y="0"/>
                  </a:lnTo>
                  <a:close/>
                </a:path>
              </a:pathLst>
            </a:custGeom>
            <a:solidFill>
              <a:srgbClr val="0088D3">
                <a:alpha val="27451"/>
              </a:srgbClr>
            </a:solidFill>
          </p:spPr>
        </p:sp>
      </p:grpSp>
      <p:grpSp>
        <p:nvGrpSpPr>
          <p:cNvPr id="6" name="Group 6"/>
          <p:cNvGrpSpPr/>
          <p:nvPr/>
        </p:nvGrpSpPr>
        <p:grpSpPr>
          <a:xfrm rot="-6329527">
            <a:off x="16439950" y="-590672"/>
            <a:ext cx="2099834" cy="2351376"/>
            <a:chOff x="0" y="0"/>
            <a:chExt cx="2799779" cy="3135168"/>
          </a:xfrm>
        </p:grpSpPr>
        <p:sp>
          <p:nvSpPr>
            <p:cNvPr id="7" name="Freeform 7"/>
            <p:cNvSpPr/>
            <p:nvPr/>
          </p:nvSpPr>
          <p:spPr>
            <a:xfrm>
              <a:off x="254" y="254"/>
              <a:ext cx="2799588" cy="3134995"/>
            </a:xfrm>
            <a:custGeom>
              <a:avLst/>
              <a:gdLst/>
              <a:ahLst/>
              <a:cxnLst/>
              <a:rect l="l" t="t" r="r" b="b"/>
              <a:pathLst>
                <a:path w="2799588" h="3134995">
                  <a:moveTo>
                    <a:pt x="1972310" y="0"/>
                  </a:moveTo>
                  <a:cubicBezTo>
                    <a:pt x="1309624" y="0"/>
                    <a:pt x="878078" y="591439"/>
                    <a:pt x="810006" y="1272286"/>
                  </a:cubicBezTo>
                  <a:cubicBezTo>
                    <a:pt x="743966" y="1988566"/>
                    <a:pt x="0" y="2446147"/>
                    <a:pt x="0" y="2446147"/>
                  </a:cubicBezTo>
                  <a:cubicBezTo>
                    <a:pt x="0" y="2446147"/>
                    <a:pt x="2297938" y="3134995"/>
                    <a:pt x="2369693" y="3134995"/>
                  </a:cubicBezTo>
                  <a:cubicBezTo>
                    <a:pt x="2435733" y="3134995"/>
                    <a:pt x="2799588" y="76708"/>
                    <a:pt x="2077593" y="4953"/>
                  </a:cubicBezTo>
                  <a:cubicBezTo>
                    <a:pt x="2041779" y="1524"/>
                    <a:pt x="2006727" y="127"/>
                    <a:pt x="1972183" y="127"/>
                  </a:cubicBezTo>
                  <a:close/>
                </a:path>
              </a:pathLst>
            </a:custGeom>
            <a:solidFill>
              <a:srgbClr val="0088D3">
                <a:alpha val="27451"/>
              </a:srgbClr>
            </a:solidFill>
          </p:spPr>
        </p:sp>
      </p:grpSp>
      <p:grpSp>
        <p:nvGrpSpPr>
          <p:cNvPr id="8" name="Group 8"/>
          <p:cNvGrpSpPr/>
          <p:nvPr/>
        </p:nvGrpSpPr>
        <p:grpSpPr>
          <a:xfrm rot="-5400000">
            <a:off x="519560" y="-1111876"/>
            <a:ext cx="1632804" cy="3748746"/>
            <a:chOff x="0" y="0"/>
            <a:chExt cx="2177072" cy="4998328"/>
          </a:xfrm>
        </p:grpSpPr>
        <p:sp>
          <p:nvSpPr>
            <p:cNvPr id="9" name="Freeform 9"/>
            <p:cNvSpPr/>
            <p:nvPr/>
          </p:nvSpPr>
          <p:spPr>
            <a:xfrm>
              <a:off x="254" y="254"/>
              <a:ext cx="2176780" cy="4997958"/>
            </a:xfrm>
            <a:custGeom>
              <a:avLst/>
              <a:gdLst/>
              <a:ahLst/>
              <a:cxnLst/>
              <a:rect l="l" t="t" r="r" b="b"/>
              <a:pathLst>
                <a:path w="2176780" h="4997958">
                  <a:moveTo>
                    <a:pt x="501777" y="0"/>
                  </a:moveTo>
                  <a:lnTo>
                    <a:pt x="0" y="158369"/>
                  </a:lnTo>
                  <a:cubicBezTo>
                    <a:pt x="0" y="158369"/>
                    <a:pt x="190119" y="1135888"/>
                    <a:pt x="877062" y="1352550"/>
                  </a:cubicBezTo>
                  <a:cubicBezTo>
                    <a:pt x="1563751" y="1574292"/>
                    <a:pt x="1368298" y="2108073"/>
                    <a:pt x="1289177" y="2736723"/>
                  </a:cubicBezTo>
                  <a:cubicBezTo>
                    <a:pt x="1231011" y="3222752"/>
                    <a:pt x="1442212" y="4807585"/>
                    <a:pt x="2176780" y="4997958"/>
                  </a:cubicBezTo>
                  <a:lnTo>
                    <a:pt x="2176780" y="253492"/>
                  </a:lnTo>
                  <a:lnTo>
                    <a:pt x="501777" y="0"/>
                  </a:lnTo>
                  <a:close/>
                </a:path>
              </a:pathLst>
            </a:custGeom>
            <a:solidFill>
              <a:srgbClr val="00C970">
                <a:alpha val="28627"/>
              </a:srgbClr>
            </a:solidFill>
          </p:spPr>
        </p:sp>
      </p:grpSp>
      <p:grpSp>
        <p:nvGrpSpPr>
          <p:cNvPr id="10" name="Group 10"/>
          <p:cNvGrpSpPr/>
          <p:nvPr/>
        </p:nvGrpSpPr>
        <p:grpSpPr>
          <a:xfrm rot="-538079">
            <a:off x="16875408" y="2782702"/>
            <a:ext cx="2038066" cy="1714896"/>
            <a:chOff x="0" y="0"/>
            <a:chExt cx="2717421" cy="2286528"/>
          </a:xfrm>
        </p:grpSpPr>
        <p:sp>
          <p:nvSpPr>
            <p:cNvPr id="11" name="Freeform 11"/>
            <p:cNvSpPr/>
            <p:nvPr/>
          </p:nvSpPr>
          <p:spPr>
            <a:xfrm>
              <a:off x="0" y="0"/>
              <a:ext cx="2717165" cy="2286254"/>
            </a:xfrm>
            <a:custGeom>
              <a:avLst/>
              <a:gdLst/>
              <a:ahLst/>
              <a:cxnLst/>
              <a:rect l="l" t="t" r="r" b="b"/>
              <a:pathLst>
                <a:path w="2717165" h="2286254">
                  <a:moveTo>
                    <a:pt x="1859534" y="0"/>
                  </a:moveTo>
                  <a:cubicBezTo>
                    <a:pt x="1542288" y="0"/>
                    <a:pt x="1293622" y="771017"/>
                    <a:pt x="1015238" y="1074420"/>
                  </a:cubicBezTo>
                  <a:cubicBezTo>
                    <a:pt x="723265" y="1400810"/>
                    <a:pt x="47117" y="1531620"/>
                    <a:pt x="16383" y="1835023"/>
                  </a:cubicBezTo>
                  <a:cubicBezTo>
                    <a:pt x="0" y="2057146"/>
                    <a:pt x="276733" y="2286254"/>
                    <a:pt x="763397" y="2286254"/>
                  </a:cubicBezTo>
                  <a:cubicBezTo>
                    <a:pt x="1076452" y="2286254"/>
                    <a:pt x="1476375" y="2191385"/>
                    <a:pt x="1941195" y="1938782"/>
                  </a:cubicBezTo>
                  <a:cubicBezTo>
                    <a:pt x="1941195" y="1938782"/>
                    <a:pt x="2717165" y="1535303"/>
                    <a:pt x="2717165" y="1320292"/>
                  </a:cubicBezTo>
                  <a:cubicBezTo>
                    <a:pt x="2717165" y="1101344"/>
                    <a:pt x="2279269" y="1085977"/>
                    <a:pt x="2156206" y="882142"/>
                  </a:cubicBezTo>
                  <a:cubicBezTo>
                    <a:pt x="2037080" y="678561"/>
                    <a:pt x="2290699" y="148463"/>
                    <a:pt x="1933575" y="14097"/>
                  </a:cubicBezTo>
                  <a:cubicBezTo>
                    <a:pt x="1908302" y="4572"/>
                    <a:pt x="1883791" y="0"/>
                    <a:pt x="1859534" y="0"/>
                  </a:cubicBezTo>
                  <a:close/>
                </a:path>
              </a:pathLst>
            </a:custGeom>
            <a:solidFill>
              <a:srgbClr val="00C970">
                <a:alpha val="28627"/>
              </a:srgbClr>
            </a:solidFill>
          </p:spPr>
        </p:sp>
      </p:grpSp>
      <p:grpSp>
        <p:nvGrpSpPr>
          <p:cNvPr id="12" name="Group 12"/>
          <p:cNvGrpSpPr/>
          <p:nvPr/>
        </p:nvGrpSpPr>
        <p:grpSpPr>
          <a:xfrm rot="-9560681">
            <a:off x="4543712" y="-323902"/>
            <a:ext cx="1603520" cy="1349354"/>
            <a:chOff x="0" y="0"/>
            <a:chExt cx="2138027" cy="1799139"/>
          </a:xfrm>
        </p:grpSpPr>
        <p:sp>
          <p:nvSpPr>
            <p:cNvPr id="13" name="Freeform 13"/>
            <p:cNvSpPr/>
            <p:nvPr/>
          </p:nvSpPr>
          <p:spPr>
            <a:xfrm>
              <a:off x="0" y="0"/>
              <a:ext cx="2137791" cy="1798955"/>
            </a:xfrm>
            <a:custGeom>
              <a:avLst/>
              <a:gdLst/>
              <a:ahLst/>
              <a:cxnLst/>
              <a:rect l="l" t="t" r="r" b="b"/>
              <a:pathLst>
                <a:path w="2137791" h="1798955">
                  <a:moveTo>
                    <a:pt x="1463040" y="0"/>
                  </a:moveTo>
                  <a:cubicBezTo>
                    <a:pt x="1213485" y="0"/>
                    <a:pt x="1017778" y="606679"/>
                    <a:pt x="798703" y="845439"/>
                  </a:cubicBezTo>
                  <a:cubicBezTo>
                    <a:pt x="568960" y="1102233"/>
                    <a:pt x="37084" y="1205103"/>
                    <a:pt x="12827" y="1443863"/>
                  </a:cubicBezTo>
                  <a:cubicBezTo>
                    <a:pt x="0" y="1618615"/>
                    <a:pt x="217678" y="1798955"/>
                    <a:pt x="600583" y="1798955"/>
                  </a:cubicBezTo>
                  <a:cubicBezTo>
                    <a:pt x="846963" y="1798955"/>
                    <a:pt x="1161542" y="1724279"/>
                    <a:pt x="1527302" y="1525524"/>
                  </a:cubicBezTo>
                  <a:cubicBezTo>
                    <a:pt x="1527302" y="1525524"/>
                    <a:pt x="2137791" y="1208024"/>
                    <a:pt x="2137791" y="1038860"/>
                  </a:cubicBezTo>
                  <a:cubicBezTo>
                    <a:pt x="2137791" y="866521"/>
                    <a:pt x="1793240" y="854456"/>
                    <a:pt x="1696466" y="694182"/>
                  </a:cubicBezTo>
                  <a:cubicBezTo>
                    <a:pt x="1602740" y="534035"/>
                    <a:pt x="1802257" y="116967"/>
                    <a:pt x="1521206" y="11176"/>
                  </a:cubicBezTo>
                  <a:cubicBezTo>
                    <a:pt x="1501521" y="3556"/>
                    <a:pt x="1482090" y="0"/>
                    <a:pt x="1463040" y="0"/>
                  </a:cubicBezTo>
                  <a:close/>
                </a:path>
              </a:pathLst>
            </a:custGeom>
            <a:solidFill>
              <a:srgbClr val="740FA3">
                <a:alpha val="25490"/>
              </a:srgbClr>
            </a:solidFill>
          </p:spPr>
        </p:sp>
      </p:grpSp>
      <p:grpSp>
        <p:nvGrpSpPr>
          <p:cNvPr id="14" name="Group 14"/>
          <p:cNvGrpSpPr/>
          <p:nvPr/>
        </p:nvGrpSpPr>
        <p:grpSpPr>
          <a:xfrm rot="5400000">
            <a:off x="565068" y="6933790"/>
            <a:ext cx="2085262" cy="1754666"/>
            <a:chOff x="0" y="0"/>
            <a:chExt cx="2780349" cy="2339555"/>
          </a:xfrm>
        </p:grpSpPr>
        <p:sp>
          <p:nvSpPr>
            <p:cNvPr id="15" name="Freeform 15"/>
            <p:cNvSpPr/>
            <p:nvPr/>
          </p:nvSpPr>
          <p:spPr>
            <a:xfrm>
              <a:off x="0" y="0"/>
              <a:ext cx="2780157" cy="2339340"/>
            </a:xfrm>
            <a:custGeom>
              <a:avLst/>
              <a:gdLst/>
              <a:ahLst/>
              <a:cxnLst/>
              <a:rect l="l" t="t" r="r" b="b"/>
              <a:pathLst>
                <a:path w="2780157" h="2339340">
                  <a:moveTo>
                    <a:pt x="1902587" y="0"/>
                  </a:moveTo>
                  <a:cubicBezTo>
                    <a:pt x="1577975" y="0"/>
                    <a:pt x="1323594" y="788924"/>
                    <a:pt x="1038733" y="1099312"/>
                  </a:cubicBezTo>
                  <a:cubicBezTo>
                    <a:pt x="740029" y="1433322"/>
                    <a:pt x="48133" y="1567053"/>
                    <a:pt x="16764" y="1877568"/>
                  </a:cubicBezTo>
                  <a:cubicBezTo>
                    <a:pt x="0" y="2104898"/>
                    <a:pt x="283083" y="2339340"/>
                    <a:pt x="781050" y="2339340"/>
                  </a:cubicBezTo>
                  <a:cubicBezTo>
                    <a:pt x="1101344" y="2339340"/>
                    <a:pt x="1510538" y="2242185"/>
                    <a:pt x="1986153" y="1983740"/>
                  </a:cubicBezTo>
                  <a:cubicBezTo>
                    <a:pt x="1986153" y="1983740"/>
                    <a:pt x="2780157" y="1570990"/>
                    <a:pt x="2780157" y="1350899"/>
                  </a:cubicBezTo>
                  <a:cubicBezTo>
                    <a:pt x="2780157" y="1126871"/>
                    <a:pt x="2332101" y="1111123"/>
                    <a:pt x="2206244" y="902589"/>
                  </a:cubicBezTo>
                  <a:cubicBezTo>
                    <a:pt x="2084324" y="694309"/>
                    <a:pt x="2343785" y="151892"/>
                    <a:pt x="1978406" y="14351"/>
                  </a:cubicBezTo>
                  <a:cubicBezTo>
                    <a:pt x="1952498" y="4572"/>
                    <a:pt x="1927352" y="0"/>
                    <a:pt x="1902587" y="0"/>
                  </a:cubicBezTo>
                  <a:close/>
                </a:path>
              </a:pathLst>
            </a:custGeom>
            <a:solidFill>
              <a:srgbClr val="740FA3">
                <a:alpha val="14510"/>
              </a:srgbClr>
            </a:solidFill>
          </p:spPr>
        </p:sp>
      </p:grpSp>
      <p:grpSp>
        <p:nvGrpSpPr>
          <p:cNvPr id="16" name="Group 16"/>
          <p:cNvGrpSpPr/>
          <p:nvPr/>
        </p:nvGrpSpPr>
        <p:grpSpPr>
          <a:xfrm rot="5400000">
            <a:off x="7354410" y="-36794"/>
            <a:ext cx="3680766" cy="18583952"/>
            <a:chOff x="0" y="0"/>
            <a:chExt cx="4907688" cy="24778603"/>
          </a:xfrm>
        </p:grpSpPr>
        <p:sp>
          <p:nvSpPr>
            <p:cNvPr id="17" name="Freeform 17"/>
            <p:cNvSpPr/>
            <p:nvPr/>
          </p:nvSpPr>
          <p:spPr>
            <a:xfrm>
              <a:off x="0" y="0"/>
              <a:ext cx="4907661" cy="24778588"/>
            </a:xfrm>
            <a:custGeom>
              <a:avLst/>
              <a:gdLst/>
              <a:ahLst/>
              <a:cxnLst/>
              <a:rect l="l" t="t" r="r" b="b"/>
              <a:pathLst>
                <a:path w="4907661" h="24778588">
                  <a:moveTo>
                    <a:pt x="1767332" y="0"/>
                  </a:moveTo>
                  <a:cubicBezTo>
                    <a:pt x="1736344" y="4347464"/>
                    <a:pt x="4359529" y="5659120"/>
                    <a:pt x="4458335" y="7420102"/>
                  </a:cubicBezTo>
                  <a:cubicBezTo>
                    <a:pt x="4544441" y="8910320"/>
                    <a:pt x="3990340" y="9187435"/>
                    <a:pt x="3559175" y="9797161"/>
                  </a:cubicBezTo>
                  <a:cubicBezTo>
                    <a:pt x="3121787" y="10400538"/>
                    <a:pt x="2980436" y="10849991"/>
                    <a:pt x="3029585" y="11890756"/>
                  </a:cubicBezTo>
                  <a:cubicBezTo>
                    <a:pt x="3072511" y="12931267"/>
                    <a:pt x="1551686" y="12808204"/>
                    <a:pt x="1409954" y="14169010"/>
                  </a:cubicBezTo>
                  <a:cubicBezTo>
                    <a:pt x="1274572" y="15542133"/>
                    <a:pt x="2832354" y="16170148"/>
                    <a:pt x="3121660" y="16699739"/>
                  </a:cubicBezTo>
                  <a:cubicBezTo>
                    <a:pt x="3404997" y="17235551"/>
                    <a:pt x="3010916" y="17617441"/>
                    <a:pt x="2826258" y="18134457"/>
                  </a:cubicBezTo>
                  <a:cubicBezTo>
                    <a:pt x="2641600" y="18639410"/>
                    <a:pt x="2659888" y="18929096"/>
                    <a:pt x="2659888" y="20086701"/>
                  </a:cubicBezTo>
                  <a:cubicBezTo>
                    <a:pt x="2659888" y="21250275"/>
                    <a:pt x="584962" y="21736940"/>
                    <a:pt x="295529" y="22869906"/>
                  </a:cubicBezTo>
                  <a:cubicBezTo>
                    <a:pt x="0" y="23996523"/>
                    <a:pt x="812927" y="24778588"/>
                    <a:pt x="812927" y="24778588"/>
                  </a:cubicBezTo>
                  <a:lnTo>
                    <a:pt x="4907661" y="24778588"/>
                  </a:lnTo>
                  <a:lnTo>
                    <a:pt x="4907661" y="61849"/>
                  </a:lnTo>
                  <a:lnTo>
                    <a:pt x="1767332" y="0"/>
                  </a:lnTo>
                  <a:close/>
                </a:path>
              </a:pathLst>
            </a:custGeom>
            <a:solidFill>
              <a:srgbClr val="740FA3">
                <a:alpha val="14510"/>
              </a:srgbClr>
            </a:solidFill>
          </p:spPr>
        </p:sp>
      </p:grpSp>
      <p:grpSp>
        <p:nvGrpSpPr>
          <p:cNvPr id="18" name="Group 18"/>
          <p:cNvGrpSpPr/>
          <p:nvPr/>
        </p:nvGrpSpPr>
        <p:grpSpPr>
          <a:xfrm rot="4470473">
            <a:off x="-337900" y="8486134"/>
            <a:ext cx="2099834" cy="2351376"/>
            <a:chOff x="0" y="0"/>
            <a:chExt cx="2799779" cy="3135168"/>
          </a:xfrm>
        </p:grpSpPr>
        <p:sp>
          <p:nvSpPr>
            <p:cNvPr id="19" name="Freeform 19"/>
            <p:cNvSpPr/>
            <p:nvPr/>
          </p:nvSpPr>
          <p:spPr>
            <a:xfrm>
              <a:off x="254" y="254"/>
              <a:ext cx="2799588" cy="3134995"/>
            </a:xfrm>
            <a:custGeom>
              <a:avLst/>
              <a:gdLst/>
              <a:ahLst/>
              <a:cxnLst/>
              <a:rect l="l" t="t" r="r" b="b"/>
              <a:pathLst>
                <a:path w="2799588" h="3134995">
                  <a:moveTo>
                    <a:pt x="1972310" y="0"/>
                  </a:moveTo>
                  <a:cubicBezTo>
                    <a:pt x="1309624" y="0"/>
                    <a:pt x="878078" y="591439"/>
                    <a:pt x="810006" y="1272286"/>
                  </a:cubicBezTo>
                  <a:cubicBezTo>
                    <a:pt x="743966" y="1988566"/>
                    <a:pt x="0" y="2446147"/>
                    <a:pt x="0" y="2446147"/>
                  </a:cubicBezTo>
                  <a:cubicBezTo>
                    <a:pt x="0" y="2446147"/>
                    <a:pt x="2297938" y="3134995"/>
                    <a:pt x="2369693" y="3134995"/>
                  </a:cubicBezTo>
                  <a:cubicBezTo>
                    <a:pt x="2435733" y="3134995"/>
                    <a:pt x="2799588" y="76708"/>
                    <a:pt x="2077593" y="4953"/>
                  </a:cubicBezTo>
                  <a:cubicBezTo>
                    <a:pt x="2041779" y="1524"/>
                    <a:pt x="2006727" y="127"/>
                    <a:pt x="1972183" y="127"/>
                  </a:cubicBezTo>
                  <a:close/>
                </a:path>
              </a:pathLst>
            </a:custGeom>
            <a:solidFill>
              <a:srgbClr val="0088D3">
                <a:alpha val="27451"/>
              </a:srgbClr>
            </a:solidFill>
          </p:spPr>
        </p:sp>
      </p:grpSp>
      <p:grpSp>
        <p:nvGrpSpPr>
          <p:cNvPr id="20" name="Group 20"/>
          <p:cNvGrpSpPr/>
          <p:nvPr/>
        </p:nvGrpSpPr>
        <p:grpSpPr>
          <a:xfrm rot="5400000">
            <a:off x="16049518" y="7609968"/>
            <a:ext cx="1632804" cy="3748746"/>
            <a:chOff x="0" y="0"/>
            <a:chExt cx="2177072" cy="4998328"/>
          </a:xfrm>
        </p:grpSpPr>
        <p:sp>
          <p:nvSpPr>
            <p:cNvPr id="21" name="Freeform 21"/>
            <p:cNvSpPr/>
            <p:nvPr/>
          </p:nvSpPr>
          <p:spPr>
            <a:xfrm>
              <a:off x="254" y="254"/>
              <a:ext cx="2176780" cy="4997958"/>
            </a:xfrm>
            <a:custGeom>
              <a:avLst/>
              <a:gdLst/>
              <a:ahLst/>
              <a:cxnLst/>
              <a:rect l="l" t="t" r="r" b="b"/>
              <a:pathLst>
                <a:path w="2176780" h="4997958">
                  <a:moveTo>
                    <a:pt x="501777" y="0"/>
                  </a:moveTo>
                  <a:lnTo>
                    <a:pt x="0" y="158369"/>
                  </a:lnTo>
                  <a:cubicBezTo>
                    <a:pt x="0" y="158369"/>
                    <a:pt x="190119" y="1135888"/>
                    <a:pt x="877062" y="1352550"/>
                  </a:cubicBezTo>
                  <a:cubicBezTo>
                    <a:pt x="1563751" y="1574292"/>
                    <a:pt x="1368298" y="2108073"/>
                    <a:pt x="1289177" y="2736723"/>
                  </a:cubicBezTo>
                  <a:cubicBezTo>
                    <a:pt x="1231011" y="3222752"/>
                    <a:pt x="1442212" y="4807585"/>
                    <a:pt x="2176780" y="4997958"/>
                  </a:cubicBezTo>
                  <a:lnTo>
                    <a:pt x="2176780" y="253492"/>
                  </a:lnTo>
                  <a:lnTo>
                    <a:pt x="501777" y="0"/>
                  </a:lnTo>
                  <a:close/>
                </a:path>
              </a:pathLst>
            </a:custGeom>
            <a:solidFill>
              <a:srgbClr val="00C970">
                <a:alpha val="28627"/>
              </a:srgbClr>
            </a:solidFill>
          </p:spPr>
        </p:sp>
      </p:grpSp>
      <p:grpSp>
        <p:nvGrpSpPr>
          <p:cNvPr id="22" name="Group 22"/>
          <p:cNvGrpSpPr/>
          <p:nvPr/>
        </p:nvGrpSpPr>
        <p:grpSpPr>
          <a:xfrm rot="10261921">
            <a:off x="-711592" y="5749240"/>
            <a:ext cx="2038066" cy="1714896"/>
            <a:chOff x="0" y="0"/>
            <a:chExt cx="2717421" cy="2286528"/>
          </a:xfrm>
        </p:grpSpPr>
        <p:sp>
          <p:nvSpPr>
            <p:cNvPr id="23" name="Freeform 23"/>
            <p:cNvSpPr/>
            <p:nvPr/>
          </p:nvSpPr>
          <p:spPr>
            <a:xfrm>
              <a:off x="0" y="0"/>
              <a:ext cx="2717165" cy="2286254"/>
            </a:xfrm>
            <a:custGeom>
              <a:avLst/>
              <a:gdLst/>
              <a:ahLst/>
              <a:cxnLst/>
              <a:rect l="l" t="t" r="r" b="b"/>
              <a:pathLst>
                <a:path w="2717165" h="2286254">
                  <a:moveTo>
                    <a:pt x="1859534" y="0"/>
                  </a:moveTo>
                  <a:cubicBezTo>
                    <a:pt x="1542288" y="0"/>
                    <a:pt x="1293622" y="771017"/>
                    <a:pt x="1015238" y="1074420"/>
                  </a:cubicBezTo>
                  <a:cubicBezTo>
                    <a:pt x="723265" y="1400810"/>
                    <a:pt x="47117" y="1531620"/>
                    <a:pt x="16383" y="1835023"/>
                  </a:cubicBezTo>
                  <a:cubicBezTo>
                    <a:pt x="0" y="2057146"/>
                    <a:pt x="276733" y="2286254"/>
                    <a:pt x="763397" y="2286254"/>
                  </a:cubicBezTo>
                  <a:cubicBezTo>
                    <a:pt x="1076452" y="2286254"/>
                    <a:pt x="1476375" y="2191385"/>
                    <a:pt x="1941195" y="1938782"/>
                  </a:cubicBezTo>
                  <a:cubicBezTo>
                    <a:pt x="1941195" y="1938782"/>
                    <a:pt x="2717165" y="1535303"/>
                    <a:pt x="2717165" y="1320292"/>
                  </a:cubicBezTo>
                  <a:cubicBezTo>
                    <a:pt x="2717165" y="1101344"/>
                    <a:pt x="2279269" y="1085977"/>
                    <a:pt x="2156206" y="882142"/>
                  </a:cubicBezTo>
                  <a:cubicBezTo>
                    <a:pt x="2037080" y="678561"/>
                    <a:pt x="2290699" y="148463"/>
                    <a:pt x="1933575" y="14097"/>
                  </a:cubicBezTo>
                  <a:cubicBezTo>
                    <a:pt x="1908302" y="4572"/>
                    <a:pt x="1883791" y="0"/>
                    <a:pt x="1859534" y="0"/>
                  </a:cubicBezTo>
                  <a:close/>
                </a:path>
              </a:pathLst>
            </a:custGeom>
            <a:solidFill>
              <a:srgbClr val="00C970">
                <a:alpha val="28627"/>
              </a:srgbClr>
            </a:solidFill>
          </p:spPr>
        </p:sp>
      </p:grpSp>
      <p:grpSp>
        <p:nvGrpSpPr>
          <p:cNvPr id="24" name="Group 24"/>
          <p:cNvGrpSpPr/>
          <p:nvPr/>
        </p:nvGrpSpPr>
        <p:grpSpPr>
          <a:xfrm rot="1239319">
            <a:off x="12054652" y="9221388"/>
            <a:ext cx="1603520" cy="1349354"/>
            <a:chOff x="0" y="0"/>
            <a:chExt cx="2138027" cy="1799139"/>
          </a:xfrm>
        </p:grpSpPr>
        <p:sp>
          <p:nvSpPr>
            <p:cNvPr id="25" name="Freeform 25"/>
            <p:cNvSpPr/>
            <p:nvPr/>
          </p:nvSpPr>
          <p:spPr>
            <a:xfrm>
              <a:off x="0" y="0"/>
              <a:ext cx="2137791" cy="1798955"/>
            </a:xfrm>
            <a:custGeom>
              <a:avLst/>
              <a:gdLst/>
              <a:ahLst/>
              <a:cxnLst/>
              <a:rect l="l" t="t" r="r" b="b"/>
              <a:pathLst>
                <a:path w="2137791" h="1798955">
                  <a:moveTo>
                    <a:pt x="1463040" y="0"/>
                  </a:moveTo>
                  <a:cubicBezTo>
                    <a:pt x="1213485" y="0"/>
                    <a:pt x="1017778" y="606679"/>
                    <a:pt x="798703" y="845439"/>
                  </a:cubicBezTo>
                  <a:cubicBezTo>
                    <a:pt x="568960" y="1102233"/>
                    <a:pt x="37084" y="1205103"/>
                    <a:pt x="12827" y="1443863"/>
                  </a:cubicBezTo>
                  <a:cubicBezTo>
                    <a:pt x="0" y="1618615"/>
                    <a:pt x="217678" y="1798955"/>
                    <a:pt x="600583" y="1798955"/>
                  </a:cubicBezTo>
                  <a:cubicBezTo>
                    <a:pt x="846963" y="1798955"/>
                    <a:pt x="1161542" y="1724279"/>
                    <a:pt x="1527302" y="1525524"/>
                  </a:cubicBezTo>
                  <a:cubicBezTo>
                    <a:pt x="1527302" y="1525524"/>
                    <a:pt x="2137791" y="1208024"/>
                    <a:pt x="2137791" y="1038860"/>
                  </a:cubicBezTo>
                  <a:cubicBezTo>
                    <a:pt x="2137791" y="866521"/>
                    <a:pt x="1793240" y="854456"/>
                    <a:pt x="1696466" y="694182"/>
                  </a:cubicBezTo>
                  <a:cubicBezTo>
                    <a:pt x="1602740" y="534035"/>
                    <a:pt x="1802257" y="116967"/>
                    <a:pt x="1521206" y="11176"/>
                  </a:cubicBezTo>
                  <a:cubicBezTo>
                    <a:pt x="1501521" y="3556"/>
                    <a:pt x="1482090" y="0"/>
                    <a:pt x="1463040" y="0"/>
                  </a:cubicBezTo>
                  <a:close/>
                </a:path>
              </a:pathLst>
            </a:custGeom>
            <a:solidFill>
              <a:srgbClr val="740FA3">
                <a:alpha val="25490"/>
              </a:srgbClr>
            </a:solidFill>
          </p:spPr>
        </p:sp>
      </p:grpSp>
      <p:grpSp>
        <p:nvGrpSpPr>
          <p:cNvPr id="26" name="Group 26"/>
          <p:cNvGrpSpPr/>
          <p:nvPr/>
        </p:nvGrpSpPr>
        <p:grpSpPr>
          <a:xfrm>
            <a:off x="-1144005" y="-974657"/>
            <a:ext cx="3474406" cy="3474406"/>
            <a:chOff x="0" y="0"/>
            <a:chExt cx="4632541" cy="4632541"/>
          </a:xfrm>
        </p:grpSpPr>
        <p:sp>
          <p:nvSpPr>
            <p:cNvPr id="27" name="Freeform 27"/>
            <p:cNvSpPr/>
            <p:nvPr/>
          </p:nvSpPr>
          <p:spPr>
            <a:xfrm>
              <a:off x="0" y="0"/>
              <a:ext cx="4627372" cy="4627372"/>
            </a:xfrm>
            <a:custGeom>
              <a:avLst/>
              <a:gdLst/>
              <a:ahLst/>
              <a:cxnLst/>
              <a:rect l="l" t="t" r="r" b="b"/>
              <a:pathLst>
                <a:path w="4627372" h="4627372">
                  <a:moveTo>
                    <a:pt x="0" y="2313686"/>
                  </a:moveTo>
                  <a:cubicBezTo>
                    <a:pt x="0" y="1035812"/>
                    <a:pt x="1035812" y="0"/>
                    <a:pt x="2313686" y="0"/>
                  </a:cubicBezTo>
                  <a:lnTo>
                    <a:pt x="2313686" y="12700"/>
                  </a:lnTo>
                  <a:lnTo>
                    <a:pt x="2313686" y="0"/>
                  </a:lnTo>
                  <a:cubicBezTo>
                    <a:pt x="3591433" y="0"/>
                    <a:pt x="4627372" y="1035812"/>
                    <a:pt x="4627372" y="2313686"/>
                  </a:cubicBezTo>
                  <a:lnTo>
                    <a:pt x="4614672" y="2313686"/>
                  </a:lnTo>
                  <a:lnTo>
                    <a:pt x="4627372" y="2313686"/>
                  </a:lnTo>
                  <a:cubicBezTo>
                    <a:pt x="4627372" y="3591433"/>
                    <a:pt x="3591560" y="4627372"/>
                    <a:pt x="2313686" y="4627372"/>
                  </a:cubicBezTo>
                  <a:lnTo>
                    <a:pt x="2313686" y="4614672"/>
                  </a:lnTo>
                  <a:lnTo>
                    <a:pt x="2313686" y="4627372"/>
                  </a:lnTo>
                  <a:cubicBezTo>
                    <a:pt x="1035812" y="4627372"/>
                    <a:pt x="0" y="3591433"/>
                    <a:pt x="0" y="2313686"/>
                  </a:cubicBezTo>
                  <a:lnTo>
                    <a:pt x="12700" y="2313686"/>
                  </a:lnTo>
                  <a:lnTo>
                    <a:pt x="25400" y="2313686"/>
                  </a:lnTo>
                  <a:lnTo>
                    <a:pt x="12700" y="2313686"/>
                  </a:lnTo>
                  <a:lnTo>
                    <a:pt x="0" y="2313686"/>
                  </a:lnTo>
                  <a:moveTo>
                    <a:pt x="25400" y="2313686"/>
                  </a:moveTo>
                  <a:cubicBezTo>
                    <a:pt x="25400" y="2320671"/>
                    <a:pt x="19685" y="2326386"/>
                    <a:pt x="12700" y="2326386"/>
                  </a:cubicBezTo>
                  <a:cubicBezTo>
                    <a:pt x="5715" y="2326386"/>
                    <a:pt x="0" y="2320671"/>
                    <a:pt x="0" y="2313686"/>
                  </a:cubicBezTo>
                  <a:cubicBezTo>
                    <a:pt x="0" y="2306701"/>
                    <a:pt x="5715" y="2300986"/>
                    <a:pt x="12700" y="2300986"/>
                  </a:cubicBezTo>
                  <a:cubicBezTo>
                    <a:pt x="19685" y="2300986"/>
                    <a:pt x="25400" y="2306701"/>
                    <a:pt x="25400" y="2313686"/>
                  </a:cubicBezTo>
                  <a:cubicBezTo>
                    <a:pt x="25400" y="3577463"/>
                    <a:pt x="1049909" y="4601972"/>
                    <a:pt x="2313686" y="4601972"/>
                  </a:cubicBezTo>
                  <a:cubicBezTo>
                    <a:pt x="3577463" y="4601972"/>
                    <a:pt x="4601972" y="3577463"/>
                    <a:pt x="4601972" y="2313686"/>
                  </a:cubicBezTo>
                  <a:cubicBezTo>
                    <a:pt x="4601972" y="1049909"/>
                    <a:pt x="3577463" y="25400"/>
                    <a:pt x="2313686" y="25400"/>
                  </a:cubicBezTo>
                  <a:lnTo>
                    <a:pt x="2313686" y="12700"/>
                  </a:lnTo>
                  <a:lnTo>
                    <a:pt x="2313686" y="25400"/>
                  </a:lnTo>
                  <a:cubicBezTo>
                    <a:pt x="1049909" y="25400"/>
                    <a:pt x="25400" y="1049909"/>
                    <a:pt x="25400" y="2313686"/>
                  </a:cubicBezTo>
                  <a:close/>
                </a:path>
              </a:pathLst>
            </a:custGeom>
            <a:solidFill>
              <a:srgbClr val="FFFFFF"/>
            </a:solidFill>
          </p:spPr>
        </p:sp>
      </p:grpSp>
      <p:grpSp>
        <p:nvGrpSpPr>
          <p:cNvPr id="28" name="Group 28"/>
          <p:cNvGrpSpPr/>
          <p:nvPr/>
        </p:nvGrpSpPr>
        <p:grpSpPr>
          <a:xfrm>
            <a:off x="-1679673" y="-1510323"/>
            <a:ext cx="4545791" cy="4545791"/>
            <a:chOff x="0" y="0"/>
            <a:chExt cx="6061055" cy="6061055"/>
          </a:xfrm>
        </p:grpSpPr>
        <p:sp>
          <p:nvSpPr>
            <p:cNvPr id="29" name="Freeform 29"/>
            <p:cNvSpPr/>
            <p:nvPr/>
          </p:nvSpPr>
          <p:spPr>
            <a:xfrm>
              <a:off x="0" y="0"/>
              <a:ext cx="6055868" cy="6055868"/>
            </a:xfrm>
            <a:custGeom>
              <a:avLst/>
              <a:gdLst/>
              <a:ahLst/>
              <a:cxnLst/>
              <a:rect l="l" t="t" r="r" b="b"/>
              <a:pathLst>
                <a:path w="6055868" h="6055868">
                  <a:moveTo>
                    <a:pt x="0" y="3027934"/>
                  </a:moveTo>
                  <a:cubicBezTo>
                    <a:pt x="0" y="1355598"/>
                    <a:pt x="1355598" y="0"/>
                    <a:pt x="3027934" y="0"/>
                  </a:cubicBezTo>
                  <a:lnTo>
                    <a:pt x="3027934" y="12700"/>
                  </a:lnTo>
                  <a:lnTo>
                    <a:pt x="3027934" y="0"/>
                  </a:lnTo>
                  <a:cubicBezTo>
                    <a:pt x="4700143" y="0"/>
                    <a:pt x="6055868" y="1355598"/>
                    <a:pt x="6055868" y="3027934"/>
                  </a:cubicBezTo>
                  <a:lnTo>
                    <a:pt x="6043168" y="3027934"/>
                  </a:lnTo>
                  <a:lnTo>
                    <a:pt x="6055868" y="3027934"/>
                  </a:lnTo>
                  <a:cubicBezTo>
                    <a:pt x="6055868" y="4700143"/>
                    <a:pt x="4700270" y="6055868"/>
                    <a:pt x="3027934" y="6055868"/>
                  </a:cubicBezTo>
                  <a:lnTo>
                    <a:pt x="3027934" y="6043168"/>
                  </a:lnTo>
                  <a:lnTo>
                    <a:pt x="3027934" y="6055868"/>
                  </a:lnTo>
                  <a:cubicBezTo>
                    <a:pt x="1355598" y="6055868"/>
                    <a:pt x="0" y="4700143"/>
                    <a:pt x="0" y="3027934"/>
                  </a:cubicBezTo>
                  <a:lnTo>
                    <a:pt x="12700" y="3027934"/>
                  </a:lnTo>
                  <a:lnTo>
                    <a:pt x="25400" y="3027934"/>
                  </a:lnTo>
                  <a:lnTo>
                    <a:pt x="12700" y="3027934"/>
                  </a:lnTo>
                  <a:lnTo>
                    <a:pt x="0" y="3027934"/>
                  </a:lnTo>
                  <a:moveTo>
                    <a:pt x="25400" y="3027934"/>
                  </a:moveTo>
                  <a:cubicBezTo>
                    <a:pt x="25400" y="3034919"/>
                    <a:pt x="19685" y="3040634"/>
                    <a:pt x="12700" y="3040634"/>
                  </a:cubicBezTo>
                  <a:cubicBezTo>
                    <a:pt x="5715" y="3040634"/>
                    <a:pt x="0" y="3034919"/>
                    <a:pt x="0" y="3027934"/>
                  </a:cubicBezTo>
                  <a:cubicBezTo>
                    <a:pt x="0" y="3020949"/>
                    <a:pt x="5715" y="3015234"/>
                    <a:pt x="12700" y="3015234"/>
                  </a:cubicBezTo>
                  <a:cubicBezTo>
                    <a:pt x="19685" y="3015234"/>
                    <a:pt x="25400" y="3020949"/>
                    <a:pt x="25400" y="3027934"/>
                  </a:cubicBezTo>
                  <a:cubicBezTo>
                    <a:pt x="25400" y="4686173"/>
                    <a:pt x="1369695" y="6030468"/>
                    <a:pt x="3027934" y="6030468"/>
                  </a:cubicBezTo>
                  <a:cubicBezTo>
                    <a:pt x="4686173" y="6030468"/>
                    <a:pt x="6030468" y="4686173"/>
                    <a:pt x="6030468" y="3027934"/>
                  </a:cubicBezTo>
                  <a:cubicBezTo>
                    <a:pt x="6030468" y="1369695"/>
                    <a:pt x="4686173" y="25400"/>
                    <a:pt x="3027934" y="25400"/>
                  </a:cubicBezTo>
                  <a:lnTo>
                    <a:pt x="3027934" y="12700"/>
                  </a:lnTo>
                  <a:lnTo>
                    <a:pt x="3027934" y="25400"/>
                  </a:lnTo>
                  <a:cubicBezTo>
                    <a:pt x="1369695" y="25400"/>
                    <a:pt x="25400" y="1369695"/>
                    <a:pt x="25400" y="3027934"/>
                  </a:cubicBezTo>
                  <a:close/>
                </a:path>
              </a:pathLst>
            </a:custGeom>
            <a:solidFill>
              <a:srgbClr val="FFFFFF"/>
            </a:solidFill>
          </p:spPr>
        </p:sp>
      </p:grpSp>
      <p:grpSp>
        <p:nvGrpSpPr>
          <p:cNvPr id="30" name="Group 30"/>
          <p:cNvGrpSpPr/>
          <p:nvPr/>
        </p:nvGrpSpPr>
        <p:grpSpPr>
          <a:xfrm>
            <a:off x="-2160458" y="-1991108"/>
            <a:ext cx="5507217" cy="5507217"/>
            <a:chOff x="0" y="0"/>
            <a:chExt cx="7342955" cy="7342955"/>
          </a:xfrm>
        </p:grpSpPr>
        <p:sp>
          <p:nvSpPr>
            <p:cNvPr id="31" name="Freeform 31"/>
            <p:cNvSpPr/>
            <p:nvPr/>
          </p:nvSpPr>
          <p:spPr>
            <a:xfrm>
              <a:off x="0" y="0"/>
              <a:ext cx="7337679" cy="7337806"/>
            </a:xfrm>
            <a:custGeom>
              <a:avLst/>
              <a:gdLst/>
              <a:ahLst/>
              <a:cxnLst/>
              <a:rect l="l" t="t" r="r" b="b"/>
              <a:pathLst>
                <a:path w="7337679" h="7337806">
                  <a:moveTo>
                    <a:pt x="0" y="3668903"/>
                  </a:moveTo>
                  <a:cubicBezTo>
                    <a:pt x="0" y="1642618"/>
                    <a:pt x="1642618" y="0"/>
                    <a:pt x="3668903" y="0"/>
                  </a:cubicBezTo>
                  <a:lnTo>
                    <a:pt x="3668903" y="12700"/>
                  </a:lnTo>
                  <a:lnTo>
                    <a:pt x="3668903" y="0"/>
                  </a:lnTo>
                  <a:cubicBezTo>
                    <a:pt x="5695061" y="0"/>
                    <a:pt x="7337679" y="1642618"/>
                    <a:pt x="7337679" y="3668903"/>
                  </a:cubicBezTo>
                  <a:lnTo>
                    <a:pt x="7324979" y="3668903"/>
                  </a:lnTo>
                  <a:lnTo>
                    <a:pt x="7337679" y="3668903"/>
                  </a:lnTo>
                  <a:cubicBezTo>
                    <a:pt x="7337679" y="5695188"/>
                    <a:pt x="5695061" y="7337806"/>
                    <a:pt x="3668776" y="7337806"/>
                  </a:cubicBezTo>
                  <a:lnTo>
                    <a:pt x="3668776" y="7325106"/>
                  </a:lnTo>
                  <a:lnTo>
                    <a:pt x="3668776" y="7337806"/>
                  </a:lnTo>
                  <a:cubicBezTo>
                    <a:pt x="1642618" y="7337679"/>
                    <a:pt x="0" y="5695061"/>
                    <a:pt x="0" y="3668903"/>
                  </a:cubicBezTo>
                  <a:lnTo>
                    <a:pt x="12700" y="3668903"/>
                  </a:lnTo>
                  <a:lnTo>
                    <a:pt x="23368" y="3675761"/>
                  </a:lnTo>
                  <a:cubicBezTo>
                    <a:pt x="20320" y="3680460"/>
                    <a:pt x="14478" y="3682619"/>
                    <a:pt x="9144" y="3681095"/>
                  </a:cubicBezTo>
                  <a:cubicBezTo>
                    <a:pt x="3810" y="3679571"/>
                    <a:pt x="0" y="3674491"/>
                    <a:pt x="0" y="3668903"/>
                  </a:cubicBezTo>
                  <a:moveTo>
                    <a:pt x="25400" y="3668903"/>
                  </a:moveTo>
                  <a:lnTo>
                    <a:pt x="12700" y="3668903"/>
                  </a:lnTo>
                  <a:lnTo>
                    <a:pt x="2032" y="3662045"/>
                  </a:lnTo>
                  <a:cubicBezTo>
                    <a:pt x="5080" y="3657346"/>
                    <a:pt x="10922" y="3655187"/>
                    <a:pt x="16256" y="3656711"/>
                  </a:cubicBezTo>
                  <a:cubicBezTo>
                    <a:pt x="21590" y="3658235"/>
                    <a:pt x="25400" y="3663315"/>
                    <a:pt x="25400" y="3668903"/>
                  </a:cubicBezTo>
                  <a:cubicBezTo>
                    <a:pt x="25400" y="5681091"/>
                    <a:pt x="1656588" y="7312279"/>
                    <a:pt x="3668903" y="7312279"/>
                  </a:cubicBezTo>
                  <a:cubicBezTo>
                    <a:pt x="5681218" y="7312279"/>
                    <a:pt x="7312279" y="5681091"/>
                    <a:pt x="7312279" y="3668903"/>
                  </a:cubicBezTo>
                  <a:cubicBezTo>
                    <a:pt x="7312279" y="1656716"/>
                    <a:pt x="5681091" y="25400"/>
                    <a:pt x="3668903" y="25400"/>
                  </a:cubicBezTo>
                  <a:lnTo>
                    <a:pt x="3668903" y="12700"/>
                  </a:lnTo>
                  <a:lnTo>
                    <a:pt x="3668903" y="25400"/>
                  </a:lnTo>
                  <a:cubicBezTo>
                    <a:pt x="1656588" y="25400"/>
                    <a:pt x="25400" y="1656588"/>
                    <a:pt x="25400" y="3668903"/>
                  </a:cubicBezTo>
                  <a:close/>
                </a:path>
              </a:pathLst>
            </a:custGeom>
            <a:solidFill>
              <a:srgbClr val="FFFFFF"/>
            </a:solidFill>
          </p:spPr>
        </p:sp>
      </p:grpSp>
      <p:grpSp>
        <p:nvGrpSpPr>
          <p:cNvPr id="32" name="Group 32"/>
          <p:cNvGrpSpPr/>
          <p:nvPr/>
        </p:nvGrpSpPr>
        <p:grpSpPr>
          <a:xfrm>
            <a:off x="-653591" y="-419784"/>
            <a:ext cx="2493448" cy="2493448"/>
            <a:chOff x="0" y="0"/>
            <a:chExt cx="3324598" cy="3324598"/>
          </a:xfrm>
        </p:grpSpPr>
        <p:sp>
          <p:nvSpPr>
            <p:cNvPr id="33" name="Freeform 33"/>
            <p:cNvSpPr/>
            <p:nvPr/>
          </p:nvSpPr>
          <p:spPr>
            <a:xfrm>
              <a:off x="0" y="0"/>
              <a:ext cx="3319272" cy="3319399"/>
            </a:xfrm>
            <a:custGeom>
              <a:avLst/>
              <a:gdLst/>
              <a:ahLst/>
              <a:cxnLst/>
              <a:rect l="l" t="t" r="r" b="b"/>
              <a:pathLst>
                <a:path w="3319272" h="3319399">
                  <a:moveTo>
                    <a:pt x="0" y="1659636"/>
                  </a:moveTo>
                  <a:cubicBezTo>
                    <a:pt x="0" y="743077"/>
                    <a:pt x="743077" y="0"/>
                    <a:pt x="1659636" y="0"/>
                  </a:cubicBezTo>
                  <a:lnTo>
                    <a:pt x="1659636" y="12700"/>
                  </a:lnTo>
                  <a:lnTo>
                    <a:pt x="1659636" y="0"/>
                  </a:lnTo>
                  <a:cubicBezTo>
                    <a:pt x="2576195" y="0"/>
                    <a:pt x="3319272" y="743077"/>
                    <a:pt x="3319272" y="1659636"/>
                  </a:cubicBezTo>
                  <a:cubicBezTo>
                    <a:pt x="3319272" y="2576195"/>
                    <a:pt x="2576322" y="3319399"/>
                    <a:pt x="1659636" y="3319399"/>
                  </a:cubicBezTo>
                  <a:lnTo>
                    <a:pt x="1659636" y="3306699"/>
                  </a:lnTo>
                  <a:lnTo>
                    <a:pt x="1659636" y="3319399"/>
                  </a:lnTo>
                  <a:cubicBezTo>
                    <a:pt x="743077" y="3319399"/>
                    <a:pt x="0" y="2576322"/>
                    <a:pt x="0" y="1659636"/>
                  </a:cubicBezTo>
                  <a:lnTo>
                    <a:pt x="12700" y="1659636"/>
                  </a:lnTo>
                  <a:lnTo>
                    <a:pt x="20574" y="1669669"/>
                  </a:lnTo>
                  <a:cubicBezTo>
                    <a:pt x="16764" y="1672717"/>
                    <a:pt x="11557" y="1673225"/>
                    <a:pt x="7239" y="1671066"/>
                  </a:cubicBezTo>
                  <a:cubicBezTo>
                    <a:pt x="2921" y="1668907"/>
                    <a:pt x="127" y="1664462"/>
                    <a:pt x="127" y="1659636"/>
                  </a:cubicBezTo>
                  <a:moveTo>
                    <a:pt x="25527" y="1659636"/>
                  </a:moveTo>
                  <a:lnTo>
                    <a:pt x="12700" y="1659636"/>
                  </a:lnTo>
                  <a:lnTo>
                    <a:pt x="4826" y="1649603"/>
                  </a:lnTo>
                  <a:cubicBezTo>
                    <a:pt x="8636" y="1646555"/>
                    <a:pt x="13843" y="1646047"/>
                    <a:pt x="18161" y="1648206"/>
                  </a:cubicBezTo>
                  <a:cubicBezTo>
                    <a:pt x="22479" y="1650365"/>
                    <a:pt x="25273" y="1654810"/>
                    <a:pt x="25273" y="1659636"/>
                  </a:cubicBezTo>
                  <a:cubicBezTo>
                    <a:pt x="25273" y="2562225"/>
                    <a:pt x="756920" y="3293872"/>
                    <a:pt x="1659509" y="3293872"/>
                  </a:cubicBezTo>
                  <a:cubicBezTo>
                    <a:pt x="2562098" y="3293872"/>
                    <a:pt x="3293745" y="2562225"/>
                    <a:pt x="3293745" y="1659636"/>
                  </a:cubicBezTo>
                  <a:lnTo>
                    <a:pt x="3306445" y="1659636"/>
                  </a:lnTo>
                  <a:lnTo>
                    <a:pt x="3293745" y="1659636"/>
                  </a:lnTo>
                  <a:cubicBezTo>
                    <a:pt x="3293999" y="757047"/>
                    <a:pt x="2562225" y="25400"/>
                    <a:pt x="1659636" y="25400"/>
                  </a:cubicBezTo>
                  <a:lnTo>
                    <a:pt x="1659636" y="12700"/>
                  </a:lnTo>
                  <a:lnTo>
                    <a:pt x="1659636" y="25400"/>
                  </a:lnTo>
                  <a:cubicBezTo>
                    <a:pt x="757047" y="25400"/>
                    <a:pt x="25400" y="757047"/>
                    <a:pt x="25400" y="1659636"/>
                  </a:cubicBezTo>
                  <a:close/>
                </a:path>
              </a:pathLst>
            </a:custGeom>
            <a:solidFill>
              <a:srgbClr val="FFFFFF"/>
            </a:solidFill>
          </p:spPr>
        </p:sp>
      </p:grpSp>
      <p:grpSp>
        <p:nvGrpSpPr>
          <p:cNvPr id="34" name="Group 34"/>
          <p:cNvGrpSpPr/>
          <p:nvPr/>
        </p:nvGrpSpPr>
        <p:grpSpPr>
          <a:xfrm>
            <a:off x="15335350" y="7432876"/>
            <a:ext cx="381500" cy="505400"/>
            <a:chOff x="0" y="0"/>
            <a:chExt cx="508667" cy="673867"/>
          </a:xfrm>
        </p:grpSpPr>
        <p:sp>
          <p:nvSpPr>
            <p:cNvPr id="35" name="Freeform 3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6" name="Group 36"/>
          <p:cNvGrpSpPr/>
          <p:nvPr/>
        </p:nvGrpSpPr>
        <p:grpSpPr>
          <a:xfrm>
            <a:off x="559276" y="5468776"/>
            <a:ext cx="305400" cy="406850"/>
            <a:chOff x="0" y="0"/>
            <a:chExt cx="407200" cy="542467"/>
          </a:xfrm>
        </p:grpSpPr>
        <p:sp>
          <p:nvSpPr>
            <p:cNvPr id="37" name="Freeform 37"/>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38" name="Group 38"/>
          <p:cNvGrpSpPr/>
          <p:nvPr/>
        </p:nvGrpSpPr>
        <p:grpSpPr>
          <a:xfrm>
            <a:off x="1151338" y="717350"/>
            <a:ext cx="576638" cy="763962"/>
            <a:chOff x="0" y="0"/>
            <a:chExt cx="768851" cy="1018616"/>
          </a:xfrm>
        </p:grpSpPr>
        <p:sp>
          <p:nvSpPr>
            <p:cNvPr id="39" name="Freeform 39"/>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40" name="Group 40"/>
          <p:cNvGrpSpPr/>
          <p:nvPr/>
        </p:nvGrpSpPr>
        <p:grpSpPr>
          <a:xfrm>
            <a:off x="1248900" y="3196100"/>
            <a:ext cx="381500" cy="505400"/>
            <a:chOff x="0" y="0"/>
            <a:chExt cx="508667" cy="673867"/>
          </a:xfrm>
        </p:grpSpPr>
        <p:sp>
          <p:nvSpPr>
            <p:cNvPr id="41" name="Freeform 41"/>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42" name="Group 42"/>
          <p:cNvGrpSpPr/>
          <p:nvPr/>
        </p:nvGrpSpPr>
        <p:grpSpPr>
          <a:xfrm>
            <a:off x="1124520" y="9624800"/>
            <a:ext cx="239058" cy="238954"/>
            <a:chOff x="0" y="0"/>
            <a:chExt cx="318744" cy="318605"/>
          </a:xfrm>
        </p:grpSpPr>
        <p:sp>
          <p:nvSpPr>
            <p:cNvPr id="43" name="Freeform 43"/>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44" name="Group 44"/>
          <p:cNvGrpSpPr/>
          <p:nvPr/>
        </p:nvGrpSpPr>
        <p:grpSpPr>
          <a:xfrm>
            <a:off x="250398" y="1424074"/>
            <a:ext cx="120052" cy="120000"/>
            <a:chOff x="0" y="0"/>
            <a:chExt cx="160069" cy="160000"/>
          </a:xfrm>
        </p:grpSpPr>
        <p:sp>
          <p:nvSpPr>
            <p:cNvPr id="45" name="Freeform 4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46" name="Group 46"/>
          <p:cNvGrpSpPr/>
          <p:nvPr/>
        </p:nvGrpSpPr>
        <p:grpSpPr>
          <a:xfrm>
            <a:off x="17337150" y="7482126"/>
            <a:ext cx="305400" cy="406850"/>
            <a:chOff x="0" y="0"/>
            <a:chExt cx="407200" cy="542467"/>
          </a:xfrm>
        </p:grpSpPr>
        <p:sp>
          <p:nvSpPr>
            <p:cNvPr id="47" name="Freeform 47"/>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48" name="Group 48"/>
          <p:cNvGrpSpPr/>
          <p:nvPr/>
        </p:nvGrpSpPr>
        <p:grpSpPr>
          <a:xfrm>
            <a:off x="4820742" y="686540"/>
            <a:ext cx="239036" cy="318442"/>
            <a:chOff x="0" y="0"/>
            <a:chExt cx="318715" cy="424589"/>
          </a:xfrm>
        </p:grpSpPr>
        <p:sp>
          <p:nvSpPr>
            <p:cNvPr id="49" name="Freeform 49"/>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50" name="Group 50"/>
          <p:cNvGrpSpPr/>
          <p:nvPr/>
        </p:nvGrpSpPr>
        <p:grpSpPr>
          <a:xfrm>
            <a:off x="14589204" y="9836076"/>
            <a:ext cx="120052" cy="119984"/>
            <a:chOff x="0" y="0"/>
            <a:chExt cx="160069" cy="159979"/>
          </a:xfrm>
        </p:grpSpPr>
        <p:sp>
          <p:nvSpPr>
            <p:cNvPr id="51" name="Freeform 5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52" name="Group 52"/>
          <p:cNvGrpSpPr/>
          <p:nvPr/>
        </p:nvGrpSpPr>
        <p:grpSpPr>
          <a:xfrm>
            <a:off x="16675176" y="1481276"/>
            <a:ext cx="381500" cy="505400"/>
            <a:chOff x="0" y="0"/>
            <a:chExt cx="508667" cy="673867"/>
          </a:xfrm>
        </p:grpSpPr>
        <p:sp>
          <p:nvSpPr>
            <p:cNvPr id="53" name="Freeform 53"/>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54" name="Group 54"/>
          <p:cNvGrpSpPr/>
          <p:nvPr/>
        </p:nvGrpSpPr>
        <p:grpSpPr>
          <a:xfrm>
            <a:off x="15716854" y="597376"/>
            <a:ext cx="120052" cy="119984"/>
            <a:chOff x="0" y="0"/>
            <a:chExt cx="160069" cy="159979"/>
          </a:xfrm>
        </p:grpSpPr>
        <p:sp>
          <p:nvSpPr>
            <p:cNvPr id="55" name="Freeform 5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56" name="Group 56"/>
          <p:cNvGrpSpPr/>
          <p:nvPr/>
        </p:nvGrpSpPr>
        <p:grpSpPr>
          <a:xfrm>
            <a:off x="17712970" y="872176"/>
            <a:ext cx="239058" cy="238954"/>
            <a:chOff x="0" y="0"/>
            <a:chExt cx="318744" cy="318605"/>
          </a:xfrm>
        </p:grpSpPr>
        <p:sp>
          <p:nvSpPr>
            <p:cNvPr id="57" name="Freeform 57"/>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58" name="Group 58"/>
          <p:cNvGrpSpPr/>
          <p:nvPr/>
        </p:nvGrpSpPr>
        <p:grpSpPr>
          <a:xfrm rot="3599977">
            <a:off x="-3332052" y="3745262"/>
            <a:ext cx="239056" cy="238946"/>
            <a:chOff x="0" y="0"/>
            <a:chExt cx="318741" cy="318595"/>
          </a:xfrm>
        </p:grpSpPr>
        <p:sp>
          <p:nvSpPr>
            <p:cNvPr id="59" name="Freeform 59"/>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pic>
        <p:nvPicPr>
          <p:cNvPr id="61" name="Picture 61">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17956" y="186937"/>
            <a:ext cx="1370478" cy="1370478"/>
          </a:xfrm>
          <a:prstGeom prst="rect">
            <a:avLst/>
          </a:prstGeom>
        </p:spPr>
      </p:pic>
      <p:pic>
        <p:nvPicPr>
          <p:cNvPr id="62" name="Picture 62">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71051" y="8696361"/>
            <a:ext cx="1776499" cy="1259699"/>
          </a:xfrm>
          <a:prstGeom prst="rect">
            <a:avLst/>
          </a:prstGeom>
        </p:spPr>
      </p:pic>
      <p:pic>
        <p:nvPicPr>
          <p:cNvPr id="63" name="Picture 63">
            <a:hlinkClick r:id="rId3"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8008">
            <a:off x="261865" y="8754915"/>
            <a:ext cx="1776499" cy="1259699"/>
          </a:xfrm>
          <a:prstGeom prst="rect">
            <a:avLst/>
          </a:prstGeom>
        </p:spPr>
      </p:pic>
      <p:pic>
        <p:nvPicPr>
          <p:cNvPr id="64" name="Online Media 63" title="Praktik Mengajar, Materi Struktur dan Lapisan BUMI">
            <a:hlinkClick r:id="" action="ppaction://media"/>
            <a:extLst>
              <a:ext uri="{FF2B5EF4-FFF2-40B4-BE49-F238E27FC236}">
                <a16:creationId xmlns:a16="http://schemas.microsoft.com/office/drawing/2014/main" id="{7D7F7219-4D36-C09B-2628-52B8795841ED}"/>
              </a:ext>
            </a:extLst>
          </p:cNvPr>
          <p:cNvPicPr>
            <a:picLocks noRot="1" noChangeAspect="1"/>
          </p:cNvPicPr>
          <p:nvPr>
            <a:videoFile r:link="rId1"/>
          </p:nvPr>
        </p:nvPicPr>
        <p:blipFill>
          <a:blip r:embed="rId9"/>
          <a:stretch>
            <a:fillRect/>
          </a:stretch>
        </p:blipFill>
        <p:spPr>
          <a:xfrm>
            <a:off x="4482647" y="2089970"/>
            <a:ext cx="9774345" cy="5522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4"/>
                </p:tgtEl>
              </p:cMediaNode>
            </p:video>
            <p:seq concurrent="1" nextAc="seek">
              <p:cTn id="8" restart="whenNotActive" fill="hold" evtFilter="cancelBubble" nodeType="interactiveSeq">
                <p:stCondLst>
                  <p:cond evt="onClick" delay="0">
                    <p:tgtEl>
                      <p:spTgt spid="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4"/>
                                        </p:tgtEl>
                                      </p:cBhvr>
                                    </p:cmd>
                                  </p:childTnLst>
                                </p:cTn>
                              </p:par>
                            </p:childTnLst>
                          </p:cTn>
                        </p:par>
                      </p:childTnLst>
                    </p:cTn>
                  </p:par>
                </p:childTnLst>
              </p:cTn>
              <p:nextCondLst>
                <p:cond evt="onClick" delay="0">
                  <p:tgtEl>
                    <p:spTgt spid="6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551552" y="1558382"/>
            <a:ext cx="2085262" cy="1754666"/>
            <a:chOff x="0" y="0"/>
            <a:chExt cx="2780349" cy="2339555"/>
          </a:xfrm>
        </p:grpSpPr>
        <p:sp>
          <p:nvSpPr>
            <p:cNvPr id="3" name="Freeform 3"/>
            <p:cNvSpPr/>
            <p:nvPr/>
          </p:nvSpPr>
          <p:spPr>
            <a:xfrm>
              <a:off x="0" y="0"/>
              <a:ext cx="2780157" cy="2339340"/>
            </a:xfrm>
            <a:custGeom>
              <a:avLst/>
              <a:gdLst/>
              <a:ahLst/>
              <a:cxnLst/>
              <a:rect l="l" t="t" r="r" b="b"/>
              <a:pathLst>
                <a:path w="2780157" h="2339340">
                  <a:moveTo>
                    <a:pt x="1902587" y="0"/>
                  </a:moveTo>
                  <a:cubicBezTo>
                    <a:pt x="1577975" y="0"/>
                    <a:pt x="1323594" y="788924"/>
                    <a:pt x="1038733" y="1099312"/>
                  </a:cubicBezTo>
                  <a:cubicBezTo>
                    <a:pt x="740029" y="1433322"/>
                    <a:pt x="48133" y="1567053"/>
                    <a:pt x="16764" y="1877568"/>
                  </a:cubicBezTo>
                  <a:cubicBezTo>
                    <a:pt x="0" y="2104898"/>
                    <a:pt x="283083" y="2339340"/>
                    <a:pt x="781050" y="2339340"/>
                  </a:cubicBezTo>
                  <a:cubicBezTo>
                    <a:pt x="1101344" y="2339340"/>
                    <a:pt x="1510538" y="2242185"/>
                    <a:pt x="1986153" y="1983740"/>
                  </a:cubicBezTo>
                  <a:cubicBezTo>
                    <a:pt x="1986153" y="1983740"/>
                    <a:pt x="2780157" y="1570990"/>
                    <a:pt x="2780157" y="1350899"/>
                  </a:cubicBezTo>
                  <a:cubicBezTo>
                    <a:pt x="2780157" y="1126871"/>
                    <a:pt x="2332101" y="1111123"/>
                    <a:pt x="2206244" y="902589"/>
                  </a:cubicBezTo>
                  <a:cubicBezTo>
                    <a:pt x="2084324" y="694309"/>
                    <a:pt x="2343785" y="151892"/>
                    <a:pt x="1978406" y="14351"/>
                  </a:cubicBezTo>
                  <a:cubicBezTo>
                    <a:pt x="1952498" y="4572"/>
                    <a:pt x="1927352" y="0"/>
                    <a:pt x="1902587" y="0"/>
                  </a:cubicBezTo>
                  <a:close/>
                </a:path>
              </a:pathLst>
            </a:custGeom>
            <a:solidFill>
              <a:srgbClr val="740FA3">
                <a:alpha val="25490"/>
              </a:srgbClr>
            </a:solidFill>
          </p:spPr>
        </p:sp>
      </p:grpSp>
      <p:grpSp>
        <p:nvGrpSpPr>
          <p:cNvPr id="4" name="Group 4"/>
          <p:cNvGrpSpPr/>
          <p:nvPr/>
        </p:nvGrpSpPr>
        <p:grpSpPr>
          <a:xfrm rot="-5400000">
            <a:off x="7166706" y="-8300320"/>
            <a:ext cx="3680766" cy="18583952"/>
            <a:chOff x="0" y="0"/>
            <a:chExt cx="4907688" cy="24778603"/>
          </a:xfrm>
        </p:grpSpPr>
        <p:sp>
          <p:nvSpPr>
            <p:cNvPr id="5" name="Freeform 5"/>
            <p:cNvSpPr/>
            <p:nvPr/>
          </p:nvSpPr>
          <p:spPr>
            <a:xfrm>
              <a:off x="0" y="0"/>
              <a:ext cx="4907661" cy="24778588"/>
            </a:xfrm>
            <a:custGeom>
              <a:avLst/>
              <a:gdLst/>
              <a:ahLst/>
              <a:cxnLst/>
              <a:rect l="l" t="t" r="r" b="b"/>
              <a:pathLst>
                <a:path w="4907661" h="24778588">
                  <a:moveTo>
                    <a:pt x="1767332" y="0"/>
                  </a:moveTo>
                  <a:cubicBezTo>
                    <a:pt x="1736344" y="4347464"/>
                    <a:pt x="4359529" y="5659120"/>
                    <a:pt x="4458335" y="7420102"/>
                  </a:cubicBezTo>
                  <a:cubicBezTo>
                    <a:pt x="4544441" y="8910320"/>
                    <a:pt x="3990340" y="9187435"/>
                    <a:pt x="3559175" y="9797161"/>
                  </a:cubicBezTo>
                  <a:cubicBezTo>
                    <a:pt x="3121787" y="10400538"/>
                    <a:pt x="2980436" y="10849991"/>
                    <a:pt x="3029585" y="11890756"/>
                  </a:cubicBezTo>
                  <a:cubicBezTo>
                    <a:pt x="3072511" y="12931267"/>
                    <a:pt x="1551686" y="12808204"/>
                    <a:pt x="1409954" y="14169010"/>
                  </a:cubicBezTo>
                  <a:cubicBezTo>
                    <a:pt x="1274572" y="15542133"/>
                    <a:pt x="2832354" y="16170148"/>
                    <a:pt x="3121660" y="16699739"/>
                  </a:cubicBezTo>
                  <a:cubicBezTo>
                    <a:pt x="3404997" y="17235551"/>
                    <a:pt x="3010916" y="17617441"/>
                    <a:pt x="2826258" y="18134457"/>
                  </a:cubicBezTo>
                  <a:cubicBezTo>
                    <a:pt x="2641600" y="18639410"/>
                    <a:pt x="2659888" y="18929096"/>
                    <a:pt x="2659888" y="20086701"/>
                  </a:cubicBezTo>
                  <a:cubicBezTo>
                    <a:pt x="2659888" y="21250275"/>
                    <a:pt x="584962" y="21736940"/>
                    <a:pt x="295529" y="22869906"/>
                  </a:cubicBezTo>
                  <a:cubicBezTo>
                    <a:pt x="0" y="23996523"/>
                    <a:pt x="812927" y="24778588"/>
                    <a:pt x="812927" y="24778588"/>
                  </a:cubicBezTo>
                  <a:lnTo>
                    <a:pt x="4907661" y="24778588"/>
                  </a:lnTo>
                  <a:lnTo>
                    <a:pt x="4907661" y="61849"/>
                  </a:lnTo>
                  <a:lnTo>
                    <a:pt x="1767332" y="0"/>
                  </a:lnTo>
                  <a:close/>
                </a:path>
              </a:pathLst>
            </a:custGeom>
            <a:solidFill>
              <a:srgbClr val="0088D3">
                <a:alpha val="27451"/>
              </a:srgbClr>
            </a:solidFill>
          </p:spPr>
        </p:sp>
      </p:grpSp>
      <p:grpSp>
        <p:nvGrpSpPr>
          <p:cNvPr id="6" name="Group 6"/>
          <p:cNvGrpSpPr/>
          <p:nvPr/>
        </p:nvGrpSpPr>
        <p:grpSpPr>
          <a:xfrm rot="-6329527">
            <a:off x="16439950" y="-590672"/>
            <a:ext cx="2099834" cy="2351376"/>
            <a:chOff x="0" y="0"/>
            <a:chExt cx="2799779" cy="3135168"/>
          </a:xfrm>
        </p:grpSpPr>
        <p:sp>
          <p:nvSpPr>
            <p:cNvPr id="7" name="Freeform 7"/>
            <p:cNvSpPr/>
            <p:nvPr/>
          </p:nvSpPr>
          <p:spPr>
            <a:xfrm>
              <a:off x="254" y="254"/>
              <a:ext cx="2799588" cy="3134995"/>
            </a:xfrm>
            <a:custGeom>
              <a:avLst/>
              <a:gdLst/>
              <a:ahLst/>
              <a:cxnLst/>
              <a:rect l="l" t="t" r="r" b="b"/>
              <a:pathLst>
                <a:path w="2799588" h="3134995">
                  <a:moveTo>
                    <a:pt x="1972310" y="0"/>
                  </a:moveTo>
                  <a:cubicBezTo>
                    <a:pt x="1309624" y="0"/>
                    <a:pt x="878078" y="591439"/>
                    <a:pt x="810006" y="1272286"/>
                  </a:cubicBezTo>
                  <a:cubicBezTo>
                    <a:pt x="743966" y="1988566"/>
                    <a:pt x="0" y="2446147"/>
                    <a:pt x="0" y="2446147"/>
                  </a:cubicBezTo>
                  <a:cubicBezTo>
                    <a:pt x="0" y="2446147"/>
                    <a:pt x="2297938" y="3134995"/>
                    <a:pt x="2369693" y="3134995"/>
                  </a:cubicBezTo>
                  <a:cubicBezTo>
                    <a:pt x="2435733" y="3134995"/>
                    <a:pt x="2799588" y="76708"/>
                    <a:pt x="2077593" y="4953"/>
                  </a:cubicBezTo>
                  <a:cubicBezTo>
                    <a:pt x="2041779" y="1524"/>
                    <a:pt x="2006727" y="127"/>
                    <a:pt x="1972183" y="127"/>
                  </a:cubicBezTo>
                  <a:close/>
                </a:path>
              </a:pathLst>
            </a:custGeom>
            <a:solidFill>
              <a:srgbClr val="0088D3">
                <a:alpha val="27451"/>
              </a:srgbClr>
            </a:solidFill>
          </p:spPr>
        </p:sp>
      </p:grpSp>
      <p:grpSp>
        <p:nvGrpSpPr>
          <p:cNvPr id="8" name="Group 8"/>
          <p:cNvGrpSpPr/>
          <p:nvPr/>
        </p:nvGrpSpPr>
        <p:grpSpPr>
          <a:xfrm rot="-5400000">
            <a:off x="519560" y="-1111876"/>
            <a:ext cx="1632804" cy="3748746"/>
            <a:chOff x="0" y="0"/>
            <a:chExt cx="2177072" cy="4998328"/>
          </a:xfrm>
        </p:grpSpPr>
        <p:sp>
          <p:nvSpPr>
            <p:cNvPr id="9" name="Freeform 9"/>
            <p:cNvSpPr/>
            <p:nvPr/>
          </p:nvSpPr>
          <p:spPr>
            <a:xfrm>
              <a:off x="254" y="254"/>
              <a:ext cx="2176780" cy="4997958"/>
            </a:xfrm>
            <a:custGeom>
              <a:avLst/>
              <a:gdLst/>
              <a:ahLst/>
              <a:cxnLst/>
              <a:rect l="l" t="t" r="r" b="b"/>
              <a:pathLst>
                <a:path w="2176780" h="4997958">
                  <a:moveTo>
                    <a:pt x="501777" y="0"/>
                  </a:moveTo>
                  <a:lnTo>
                    <a:pt x="0" y="158369"/>
                  </a:lnTo>
                  <a:cubicBezTo>
                    <a:pt x="0" y="158369"/>
                    <a:pt x="190119" y="1135888"/>
                    <a:pt x="877062" y="1352550"/>
                  </a:cubicBezTo>
                  <a:cubicBezTo>
                    <a:pt x="1563751" y="1574292"/>
                    <a:pt x="1368298" y="2108073"/>
                    <a:pt x="1289177" y="2736723"/>
                  </a:cubicBezTo>
                  <a:cubicBezTo>
                    <a:pt x="1231011" y="3222752"/>
                    <a:pt x="1442212" y="4807585"/>
                    <a:pt x="2176780" y="4997958"/>
                  </a:cubicBezTo>
                  <a:lnTo>
                    <a:pt x="2176780" y="253492"/>
                  </a:lnTo>
                  <a:lnTo>
                    <a:pt x="501777" y="0"/>
                  </a:lnTo>
                  <a:close/>
                </a:path>
              </a:pathLst>
            </a:custGeom>
            <a:solidFill>
              <a:srgbClr val="00C970">
                <a:alpha val="28627"/>
              </a:srgbClr>
            </a:solidFill>
          </p:spPr>
        </p:sp>
      </p:grpSp>
      <p:grpSp>
        <p:nvGrpSpPr>
          <p:cNvPr id="10" name="Group 10"/>
          <p:cNvGrpSpPr/>
          <p:nvPr/>
        </p:nvGrpSpPr>
        <p:grpSpPr>
          <a:xfrm rot="-538079">
            <a:off x="16875408" y="2782702"/>
            <a:ext cx="2038066" cy="1714896"/>
            <a:chOff x="0" y="0"/>
            <a:chExt cx="2717421" cy="2286528"/>
          </a:xfrm>
        </p:grpSpPr>
        <p:sp>
          <p:nvSpPr>
            <p:cNvPr id="11" name="Freeform 11"/>
            <p:cNvSpPr/>
            <p:nvPr/>
          </p:nvSpPr>
          <p:spPr>
            <a:xfrm>
              <a:off x="0" y="0"/>
              <a:ext cx="2717165" cy="2286254"/>
            </a:xfrm>
            <a:custGeom>
              <a:avLst/>
              <a:gdLst/>
              <a:ahLst/>
              <a:cxnLst/>
              <a:rect l="l" t="t" r="r" b="b"/>
              <a:pathLst>
                <a:path w="2717165" h="2286254">
                  <a:moveTo>
                    <a:pt x="1859534" y="0"/>
                  </a:moveTo>
                  <a:cubicBezTo>
                    <a:pt x="1542288" y="0"/>
                    <a:pt x="1293622" y="771017"/>
                    <a:pt x="1015238" y="1074420"/>
                  </a:cubicBezTo>
                  <a:cubicBezTo>
                    <a:pt x="723265" y="1400810"/>
                    <a:pt x="47117" y="1531620"/>
                    <a:pt x="16383" y="1835023"/>
                  </a:cubicBezTo>
                  <a:cubicBezTo>
                    <a:pt x="0" y="2057146"/>
                    <a:pt x="276733" y="2286254"/>
                    <a:pt x="763397" y="2286254"/>
                  </a:cubicBezTo>
                  <a:cubicBezTo>
                    <a:pt x="1076452" y="2286254"/>
                    <a:pt x="1476375" y="2191385"/>
                    <a:pt x="1941195" y="1938782"/>
                  </a:cubicBezTo>
                  <a:cubicBezTo>
                    <a:pt x="1941195" y="1938782"/>
                    <a:pt x="2717165" y="1535303"/>
                    <a:pt x="2717165" y="1320292"/>
                  </a:cubicBezTo>
                  <a:cubicBezTo>
                    <a:pt x="2717165" y="1101344"/>
                    <a:pt x="2279269" y="1085977"/>
                    <a:pt x="2156206" y="882142"/>
                  </a:cubicBezTo>
                  <a:cubicBezTo>
                    <a:pt x="2037080" y="678561"/>
                    <a:pt x="2290699" y="148463"/>
                    <a:pt x="1933575" y="14097"/>
                  </a:cubicBezTo>
                  <a:cubicBezTo>
                    <a:pt x="1908302" y="4572"/>
                    <a:pt x="1883791" y="0"/>
                    <a:pt x="1859534" y="0"/>
                  </a:cubicBezTo>
                  <a:close/>
                </a:path>
              </a:pathLst>
            </a:custGeom>
            <a:solidFill>
              <a:srgbClr val="00C970">
                <a:alpha val="28627"/>
              </a:srgbClr>
            </a:solidFill>
          </p:spPr>
        </p:sp>
      </p:grpSp>
      <p:grpSp>
        <p:nvGrpSpPr>
          <p:cNvPr id="12" name="Group 12"/>
          <p:cNvGrpSpPr/>
          <p:nvPr/>
        </p:nvGrpSpPr>
        <p:grpSpPr>
          <a:xfrm rot="-9560681">
            <a:off x="4543712" y="-323902"/>
            <a:ext cx="1603520" cy="1349354"/>
            <a:chOff x="0" y="0"/>
            <a:chExt cx="2138027" cy="1799139"/>
          </a:xfrm>
        </p:grpSpPr>
        <p:sp>
          <p:nvSpPr>
            <p:cNvPr id="13" name="Freeform 13"/>
            <p:cNvSpPr/>
            <p:nvPr/>
          </p:nvSpPr>
          <p:spPr>
            <a:xfrm>
              <a:off x="0" y="0"/>
              <a:ext cx="2137791" cy="1798955"/>
            </a:xfrm>
            <a:custGeom>
              <a:avLst/>
              <a:gdLst/>
              <a:ahLst/>
              <a:cxnLst/>
              <a:rect l="l" t="t" r="r" b="b"/>
              <a:pathLst>
                <a:path w="2137791" h="1798955">
                  <a:moveTo>
                    <a:pt x="1463040" y="0"/>
                  </a:moveTo>
                  <a:cubicBezTo>
                    <a:pt x="1213485" y="0"/>
                    <a:pt x="1017778" y="606679"/>
                    <a:pt x="798703" y="845439"/>
                  </a:cubicBezTo>
                  <a:cubicBezTo>
                    <a:pt x="568960" y="1102233"/>
                    <a:pt x="37084" y="1205103"/>
                    <a:pt x="12827" y="1443863"/>
                  </a:cubicBezTo>
                  <a:cubicBezTo>
                    <a:pt x="0" y="1618615"/>
                    <a:pt x="217678" y="1798955"/>
                    <a:pt x="600583" y="1798955"/>
                  </a:cubicBezTo>
                  <a:cubicBezTo>
                    <a:pt x="846963" y="1798955"/>
                    <a:pt x="1161542" y="1724279"/>
                    <a:pt x="1527302" y="1525524"/>
                  </a:cubicBezTo>
                  <a:cubicBezTo>
                    <a:pt x="1527302" y="1525524"/>
                    <a:pt x="2137791" y="1208024"/>
                    <a:pt x="2137791" y="1038860"/>
                  </a:cubicBezTo>
                  <a:cubicBezTo>
                    <a:pt x="2137791" y="866521"/>
                    <a:pt x="1793240" y="854456"/>
                    <a:pt x="1696466" y="694182"/>
                  </a:cubicBezTo>
                  <a:cubicBezTo>
                    <a:pt x="1602740" y="534035"/>
                    <a:pt x="1802257" y="116967"/>
                    <a:pt x="1521206" y="11176"/>
                  </a:cubicBezTo>
                  <a:cubicBezTo>
                    <a:pt x="1501521" y="3556"/>
                    <a:pt x="1482090" y="0"/>
                    <a:pt x="1463040" y="0"/>
                  </a:cubicBezTo>
                  <a:close/>
                </a:path>
              </a:pathLst>
            </a:custGeom>
            <a:solidFill>
              <a:srgbClr val="740FA3">
                <a:alpha val="25490"/>
              </a:srgbClr>
            </a:solidFill>
          </p:spPr>
        </p:sp>
      </p:grpSp>
      <p:grpSp>
        <p:nvGrpSpPr>
          <p:cNvPr id="14" name="Group 14"/>
          <p:cNvGrpSpPr/>
          <p:nvPr/>
        </p:nvGrpSpPr>
        <p:grpSpPr>
          <a:xfrm rot="5400000">
            <a:off x="565068" y="6933790"/>
            <a:ext cx="2085262" cy="1754666"/>
            <a:chOff x="0" y="0"/>
            <a:chExt cx="2780349" cy="2339555"/>
          </a:xfrm>
        </p:grpSpPr>
        <p:sp>
          <p:nvSpPr>
            <p:cNvPr id="15" name="Freeform 15"/>
            <p:cNvSpPr/>
            <p:nvPr/>
          </p:nvSpPr>
          <p:spPr>
            <a:xfrm>
              <a:off x="0" y="0"/>
              <a:ext cx="2780157" cy="2339340"/>
            </a:xfrm>
            <a:custGeom>
              <a:avLst/>
              <a:gdLst/>
              <a:ahLst/>
              <a:cxnLst/>
              <a:rect l="l" t="t" r="r" b="b"/>
              <a:pathLst>
                <a:path w="2780157" h="2339340">
                  <a:moveTo>
                    <a:pt x="1902587" y="0"/>
                  </a:moveTo>
                  <a:cubicBezTo>
                    <a:pt x="1577975" y="0"/>
                    <a:pt x="1323594" y="788924"/>
                    <a:pt x="1038733" y="1099312"/>
                  </a:cubicBezTo>
                  <a:cubicBezTo>
                    <a:pt x="740029" y="1433322"/>
                    <a:pt x="48133" y="1567053"/>
                    <a:pt x="16764" y="1877568"/>
                  </a:cubicBezTo>
                  <a:cubicBezTo>
                    <a:pt x="0" y="2104898"/>
                    <a:pt x="283083" y="2339340"/>
                    <a:pt x="781050" y="2339340"/>
                  </a:cubicBezTo>
                  <a:cubicBezTo>
                    <a:pt x="1101344" y="2339340"/>
                    <a:pt x="1510538" y="2242185"/>
                    <a:pt x="1986153" y="1983740"/>
                  </a:cubicBezTo>
                  <a:cubicBezTo>
                    <a:pt x="1986153" y="1983740"/>
                    <a:pt x="2780157" y="1570990"/>
                    <a:pt x="2780157" y="1350899"/>
                  </a:cubicBezTo>
                  <a:cubicBezTo>
                    <a:pt x="2780157" y="1126871"/>
                    <a:pt x="2332101" y="1111123"/>
                    <a:pt x="2206244" y="902589"/>
                  </a:cubicBezTo>
                  <a:cubicBezTo>
                    <a:pt x="2084324" y="694309"/>
                    <a:pt x="2343785" y="151892"/>
                    <a:pt x="1978406" y="14351"/>
                  </a:cubicBezTo>
                  <a:cubicBezTo>
                    <a:pt x="1952498" y="4572"/>
                    <a:pt x="1927352" y="0"/>
                    <a:pt x="1902587" y="0"/>
                  </a:cubicBezTo>
                  <a:close/>
                </a:path>
              </a:pathLst>
            </a:custGeom>
            <a:solidFill>
              <a:srgbClr val="740FA3">
                <a:alpha val="14510"/>
              </a:srgbClr>
            </a:solidFill>
          </p:spPr>
        </p:sp>
      </p:grpSp>
      <p:grpSp>
        <p:nvGrpSpPr>
          <p:cNvPr id="16" name="Group 16"/>
          <p:cNvGrpSpPr/>
          <p:nvPr/>
        </p:nvGrpSpPr>
        <p:grpSpPr>
          <a:xfrm rot="5400000">
            <a:off x="7354410" y="-36794"/>
            <a:ext cx="3680766" cy="18583952"/>
            <a:chOff x="0" y="0"/>
            <a:chExt cx="4907688" cy="24778603"/>
          </a:xfrm>
        </p:grpSpPr>
        <p:sp>
          <p:nvSpPr>
            <p:cNvPr id="17" name="Freeform 17"/>
            <p:cNvSpPr/>
            <p:nvPr/>
          </p:nvSpPr>
          <p:spPr>
            <a:xfrm>
              <a:off x="0" y="0"/>
              <a:ext cx="4907661" cy="24778588"/>
            </a:xfrm>
            <a:custGeom>
              <a:avLst/>
              <a:gdLst/>
              <a:ahLst/>
              <a:cxnLst/>
              <a:rect l="l" t="t" r="r" b="b"/>
              <a:pathLst>
                <a:path w="4907661" h="24778588">
                  <a:moveTo>
                    <a:pt x="1767332" y="0"/>
                  </a:moveTo>
                  <a:cubicBezTo>
                    <a:pt x="1736344" y="4347464"/>
                    <a:pt x="4359529" y="5659120"/>
                    <a:pt x="4458335" y="7420102"/>
                  </a:cubicBezTo>
                  <a:cubicBezTo>
                    <a:pt x="4544441" y="8910320"/>
                    <a:pt x="3990340" y="9187435"/>
                    <a:pt x="3559175" y="9797161"/>
                  </a:cubicBezTo>
                  <a:cubicBezTo>
                    <a:pt x="3121787" y="10400538"/>
                    <a:pt x="2980436" y="10849991"/>
                    <a:pt x="3029585" y="11890756"/>
                  </a:cubicBezTo>
                  <a:cubicBezTo>
                    <a:pt x="3072511" y="12931267"/>
                    <a:pt x="1551686" y="12808204"/>
                    <a:pt x="1409954" y="14169010"/>
                  </a:cubicBezTo>
                  <a:cubicBezTo>
                    <a:pt x="1274572" y="15542133"/>
                    <a:pt x="2832354" y="16170148"/>
                    <a:pt x="3121660" y="16699739"/>
                  </a:cubicBezTo>
                  <a:cubicBezTo>
                    <a:pt x="3404997" y="17235551"/>
                    <a:pt x="3010916" y="17617441"/>
                    <a:pt x="2826258" y="18134457"/>
                  </a:cubicBezTo>
                  <a:cubicBezTo>
                    <a:pt x="2641600" y="18639410"/>
                    <a:pt x="2659888" y="18929096"/>
                    <a:pt x="2659888" y="20086701"/>
                  </a:cubicBezTo>
                  <a:cubicBezTo>
                    <a:pt x="2659888" y="21250275"/>
                    <a:pt x="584962" y="21736940"/>
                    <a:pt x="295529" y="22869906"/>
                  </a:cubicBezTo>
                  <a:cubicBezTo>
                    <a:pt x="0" y="23996523"/>
                    <a:pt x="812927" y="24778588"/>
                    <a:pt x="812927" y="24778588"/>
                  </a:cubicBezTo>
                  <a:lnTo>
                    <a:pt x="4907661" y="24778588"/>
                  </a:lnTo>
                  <a:lnTo>
                    <a:pt x="4907661" y="61849"/>
                  </a:lnTo>
                  <a:lnTo>
                    <a:pt x="1767332" y="0"/>
                  </a:lnTo>
                  <a:close/>
                </a:path>
              </a:pathLst>
            </a:custGeom>
            <a:solidFill>
              <a:srgbClr val="740FA3">
                <a:alpha val="14510"/>
              </a:srgbClr>
            </a:solidFill>
          </p:spPr>
        </p:sp>
      </p:grpSp>
      <p:grpSp>
        <p:nvGrpSpPr>
          <p:cNvPr id="18" name="Group 18"/>
          <p:cNvGrpSpPr/>
          <p:nvPr/>
        </p:nvGrpSpPr>
        <p:grpSpPr>
          <a:xfrm rot="4470473">
            <a:off x="-337900" y="8486134"/>
            <a:ext cx="2099834" cy="2351376"/>
            <a:chOff x="0" y="0"/>
            <a:chExt cx="2799779" cy="3135168"/>
          </a:xfrm>
        </p:grpSpPr>
        <p:sp>
          <p:nvSpPr>
            <p:cNvPr id="19" name="Freeform 19"/>
            <p:cNvSpPr/>
            <p:nvPr/>
          </p:nvSpPr>
          <p:spPr>
            <a:xfrm>
              <a:off x="254" y="254"/>
              <a:ext cx="2799588" cy="3134995"/>
            </a:xfrm>
            <a:custGeom>
              <a:avLst/>
              <a:gdLst/>
              <a:ahLst/>
              <a:cxnLst/>
              <a:rect l="l" t="t" r="r" b="b"/>
              <a:pathLst>
                <a:path w="2799588" h="3134995">
                  <a:moveTo>
                    <a:pt x="1972310" y="0"/>
                  </a:moveTo>
                  <a:cubicBezTo>
                    <a:pt x="1309624" y="0"/>
                    <a:pt x="878078" y="591439"/>
                    <a:pt x="810006" y="1272286"/>
                  </a:cubicBezTo>
                  <a:cubicBezTo>
                    <a:pt x="743966" y="1988566"/>
                    <a:pt x="0" y="2446147"/>
                    <a:pt x="0" y="2446147"/>
                  </a:cubicBezTo>
                  <a:cubicBezTo>
                    <a:pt x="0" y="2446147"/>
                    <a:pt x="2297938" y="3134995"/>
                    <a:pt x="2369693" y="3134995"/>
                  </a:cubicBezTo>
                  <a:cubicBezTo>
                    <a:pt x="2435733" y="3134995"/>
                    <a:pt x="2799588" y="76708"/>
                    <a:pt x="2077593" y="4953"/>
                  </a:cubicBezTo>
                  <a:cubicBezTo>
                    <a:pt x="2041779" y="1524"/>
                    <a:pt x="2006727" y="127"/>
                    <a:pt x="1972183" y="127"/>
                  </a:cubicBezTo>
                  <a:close/>
                </a:path>
              </a:pathLst>
            </a:custGeom>
            <a:solidFill>
              <a:srgbClr val="0088D3">
                <a:alpha val="27451"/>
              </a:srgbClr>
            </a:solidFill>
          </p:spPr>
        </p:sp>
      </p:grpSp>
      <p:grpSp>
        <p:nvGrpSpPr>
          <p:cNvPr id="20" name="Group 20"/>
          <p:cNvGrpSpPr/>
          <p:nvPr/>
        </p:nvGrpSpPr>
        <p:grpSpPr>
          <a:xfrm rot="5400000">
            <a:off x="16049518" y="7609968"/>
            <a:ext cx="1632804" cy="3748746"/>
            <a:chOff x="0" y="0"/>
            <a:chExt cx="2177072" cy="4998328"/>
          </a:xfrm>
        </p:grpSpPr>
        <p:sp>
          <p:nvSpPr>
            <p:cNvPr id="21" name="Freeform 21"/>
            <p:cNvSpPr/>
            <p:nvPr/>
          </p:nvSpPr>
          <p:spPr>
            <a:xfrm>
              <a:off x="254" y="254"/>
              <a:ext cx="2176780" cy="4997958"/>
            </a:xfrm>
            <a:custGeom>
              <a:avLst/>
              <a:gdLst/>
              <a:ahLst/>
              <a:cxnLst/>
              <a:rect l="l" t="t" r="r" b="b"/>
              <a:pathLst>
                <a:path w="2176780" h="4997958">
                  <a:moveTo>
                    <a:pt x="501777" y="0"/>
                  </a:moveTo>
                  <a:lnTo>
                    <a:pt x="0" y="158369"/>
                  </a:lnTo>
                  <a:cubicBezTo>
                    <a:pt x="0" y="158369"/>
                    <a:pt x="190119" y="1135888"/>
                    <a:pt x="877062" y="1352550"/>
                  </a:cubicBezTo>
                  <a:cubicBezTo>
                    <a:pt x="1563751" y="1574292"/>
                    <a:pt x="1368298" y="2108073"/>
                    <a:pt x="1289177" y="2736723"/>
                  </a:cubicBezTo>
                  <a:cubicBezTo>
                    <a:pt x="1231011" y="3222752"/>
                    <a:pt x="1442212" y="4807585"/>
                    <a:pt x="2176780" y="4997958"/>
                  </a:cubicBezTo>
                  <a:lnTo>
                    <a:pt x="2176780" y="253492"/>
                  </a:lnTo>
                  <a:lnTo>
                    <a:pt x="501777" y="0"/>
                  </a:lnTo>
                  <a:close/>
                </a:path>
              </a:pathLst>
            </a:custGeom>
            <a:solidFill>
              <a:srgbClr val="00C970">
                <a:alpha val="28627"/>
              </a:srgbClr>
            </a:solidFill>
          </p:spPr>
        </p:sp>
      </p:grpSp>
      <p:grpSp>
        <p:nvGrpSpPr>
          <p:cNvPr id="22" name="Group 22"/>
          <p:cNvGrpSpPr/>
          <p:nvPr/>
        </p:nvGrpSpPr>
        <p:grpSpPr>
          <a:xfrm rot="10261921">
            <a:off x="-711592" y="5749240"/>
            <a:ext cx="2038066" cy="1714896"/>
            <a:chOff x="0" y="0"/>
            <a:chExt cx="2717421" cy="2286528"/>
          </a:xfrm>
        </p:grpSpPr>
        <p:sp>
          <p:nvSpPr>
            <p:cNvPr id="23" name="Freeform 23"/>
            <p:cNvSpPr/>
            <p:nvPr/>
          </p:nvSpPr>
          <p:spPr>
            <a:xfrm>
              <a:off x="0" y="0"/>
              <a:ext cx="2717165" cy="2286254"/>
            </a:xfrm>
            <a:custGeom>
              <a:avLst/>
              <a:gdLst/>
              <a:ahLst/>
              <a:cxnLst/>
              <a:rect l="l" t="t" r="r" b="b"/>
              <a:pathLst>
                <a:path w="2717165" h="2286254">
                  <a:moveTo>
                    <a:pt x="1859534" y="0"/>
                  </a:moveTo>
                  <a:cubicBezTo>
                    <a:pt x="1542288" y="0"/>
                    <a:pt x="1293622" y="771017"/>
                    <a:pt x="1015238" y="1074420"/>
                  </a:cubicBezTo>
                  <a:cubicBezTo>
                    <a:pt x="723265" y="1400810"/>
                    <a:pt x="47117" y="1531620"/>
                    <a:pt x="16383" y="1835023"/>
                  </a:cubicBezTo>
                  <a:cubicBezTo>
                    <a:pt x="0" y="2057146"/>
                    <a:pt x="276733" y="2286254"/>
                    <a:pt x="763397" y="2286254"/>
                  </a:cubicBezTo>
                  <a:cubicBezTo>
                    <a:pt x="1076452" y="2286254"/>
                    <a:pt x="1476375" y="2191385"/>
                    <a:pt x="1941195" y="1938782"/>
                  </a:cubicBezTo>
                  <a:cubicBezTo>
                    <a:pt x="1941195" y="1938782"/>
                    <a:pt x="2717165" y="1535303"/>
                    <a:pt x="2717165" y="1320292"/>
                  </a:cubicBezTo>
                  <a:cubicBezTo>
                    <a:pt x="2717165" y="1101344"/>
                    <a:pt x="2279269" y="1085977"/>
                    <a:pt x="2156206" y="882142"/>
                  </a:cubicBezTo>
                  <a:cubicBezTo>
                    <a:pt x="2037080" y="678561"/>
                    <a:pt x="2290699" y="148463"/>
                    <a:pt x="1933575" y="14097"/>
                  </a:cubicBezTo>
                  <a:cubicBezTo>
                    <a:pt x="1908302" y="4572"/>
                    <a:pt x="1883791" y="0"/>
                    <a:pt x="1859534" y="0"/>
                  </a:cubicBezTo>
                  <a:close/>
                </a:path>
              </a:pathLst>
            </a:custGeom>
            <a:solidFill>
              <a:srgbClr val="00C970">
                <a:alpha val="28627"/>
              </a:srgbClr>
            </a:solidFill>
          </p:spPr>
        </p:sp>
      </p:grpSp>
      <p:grpSp>
        <p:nvGrpSpPr>
          <p:cNvPr id="24" name="Group 24"/>
          <p:cNvGrpSpPr/>
          <p:nvPr/>
        </p:nvGrpSpPr>
        <p:grpSpPr>
          <a:xfrm rot="1239319">
            <a:off x="12054652" y="9221388"/>
            <a:ext cx="1603520" cy="1349354"/>
            <a:chOff x="0" y="0"/>
            <a:chExt cx="2138027" cy="1799139"/>
          </a:xfrm>
        </p:grpSpPr>
        <p:sp>
          <p:nvSpPr>
            <p:cNvPr id="25" name="Freeform 25"/>
            <p:cNvSpPr/>
            <p:nvPr/>
          </p:nvSpPr>
          <p:spPr>
            <a:xfrm>
              <a:off x="0" y="0"/>
              <a:ext cx="2137791" cy="1798955"/>
            </a:xfrm>
            <a:custGeom>
              <a:avLst/>
              <a:gdLst/>
              <a:ahLst/>
              <a:cxnLst/>
              <a:rect l="l" t="t" r="r" b="b"/>
              <a:pathLst>
                <a:path w="2137791" h="1798955">
                  <a:moveTo>
                    <a:pt x="1463040" y="0"/>
                  </a:moveTo>
                  <a:cubicBezTo>
                    <a:pt x="1213485" y="0"/>
                    <a:pt x="1017778" y="606679"/>
                    <a:pt x="798703" y="845439"/>
                  </a:cubicBezTo>
                  <a:cubicBezTo>
                    <a:pt x="568960" y="1102233"/>
                    <a:pt x="37084" y="1205103"/>
                    <a:pt x="12827" y="1443863"/>
                  </a:cubicBezTo>
                  <a:cubicBezTo>
                    <a:pt x="0" y="1618615"/>
                    <a:pt x="217678" y="1798955"/>
                    <a:pt x="600583" y="1798955"/>
                  </a:cubicBezTo>
                  <a:cubicBezTo>
                    <a:pt x="846963" y="1798955"/>
                    <a:pt x="1161542" y="1724279"/>
                    <a:pt x="1527302" y="1525524"/>
                  </a:cubicBezTo>
                  <a:cubicBezTo>
                    <a:pt x="1527302" y="1525524"/>
                    <a:pt x="2137791" y="1208024"/>
                    <a:pt x="2137791" y="1038860"/>
                  </a:cubicBezTo>
                  <a:cubicBezTo>
                    <a:pt x="2137791" y="866521"/>
                    <a:pt x="1793240" y="854456"/>
                    <a:pt x="1696466" y="694182"/>
                  </a:cubicBezTo>
                  <a:cubicBezTo>
                    <a:pt x="1602740" y="534035"/>
                    <a:pt x="1802257" y="116967"/>
                    <a:pt x="1521206" y="11176"/>
                  </a:cubicBezTo>
                  <a:cubicBezTo>
                    <a:pt x="1501521" y="3556"/>
                    <a:pt x="1482090" y="0"/>
                    <a:pt x="1463040" y="0"/>
                  </a:cubicBezTo>
                  <a:close/>
                </a:path>
              </a:pathLst>
            </a:custGeom>
            <a:solidFill>
              <a:srgbClr val="740FA3">
                <a:alpha val="25490"/>
              </a:srgbClr>
            </a:solidFill>
          </p:spPr>
        </p:sp>
      </p:grpSp>
      <p:grpSp>
        <p:nvGrpSpPr>
          <p:cNvPr id="26" name="Group 26"/>
          <p:cNvGrpSpPr/>
          <p:nvPr/>
        </p:nvGrpSpPr>
        <p:grpSpPr>
          <a:xfrm>
            <a:off x="-1144005" y="-974657"/>
            <a:ext cx="3474406" cy="3474406"/>
            <a:chOff x="0" y="0"/>
            <a:chExt cx="4632541" cy="4632541"/>
          </a:xfrm>
        </p:grpSpPr>
        <p:sp>
          <p:nvSpPr>
            <p:cNvPr id="27" name="Freeform 27"/>
            <p:cNvSpPr/>
            <p:nvPr/>
          </p:nvSpPr>
          <p:spPr>
            <a:xfrm>
              <a:off x="0" y="0"/>
              <a:ext cx="4627372" cy="4627372"/>
            </a:xfrm>
            <a:custGeom>
              <a:avLst/>
              <a:gdLst/>
              <a:ahLst/>
              <a:cxnLst/>
              <a:rect l="l" t="t" r="r" b="b"/>
              <a:pathLst>
                <a:path w="4627372" h="4627372">
                  <a:moveTo>
                    <a:pt x="0" y="2313686"/>
                  </a:moveTo>
                  <a:cubicBezTo>
                    <a:pt x="0" y="1035812"/>
                    <a:pt x="1035812" y="0"/>
                    <a:pt x="2313686" y="0"/>
                  </a:cubicBezTo>
                  <a:lnTo>
                    <a:pt x="2313686" y="12700"/>
                  </a:lnTo>
                  <a:lnTo>
                    <a:pt x="2313686" y="0"/>
                  </a:lnTo>
                  <a:cubicBezTo>
                    <a:pt x="3591433" y="0"/>
                    <a:pt x="4627372" y="1035812"/>
                    <a:pt x="4627372" y="2313686"/>
                  </a:cubicBezTo>
                  <a:lnTo>
                    <a:pt x="4614672" y="2313686"/>
                  </a:lnTo>
                  <a:lnTo>
                    <a:pt x="4627372" y="2313686"/>
                  </a:lnTo>
                  <a:cubicBezTo>
                    <a:pt x="4627372" y="3591433"/>
                    <a:pt x="3591560" y="4627372"/>
                    <a:pt x="2313686" y="4627372"/>
                  </a:cubicBezTo>
                  <a:lnTo>
                    <a:pt x="2313686" y="4614672"/>
                  </a:lnTo>
                  <a:lnTo>
                    <a:pt x="2313686" y="4627372"/>
                  </a:lnTo>
                  <a:cubicBezTo>
                    <a:pt x="1035812" y="4627372"/>
                    <a:pt x="0" y="3591433"/>
                    <a:pt x="0" y="2313686"/>
                  </a:cubicBezTo>
                  <a:lnTo>
                    <a:pt x="12700" y="2313686"/>
                  </a:lnTo>
                  <a:lnTo>
                    <a:pt x="25400" y="2313686"/>
                  </a:lnTo>
                  <a:lnTo>
                    <a:pt x="12700" y="2313686"/>
                  </a:lnTo>
                  <a:lnTo>
                    <a:pt x="0" y="2313686"/>
                  </a:lnTo>
                  <a:moveTo>
                    <a:pt x="25400" y="2313686"/>
                  </a:moveTo>
                  <a:cubicBezTo>
                    <a:pt x="25400" y="2320671"/>
                    <a:pt x="19685" y="2326386"/>
                    <a:pt x="12700" y="2326386"/>
                  </a:cubicBezTo>
                  <a:cubicBezTo>
                    <a:pt x="5715" y="2326386"/>
                    <a:pt x="0" y="2320671"/>
                    <a:pt x="0" y="2313686"/>
                  </a:cubicBezTo>
                  <a:cubicBezTo>
                    <a:pt x="0" y="2306701"/>
                    <a:pt x="5715" y="2300986"/>
                    <a:pt x="12700" y="2300986"/>
                  </a:cubicBezTo>
                  <a:cubicBezTo>
                    <a:pt x="19685" y="2300986"/>
                    <a:pt x="25400" y="2306701"/>
                    <a:pt x="25400" y="2313686"/>
                  </a:cubicBezTo>
                  <a:cubicBezTo>
                    <a:pt x="25400" y="3577463"/>
                    <a:pt x="1049909" y="4601972"/>
                    <a:pt x="2313686" y="4601972"/>
                  </a:cubicBezTo>
                  <a:cubicBezTo>
                    <a:pt x="3577463" y="4601972"/>
                    <a:pt x="4601972" y="3577463"/>
                    <a:pt x="4601972" y="2313686"/>
                  </a:cubicBezTo>
                  <a:cubicBezTo>
                    <a:pt x="4601972" y="1049909"/>
                    <a:pt x="3577463" y="25400"/>
                    <a:pt x="2313686" y="25400"/>
                  </a:cubicBezTo>
                  <a:lnTo>
                    <a:pt x="2313686" y="12700"/>
                  </a:lnTo>
                  <a:lnTo>
                    <a:pt x="2313686" y="25400"/>
                  </a:lnTo>
                  <a:cubicBezTo>
                    <a:pt x="1049909" y="25400"/>
                    <a:pt x="25400" y="1049909"/>
                    <a:pt x="25400" y="2313686"/>
                  </a:cubicBezTo>
                  <a:close/>
                </a:path>
              </a:pathLst>
            </a:custGeom>
            <a:solidFill>
              <a:srgbClr val="FFFFFF"/>
            </a:solidFill>
          </p:spPr>
        </p:sp>
      </p:grpSp>
      <p:grpSp>
        <p:nvGrpSpPr>
          <p:cNvPr id="28" name="Group 28"/>
          <p:cNvGrpSpPr/>
          <p:nvPr/>
        </p:nvGrpSpPr>
        <p:grpSpPr>
          <a:xfrm>
            <a:off x="-1679673" y="-1510323"/>
            <a:ext cx="4545791" cy="4545791"/>
            <a:chOff x="0" y="0"/>
            <a:chExt cx="6061055" cy="6061055"/>
          </a:xfrm>
        </p:grpSpPr>
        <p:sp>
          <p:nvSpPr>
            <p:cNvPr id="29" name="Freeform 29"/>
            <p:cNvSpPr/>
            <p:nvPr/>
          </p:nvSpPr>
          <p:spPr>
            <a:xfrm>
              <a:off x="0" y="0"/>
              <a:ext cx="6055868" cy="6055868"/>
            </a:xfrm>
            <a:custGeom>
              <a:avLst/>
              <a:gdLst/>
              <a:ahLst/>
              <a:cxnLst/>
              <a:rect l="l" t="t" r="r" b="b"/>
              <a:pathLst>
                <a:path w="6055868" h="6055868">
                  <a:moveTo>
                    <a:pt x="0" y="3027934"/>
                  </a:moveTo>
                  <a:cubicBezTo>
                    <a:pt x="0" y="1355598"/>
                    <a:pt x="1355598" y="0"/>
                    <a:pt x="3027934" y="0"/>
                  </a:cubicBezTo>
                  <a:lnTo>
                    <a:pt x="3027934" y="12700"/>
                  </a:lnTo>
                  <a:lnTo>
                    <a:pt x="3027934" y="0"/>
                  </a:lnTo>
                  <a:cubicBezTo>
                    <a:pt x="4700143" y="0"/>
                    <a:pt x="6055868" y="1355598"/>
                    <a:pt x="6055868" y="3027934"/>
                  </a:cubicBezTo>
                  <a:lnTo>
                    <a:pt x="6043168" y="3027934"/>
                  </a:lnTo>
                  <a:lnTo>
                    <a:pt x="6055868" y="3027934"/>
                  </a:lnTo>
                  <a:cubicBezTo>
                    <a:pt x="6055868" y="4700143"/>
                    <a:pt x="4700270" y="6055868"/>
                    <a:pt x="3027934" y="6055868"/>
                  </a:cubicBezTo>
                  <a:lnTo>
                    <a:pt x="3027934" y="6043168"/>
                  </a:lnTo>
                  <a:lnTo>
                    <a:pt x="3027934" y="6055868"/>
                  </a:lnTo>
                  <a:cubicBezTo>
                    <a:pt x="1355598" y="6055868"/>
                    <a:pt x="0" y="4700143"/>
                    <a:pt x="0" y="3027934"/>
                  </a:cubicBezTo>
                  <a:lnTo>
                    <a:pt x="12700" y="3027934"/>
                  </a:lnTo>
                  <a:lnTo>
                    <a:pt x="25400" y="3027934"/>
                  </a:lnTo>
                  <a:lnTo>
                    <a:pt x="12700" y="3027934"/>
                  </a:lnTo>
                  <a:lnTo>
                    <a:pt x="0" y="3027934"/>
                  </a:lnTo>
                  <a:moveTo>
                    <a:pt x="25400" y="3027934"/>
                  </a:moveTo>
                  <a:cubicBezTo>
                    <a:pt x="25400" y="3034919"/>
                    <a:pt x="19685" y="3040634"/>
                    <a:pt x="12700" y="3040634"/>
                  </a:cubicBezTo>
                  <a:cubicBezTo>
                    <a:pt x="5715" y="3040634"/>
                    <a:pt x="0" y="3034919"/>
                    <a:pt x="0" y="3027934"/>
                  </a:cubicBezTo>
                  <a:cubicBezTo>
                    <a:pt x="0" y="3020949"/>
                    <a:pt x="5715" y="3015234"/>
                    <a:pt x="12700" y="3015234"/>
                  </a:cubicBezTo>
                  <a:cubicBezTo>
                    <a:pt x="19685" y="3015234"/>
                    <a:pt x="25400" y="3020949"/>
                    <a:pt x="25400" y="3027934"/>
                  </a:cubicBezTo>
                  <a:cubicBezTo>
                    <a:pt x="25400" y="4686173"/>
                    <a:pt x="1369695" y="6030468"/>
                    <a:pt x="3027934" y="6030468"/>
                  </a:cubicBezTo>
                  <a:cubicBezTo>
                    <a:pt x="4686173" y="6030468"/>
                    <a:pt x="6030468" y="4686173"/>
                    <a:pt x="6030468" y="3027934"/>
                  </a:cubicBezTo>
                  <a:cubicBezTo>
                    <a:pt x="6030468" y="1369695"/>
                    <a:pt x="4686173" y="25400"/>
                    <a:pt x="3027934" y="25400"/>
                  </a:cubicBezTo>
                  <a:lnTo>
                    <a:pt x="3027934" y="12700"/>
                  </a:lnTo>
                  <a:lnTo>
                    <a:pt x="3027934" y="25400"/>
                  </a:lnTo>
                  <a:cubicBezTo>
                    <a:pt x="1369695" y="25400"/>
                    <a:pt x="25400" y="1369695"/>
                    <a:pt x="25400" y="3027934"/>
                  </a:cubicBezTo>
                  <a:close/>
                </a:path>
              </a:pathLst>
            </a:custGeom>
            <a:solidFill>
              <a:srgbClr val="FFFFFF"/>
            </a:solidFill>
          </p:spPr>
        </p:sp>
      </p:grpSp>
      <p:grpSp>
        <p:nvGrpSpPr>
          <p:cNvPr id="30" name="Group 30"/>
          <p:cNvGrpSpPr/>
          <p:nvPr/>
        </p:nvGrpSpPr>
        <p:grpSpPr>
          <a:xfrm>
            <a:off x="-2160458" y="-1991108"/>
            <a:ext cx="5507217" cy="5507217"/>
            <a:chOff x="0" y="0"/>
            <a:chExt cx="7342955" cy="7342955"/>
          </a:xfrm>
        </p:grpSpPr>
        <p:sp>
          <p:nvSpPr>
            <p:cNvPr id="31" name="Freeform 31"/>
            <p:cNvSpPr/>
            <p:nvPr/>
          </p:nvSpPr>
          <p:spPr>
            <a:xfrm>
              <a:off x="0" y="0"/>
              <a:ext cx="7337679" cy="7337806"/>
            </a:xfrm>
            <a:custGeom>
              <a:avLst/>
              <a:gdLst/>
              <a:ahLst/>
              <a:cxnLst/>
              <a:rect l="l" t="t" r="r" b="b"/>
              <a:pathLst>
                <a:path w="7337679" h="7337806">
                  <a:moveTo>
                    <a:pt x="0" y="3668903"/>
                  </a:moveTo>
                  <a:cubicBezTo>
                    <a:pt x="0" y="1642618"/>
                    <a:pt x="1642618" y="0"/>
                    <a:pt x="3668903" y="0"/>
                  </a:cubicBezTo>
                  <a:lnTo>
                    <a:pt x="3668903" y="12700"/>
                  </a:lnTo>
                  <a:lnTo>
                    <a:pt x="3668903" y="0"/>
                  </a:lnTo>
                  <a:cubicBezTo>
                    <a:pt x="5695061" y="0"/>
                    <a:pt x="7337679" y="1642618"/>
                    <a:pt x="7337679" y="3668903"/>
                  </a:cubicBezTo>
                  <a:lnTo>
                    <a:pt x="7324979" y="3668903"/>
                  </a:lnTo>
                  <a:lnTo>
                    <a:pt x="7337679" y="3668903"/>
                  </a:lnTo>
                  <a:cubicBezTo>
                    <a:pt x="7337679" y="5695188"/>
                    <a:pt x="5695061" y="7337806"/>
                    <a:pt x="3668776" y="7337806"/>
                  </a:cubicBezTo>
                  <a:lnTo>
                    <a:pt x="3668776" y="7325106"/>
                  </a:lnTo>
                  <a:lnTo>
                    <a:pt x="3668776" y="7337806"/>
                  </a:lnTo>
                  <a:cubicBezTo>
                    <a:pt x="1642618" y="7337679"/>
                    <a:pt x="0" y="5695061"/>
                    <a:pt x="0" y="3668903"/>
                  </a:cubicBezTo>
                  <a:lnTo>
                    <a:pt x="12700" y="3668903"/>
                  </a:lnTo>
                  <a:lnTo>
                    <a:pt x="23368" y="3675761"/>
                  </a:lnTo>
                  <a:cubicBezTo>
                    <a:pt x="20320" y="3680460"/>
                    <a:pt x="14478" y="3682619"/>
                    <a:pt x="9144" y="3681095"/>
                  </a:cubicBezTo>
                  <a:cubicBezTo>
                    <a:pt x="3810" y="3679571"/>
                    <a:pt x="0" y="3674491"/>
                    <a:pt x="0" y="3668903"/>
                  </a:cubicBezTo>
                  <a:moveTo>
                    <a:pt x="25400" y="3668903"/>
                  </a:moveTo>
                  <a:lnTo>
                    <a:pt x="12700" y="3668903"/>
                  </a:lnTo>
                  <a:lnTo>
                    <a:pt x="2032" y="3662045"/>
                  </a:lnTo>
                  <a:cubicBezTo>
                    <a:pt x="5080" y="3657346"/>
                    <a:pt x="10922" y="3655187"/>
                    <a:pt x="16256" y="3656711"/>
                  </a:cubicBezTo>
                  <a:cubicBezTo>
                    <a:pt x="21590" y="3658235"/>
                    <a:pt x="25400" y="3663315"/>
                    <a:pt x="25400" y="3668903"/>
                  </a:cubicBezTo>
                  <a:cubicBezTo>
                    <a:pt x="25400" y="5681091"/>
                    <a:pt x="1656588" y="7312279"/>
                    <a:pt x="3668903" y="7312279"/>
                  </a:cubicBezTo>
                  <a:cubicBezTo>
                    <a:pt x="5681218" y="7312279"/>
                    <a:pt x="7312279" y="5681091"/>
                    <a:pt x="7312279" y="3668903"/>
                  </a:cubicBezTo>
                  <a:cubicBezTo>
                    <a:pt x="7312279" y="1656716"/>
                    <a:pt x="5681091" y="25400"/>
                    <a:pt x="3668903" y="25400"/>
                  </a:cubicBezTo>
                  <a:lnTo>
                    <a:pt x="3668903" y="12700"/>
                  </a:lnTo>
                  <a:lnTo>
                    <a:pt x="3668903" y="25400"/>
                  </a:lnTo>
                  <a:cubicBezTo>
                    <a:pt x="1656588" y="25400"/>
                    <a:pt x="25400" y="1656588"/>
                    <a:pt x="25400" y="3668903"/>
                  </a:cubicBezTo>
                  <a:close/>
                </a:path>
              </a:pathLst>
            </a:custGeom>
            <a:solidFill>
              <a:srgbClr val="FFFFFF"/>
            </a:solidFill>
          </p:spPr>
        </p:sp>
      </p:grpSp>
      <p:grpSp>
        <p:nvGrpSpPr>
          <p:cNvPr id="32" name="Group 32"/>
          <p:cNvGrpSpPr/>
          <p:nvPr/>
        </p:nvGrpSpPr>
        <p:grpSpPr>
          <a:xfrm>
            <a:off x="-653591" y="-419784"/>
            <a:ext cx="2493448" cy="2493448"/>
            <a:chOff x="0" y="0"/>
            <a:chExt cx="3324598" cy="3324598"/>
          </a:xfrm>
        </p:grpSpPr>
        <p:sp>
          <p:nvSpPr>
            <p:cNvPr id="33" name="Freeform 33"/>
            <p:cNvSpPr/>
            <p:nvPr/>
          </p:nvSpPr>
          <p:spPr>
            <a:xfrm>
              <a:off x="0" y="0"/>
              <a:ext cx="3319272" cy="3319399"/>
            </a:xfrm>
            <a:custGeom>
              <a:avLst/>
              <a:gdLst/>
              <a:ahLst/>
              <a:cxnLst/>
              <a:rect l="l" t="t" r="r" b="b"/>
              <a:pathLst>
                <a:path w="3319272" h="3319399">
                  <a:moveTo>
                    <a:pt x="0" y="1659636"/>
                  </a:moveTo>
                  <a:cubicBezTo>
                    <a:pt x="0" y="743077"/>
                    <a:pt x="743077" y="0"/>
                    <a:pt x="1659636" y="0"/>
                  </a:cubicBezTo>
                  <a:lnTo>
                    <a:pt x="1659636" y="12700"/>
                  </a:lnTo>
                  <a:lnTo>
                    <a:pt x="1659636" y="0"/>
                  </a:lnTo>
                  <a:cubicBezTo>
                    <a:pt x="2576195" y="0"/>
                    <a:pt x="3319272" y="743077"/>
                    <a:pt x="3319272" y="1659636"/>
                  </a:cubicBezTo>
                  <a:cubicBezTo>
                    <a:pt x="3319272" y="2576195"/>
                    <a:pt x="2576322" y="3319399"/>
                    <a:pt x="1659636" y="3319399"/>
                  </a:cubicBezTo>
                  <a:lnTo>
                    <a:pt x="1659636" y="3306699"/>
                  </a:lnTo>
                  <a:lnTo>
                    <a:pt x="1659636" y="3319399"/>
                  </a:lnTo>
                  <a:cubicBezTo>
                    <a:pt x="743077" y="3319399"/>
                    <a:pt x="0" y="2576322"/>
                    <a:pt x="0" y="1659636"/>
                  </a:cubicBezTo>
                  <a:lnTo>
                    <a:pt x="12700" y="1659636"/>
                  </a:lnTo>
                  <a:lnTo>
                    <a:pt x="20574" y="1669669"/>
                  </a:lnTo>
                  <a:cubicBezTo>
                    <a:pt x="16764" y="1672717"/>
                    <a:pt x="11557" y="1673225"/>
                    <a:pt x="7239" y="1671066"/>
                  </a:cubicBezTo>
                  <a:cubicBezTo>
                    <a:pt x="2921" y="1668907"/>
                    <a:pt x="127" y="1664462"/>
                    <a:pt x="127" y="1659636"/>
                  </a:cubicBezTo>
                  <a:moveTo>
                    <a:pt x="25527" y="1659636"/>
                  </a:moveTo>
                  <a:lnTo>
                    <a:pt x="12700" y="1659636"/>
                  </a:lnTo>
                  <a:lnTo>
                    <a:pt x="4826" y="1649603"/>
                  </a:lnTo>
                  <a:cubicBezTo>
                    <a:pt x="8636" y="1646555"/>
                    <a:pt x="13843" y="1646047"/>
                    <a:pt x="18161" y="1648206"/>
                  </a:cubicBezTo>
                  <a:cubicBezTo>
                    <a:pt x="22479" y="1650365"/>
                    <a:pt x="25273" y="1654810"/>
                    <a:pt x="25273" y="1659636"/>
                  </a:cubicBezTo>
                  <a:cubicBezTo>
                    <a:pt x="25273" y="2562225"/>
                    <a:pt x="756920" y="3293872"/>
                    <a:pt x="1659509" y="3293872"/>
                  </a:cubicBezTo>
                  <a:cubicBezTo>
                    <a:pt x="2562098" y="3293872"/>
                    <a:pt x="3293745" y="2562225"/>
                    <a:pt x="3293745" y="1659636"/>
                  </a:cubicBezTo>
                  <a:lnTo>
                    <a:pt x="3306445" y="1659636"/>
                  </a:lnTo>
                  <a:lnTo>
                    <a:pt x="3293745" y="1659636"/>
                  </a:lnTo>
                  <a:cubicBezTo>
                    <a:pt x="3293999" y="757047"/>
                    <a:pt x="2562225" y="25400"/>
                    <a:pt x="1659636" y="25400"/>
                  </a:cubicBezTo>
                  <a:lnTo>
                    <a:pt x="1659636" y="12700"/>
                  </a:lnTo>
                  <a:lnTo>
                    <a:pt x="1659636" y="25400"/>
                  </a:lnTo>
                  <a:cubicBezTo>
                    <a:pt x="757047" y="25400"/>
                    <a:pt x="25400" y="757047"/>
                    <a:pt x="25400" y="1659636"/>
                  </a:cubicBezTo>
                  <a:close/>
                </a:path>
              </a:pathLst>
            </a:custGeom>
            <a:solidFill>
              <a:srgbClr val="FFFFFF"/>
            </a:solidFill>
          </p:spPr>
        </p:sp>
      </p:grpSp>
      <p:grpSp>
        <p:nvGrpSpPr>
          <p:cNvPr id="34" name="Group 34"/>
          <p:cNvGrpSpPr/>
          <p:nvPr/>
        </p:nvGrpSpPr>
        <p:grpSpPr>
          <a:xfrm>
            <a:off x="15335350" y="7432876"/>
            <a:ext cx="381500" cy="505400"/>
            <a:chOff x="0" y="0"/>
            <a:chExt cx="508667" cy="673867"/>
          </a:xfrm>
        </p:grpSpPr>
        <p:sp>
          <p:nvSpPr>
            <p:cNvPr id="35" name="Freeform 3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6" name="Group 36"/>
          <p:cNvGrpSpPr/>
          <p:nvPr/>
        </p:nvGrpSpPr>
        <p:grpSpPr>
          <a:xfrm>
            <a:off x="559276" y="5468776"/>
            <a:ext cx="305400" cy="406850"/>
            <a:chOff x="0" y="0"/>
            <a:chExt cx="407200" cy="542467"/>
          </a:xfrm>
        </p:grpSpPr>
        <p:sp>
          <p:nvSpPr>
            <p:cNvPr id="37" name="Freeform 37"/>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38" name="Group 38"/>
          <p:cNvGrpSpPr/>
          <p:nvPr/>
        </p:nvGrpSpPr>
        <p:grpSpPr>
          <a:xfrm>
            <a:off x="1151338" y="717350"/>
            <a:ext cx="576638" cy="763962"/>
            <a:chOff x="0" y="0"/>
            <a:chExt cx="768851" cy="1018616"/>
          </a:xfrm>
        </p:grpSpPr>
        <p:sp>
          <p:nvSpPr>
            <p:cNvPr id="39" name="Freeform 39"/>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40" name="Group 40"/>
          <p:cNvGrpSpPr/>
          <p:nvPr/>
        </p:nvGrpSpPr>
        <p:grpSpPr>
          <a:xfrm>
            <a:off x="1248900" y="3196100"/>
            <a:ext cx="381500" cy="505400"/>
            <a:chOff x="0" y="0"/>
            <a:chExt cx="508667" cy="673867"/>
          </a:xfrm>
        </p:grpSpPr>
        <p:sp>
          <p:nvSpPr>
            <p:cNvPr id="41" name="Freeform 41"/>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42" name="Group 42"/>
          <p:cNvGrpSpPr/>
          <p:nvPr/>
        </p:nvGrpSpPr>
        <p:grpSpPr>
          <a:xfrm>
            <a:off x="250398" y="1424074"/>
            <a:ext cx="120052" cy="120000"/>
            <a:chOff x="0" y="0"/>
            <a:chExt cx="160069" cy="160000"/>
          </a:xfrm>
        </p:grpSpPr>
        <p:sp>
          <p:nvSpPr>
            <p:cNvPr id="43" name="Freeform 4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44" name="Group 44"/>
          <p:cNvGrpSpPr/>
          <p:nvPr/>
        </p:nvGrpSpPr>
        <p:grpSpPr>
          <a:xfrm>
            <a:off x="17337150" y="7482126"/>
            <a:ext cx="305400" cy="406850"/>
            <a:chOff x="0" y="0"/>
            <a:chExt cx="407200" cy="542467"/>
          </a:xfrm>
        </p:grpSpPr>
        <p:sp>
          <p:nvSpPr>
            <p:cNvPr id="45" name="Freeform 45"/>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46" name="Group 46"/>
          <p:cNvGrpSpPr/>
          <p:nvPr/>
        </p:nvGrpSpPr>
        <p:grpSpPr>
          <a:xfrm>
            <a:off x="4820742" y="686540"/>
            <a:ext cx="239036" cy="318442"/>
            <a:chOff x="0" y="0"/>
            <a:chExt cx="318715" cy="424589"/>
          </a:xfrm>
        </p:grpSpPr>
        <p:sp>
          <p:nvSpPr>
            <p:cNvPr id="47" name="Freeform 47"/>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48" name="Group 48"/>
          <p:cNvGrpSpPr/>
          <p:nvPr/>
        </p:nvGrpSpPr>
        <p:grpSpPr>
          <a:xfrm>
            <a:off x="14589204" y="9836076"/>
            <a:ext cx="120052" cy="119984"/>
            <a:chOff x="0" y="0"/>
            <a:chExt cx="160069" cy="159979"/>
          </a:xfrm>
        </p:grpSpPr>
        <p:sp>
          <p:nvSpPr>
            <p:cNvPr id="49" name="Freeform 4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50" name="Group 50"/>
          <p:cNvGrpSpPr/>
          <p:nvPr/>
        </p:nvGrpSpPr>
        <p:grpSpPr>
          <a:xfrm>
            <a:off x="16675176" y="1481276"/>
            <a:ext cx="381500" cy="505400"/>
            <a:chOff x="0" y="0"/>
            <a:chExt cx="508667" cy="673867"/>
          </a:xfrm>
        </p:grpSpPr>
        <p:sp>
          <p:nvSpPr>
            <p:cNvPr id="51" name="Freeform 51"/>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52" name="Group 52"/>
          <p:cNvGrpSpPr/>
          <p:nvPr/>
        </p:nvGrpSpPr>
        <p:grpSpPr>
          <a:xfrm>
            <a:off x="15716854" y="597376"/>
            <a:ext cx="120052" cy="119984"/>
            <a:chOff x="0" y="0"/>
            <a:chExt cx="160069" cy="159979"/>
          </a:xfrm>
        </p:grpSpPr>
        <p:sp>
          <p:nvSpPr>
            <p:cNvPr id="53" name="Freeform 5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54" name="Group 54"/>
          <p:cNvGrpSpPr/>
          <p:nvPr/>
        </p:nvGrpSpPr>
        <p:grpSpPr>
          <a:xfrm>
            <a:off x="17712970" y="872176"/>
            <a:ext cx="239058" cy="238954"/>
            <a:chOff x="0" y="0"/>
            <a:chExt cx="318744" cy="318605"/>
          </a:xfrm>
        </p:grpSpPr>
        <p:sp>
          <p:nvSpPr>
            <p:cNvPr id="55" name="Freeform 55"/>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56" name="Group 56"/>
          <p:cNvGrpSpPr/>
          <p:nvPr/>
        </p:nvGrpSpPr>
        <p:grpSpPr>
          <a:xfrm rot="3599977">
            <a:off x="-3332052" y="3745262"/>
            <a:ext cx="239056" cy="238946"/>
            <a:chOff x="0" y="0"/>
            <a:chExt cx="318741" cy="318595"/>
          </a:xfrm>
        </p:grpSpPr>
        <p:sp>
          <p:nvSpPr>
            <p:cNvPr id="57" name="Freeform 57"/>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pic>
        <p:nvPicPr>
          <p:cNvPr id="59" name="Picture 59">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17956" y="186937"/>
            <a:ext cx="1370478" cy="1370478"/>
          </a:xfrm>
          <a:prstGeom prst="rect">
            <a:avLst/>
          </a:prstGeom>
        </p:spPr>
      </p:pic>
      <p:pic>
        <p:nvPicPr>
          <p:cNvPr id="60" name="Picture 60">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371051" y="8696361"/>
            <a:ext cx="1776499" cy="1259699"/>
          </a:xfrm>
          <a:prstGeom prst="rect">
            <a:avLst/>
          </a:prstGeom>
        </p:spPr>
      </p:pic>
      <p:pic>
        <p:nvPicPr>
          <p:cNvPr id="61" name="Picture 61">
            <a:hlinkClick r:id="rId9"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728008">
            <a:off x="261865" y="8754915"/>
            <a:ext cx="1776499" cy="1259699"/>
          </a:xfrm>
          <a:prstGeom prst="rect">
            <a:avLst/>
          </a:prstGeom>
        </p:spPr>
      </p:pic>
      <p:pic>
        <p:nvPicPr>
          <p:cNvPr id="63" name="Online Media 62" title="Animasi Lapisan  Bumi  - bagian bumi (Full HD) #lapisanbumi">
            <a:hlinkClick r:id="" action="ppaction://media"/>
            <a:extLst>
              <a:ext uri="{FF2B5EF4-FFF2-40B4-BE49-F238E27FC236}">
                <a16:creationId xmlns:a16="http://schemas.microsoft.com/office/drawing/2014/main" id="{96504B86-2B52-8007-686D-10C53D4FD553}"/>
              </a:ext>
            </a:extLst>
          </p:cNvPr>
          <p:cNvPicPr>
            <a:picLocks noRot="1" noChangeAspect="1"/>
          </p:cNvPicPr>
          <p:nvPr>
            <a:videoFile r:link="rId1"/>
          </p:nvPr>
        </p:nvPicPr>
        <p:blipFill>
          <a:blip r:embed="rId10"/>
          <a:stretch>
            <a:fillRect/>
          </a:stretch>
        </p:blipFill>
        <p:spPr>
          <a:xfrm>
            <a:off x="4558513" y="2254660"/>
            <a:ext cx="9698478" cy="5479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3"/>
                </p:tgtEl>
              </p:cMediaNode>
            </p:video>
            <p:seq concurrent="1" nextAc="seek">
              <p:cTn id="8" restart="whenNotActive" fill="hold" evtFilter="cancelBubble" nodeType="interactiveSeq">
                <p:stCondLst>
                  <p:cond evt="onClick" delay="0">
                    <p:tgtEl>
                      <p:spTgt spid="6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3"/>
                                        </p:tgtEl>
                                      </p:cBhvr>
                                    </p:cmd>
                                  </p:childTnLst>
                                </p:cTn>
                              </p:par>
                            </p:childTnLst>
                          </p:cTn>
                        </p:par>
                      </p:childTnLst>
                    </p:cTn>
                  </p:par>
                </p:childTnLst>
              </p:cTn>
              <p:nextCondLst>
                <p:cond evt="onClick" delay="0">
                  <p:tgtEl>
                    <p:spTgt spid="6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38783">
            <a:off x="1251224" y="8896620"/>
            <a:ext cx="1668558" cy="1984902"/>
            <a:chOff x="0" y="0"/>
            <a:chExt cx="2224744" cy="2646536"/>
          </a:xfrm>
        </p:grpSpPr>
        <p:sp>
          <p:nvSpPr>
            <p:cNvPr id="3" name="Freeform 3"/>
            <p:cNvSpPr/>
            <p:nvPr/>
          </p:nvSpPr>
          <p:spPr>
            <a:xfrm>
              <a:off x="127" y="127"/>
              <a:ext cx="2224405" cy="2646299"/>
            </a:xfrm>
            <a:custGeom>
              <a:avLst/>
              <a:gdLst/>
              <a:ahLst/>
              <a:cxnLst/>
              <a:rect l="l" t="t" r="r" b="b"/>
              <a:pathLst>
                <a:path w="2224405" h="2646299">
                  <a:moveTo>
                    <a:pt x="835533" y="0"/>
                  </a:moveTo>
                  <a:cubicBezTo>
                    <a:pt x="871347" y="0"/>
                    <a:pt x="906018" y="9525"/>
                    <a:pt x="938911" y="29972"/>
                  </a:cubicBezTo>
                  <a:cubicBezTo>
                    <a:pt x="1301115" y="260604"/>
                    <a:pt x="814578" y="1127633"/>
                    <a:pt x="1425448" y="1350772"/>
                  </a:cubicBezTo>
                  <a:cubicBezTo>
                    <a:pt x="2032762" y="1581277"/>
                    <a:pt x="2186559" y="2239772"/>
                    <a:pt x="2186559" y="2239772"/>
                  </a:cubicBezTo>
                  <a:cubicBezTo>
                    <a:pt x="2224405" y="2477389"/>
                    <a:pt x="2117598" y="2646299"/>
                    <a:pt x="1968627" y="2646299"/>
                  </a:cubicBezTo>
                  <a:cubicBezTo>
                    <a:pt x="1844548" y="2646299"/>
                    <a:pt x="1691259" y="2528951"/>
                    <a:pt x="1568069" y="2236216"/>
                  </a:cubicBezTo>
                  <a:cubicBezTo>
                    <a:pt x="1286383" y="1595882"/>
                    <a:pt x="331470" y="1855724"/>
                    <a:pt x="159512" y="1383792"/>
                  </a:cubicBezTo>
                  <a:cubicBezTo>
                    <a:pt x="0" y="961263"/>
                    <a:pt x="475742" y="0"/>
                    <a:pt x="835533" y="0"/>
                  </a:cubicBezTo>
                  <a:close/>
                </a:path>
              </a:pathLst>
            </a:custGeom>
            <a:solidFill>
              <a:srgbClr val="00C970">
                <a:alpha val="28627"/>
              </a:srgbClr>
            </a:solidFill>
          </p:spPr>
        </p:sp>
      </p:grpSp>
      <p:grpSp>
        <p:nvGrpSpPr>
          <p:cNvPr id="4" name="Group 4"/>
          <p:cNvGrpSpPr/>
          <p:nvPr/>
        </p:nvGrpSpPr>
        <p:grpSpPr>
          <a:xfrm rot="-194745">
            <a:off x="1297576" y="-156346"/>
            <a:ext cx="1575856" cy="2538746"/>
            <a:chOff x="0" y="0"/>
            <a:chExt cx="2101141" cy="3384995"/>
          </a:xfrm>
        </p:grpSpPr>
        <p:sp>
          <p:nvSpPr>
            <p:cNvPr id="5" name="Freeform 5"/>
            <p:cNvSpPr/>
            <p:nvPr/>
          </p:nvSpPr>
          <p:spPr>
            <a:xfrm>
              <a:off x="254" y="254"/>
              <a:ext cx="2100707" cy="3384677"/>
            </a:xfrm>
            <a:custGeom>
              <a:avLst/>
              <a:gdLst/>
              <a:ahLst/>
              <a:cxnLst/>
              <a:rect l="l" t="t" r="r" b="b"/>
              <a:pathLst>
                <a:path w="2100707" h="3384677">
                  <a:moveTo>
                    <a:pt x="112903" y="0"/>
                  </a:moveTo>
                  <a:lnTo>
                    <a:pt x="2100707" y="80264"/>
                  </a:lnTo>
                  <a:cubicBezTo>
                    <a:pt x="2100707" y="80264"/>
                    <a:pt x="1260856" y="548513"/>
                    <a:pt x="1252347" y="915797"/>
                  </a:cubicBezTo>
                  <a:cubicBezTo>
                    <a:pt x="1235456" y="1287145"/>
                    <a:pt x="1362202" y="1852549"/>
                    <a:pt x="961263" y="2046859"/>
                  </a:cubicBezTo>
                  <a:cubicBezTo>
                    <a:pt x="319659" y="2354834"/>
                    <a:pt x="556133" y="3232785"/>
                    <a:pt x="412496" y="3350895"/>
                  </a:cubicBezTo>
                  <a:cubicBezTo>
                    <a:pt x="385191" y="3374009"/>
                    <a:pt x="359029" y="3384677"/>
                    <a:pt x="334010" y="3384677"/>
                  </a:cubicBezTo>
                  <a:cubicBezTo>
                    <a:pt x="125730" y="3384677"/>
                    <a:pt x="0" y="2652522"/>
                    <a:pt x="112903" y="2249551"/>
                  </a:cubicBezTo>
                  <a:cubicBezTo>
                    <a:pt x="323977" y="1493901"/>
                    <a:pt x="551688" y="1164717"/>
                    <a:pt x="480187" y="780542"/>
                  </a:cubicBezTo>
                  <a:cubicBezTo>
                    <a:pt x="412496" y="396621"/>
                    <a:pt x="112903" y="0"/>
                    <a:pt x="112903" y="0"/>
                  </a:cubicBezTo>
                  <a:close/>
                </a:path>
              </a:pathLst>
            </a:custGeom>
            <a:solidFill>
              <a:srgbClr val="0088D3">
                <a:alpha val="27451"/>
              </a:srgbClr>
            </a:solidFill>
          </p:spPr>
        </p:sp>
      </p:grpSp>
      <p:grpSp>
        <p:nvGrpSpPr>
          <p:cNvPr id="6" name="Group 6"/>
          <p:cNvGrpSpPr/>
          <p:nvPr/>
        </p:nvGrpSpPr>
        <p:grpSpPr>
          <a:xfrm rot="-10800000">
            <a:off x="21554" y="8175774"/>
            <a:ext cx="1347332" cy="2170656"/>
            <a:chOff x="0" y="0"/>
            <a:chExt cx="1796443" cy="2894208"/>
          </a:xfrm>
        </p:grpSpPr>
        <p:sp>
          <p:nvSpPr>
            <p:cNvPr id="7" name="Freeform 7"/>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8" name="Group 8"/>
          <p:cNvGrpSpPr/>
          <p:nvPr/>
        </p:nvGrpSpPr>
        <p:grpSpPr>
          <a:xfrm rot="-10800000">
            <a:off x="-170654" y="1709814"/>
            <a:ext cx="1144024" cy="1360942"/>
            <a:chOff x="0" y="0"/>
            <a:chExt cx="1525365" cy="1814589"/>
          </a:xfrm>
        </p:grpSpPr>
        <p:sp>
          <p:nvSpPr>
            <p:cNvPr id="9" name="Freeform 9"/>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0C970">
                <a:alpha val="28627"/>
              </a:srgbClr>
            </a:solidFill>
          </p:spPr>
        </p:sp>
      </p:grpSp>
      <p:grpSp>
        <p:nvGrpSpPr>
          <p:cNvPr id="10" name="Group 10"/>
          <p:cNvGrpSpPr/>
          <p:nvPr/>
        </p:nvGrpSpPr>
        <p:grpSpPr>
          <a:xfrm rot="-10800000">
            <a:off x="-93642" y="-59470"/>
            <a:ext cx="1404392" cy="1436462"/>
            <a:chOff x="0" y="0"/>
            <a:chExt cx="1872523" cy="1915283"/>
          </a:xfrm>
        </p:grpSpPr>
        <p:sp>
          <p:nvSpPr>
            <p:cNvPr id="11" name="Freeform 11"/>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12" name="Group 12"/>
          <p:cNvGrpSpPr/>
          <p:nvPr/>
        </p:nvGrpSpPr>
        <p:grpSpPr>
          <a:xfrm rot="-10800000">
            <a:off x="-79246" y="-347124"/>
            <a:ext cx="2549450" cy="10803574"/>
            <a:chOff x="0" y="0"/>
            <a:chExt cx="3399267" cy="14404765"/>
          </a:xfrm>
        </p:grpSpPr>
        <p:sp>
          <p:nvSpPr>
            <p:cNvPr id="13" name="Freeform 13"/>
            <p:cNvSpPr/>
            <p:nvPr/>
          </p:nvSpPr>
          <p:spPr>
            <a:xfrm>
              <a:off x="381" y="0"/>
              <a:ext cx="3398901" cy="14404467"/>
            </a:xfrm>
            <a:custGeom>
              <a:avLst/>
              <a:gdLst/>
              <a:ahLst/>
              <a:cxnLst/>
              <a:rect l="l" t="t" r="r" b="b"/>
              <a:pathLst>
                <a:path w="3398901" h="14404467">
                  <a:moveTo>
                    <a:pt x="3398901" y="0"/>
                  </a:moveTo>
                  <a:lnTo>
                    <a:pt x="3398901" y="14404467"/>
                  </a:lnTo>
                  <a:lnTo>
                    <a:pt x="3385058" y="14404467"/>
                  </a:lnTo>
                  <a:cubicBezTo>
                    <a:pt x="3385058" y="14404467"/>
                    <a:pt x="3364230" y="12131674"/>
                    <a:pt x="2231136" y="11088624"/>
                  </a:cubicBezTo>
                  <a:cubicBezTo>
                    <a:pt x="1091565" y="10038334"/>
                    <a:pt x="0" y="10065893"/>
                    <a:pt x="324612" y="8856853"/>
                  </a:cubicBezTo>
                  <a:cubicBezTo>
                    <a:pt x="642239" y="7654798"/>
                    <a:pt x="1727073" y="7744714"/>
                    <a:pt x="2120773" y="6791199"/>
                  </a:cubicBezTo>
                  <a:cubicBezTo>
                    <a:pt x="2507742" y="5838063"/>
                    <a:pt x="2093214" y="5637657"/>
                    <a:pt x="2521585" y="4856861"/>
                  </a:cubicBezTo>
                  <a:cubicBezTo>
                    <a:pt x="2956687" y="4089908"/>
                    <a:pt x="3053334" y="2922524"/>
                    <a:pt x="2479802" y="2017522"/>
                  </a:cubicBezTo>
                  <a:cubicBezTo>
                    <a:pt x="1913636" y="1112520"/>
                    <a:pt x="2120773" y="193675"/>
                    <a:pt x="2327910" y="0"/>
                  </a:cubicBezTo>
                  <a:close/>
                </a:path>
              </a:pathLst>
            </a:custGeom>
            <a:solidFill>
              <a:srgbClr val="740FA3">
                <a:alpha val="14510"/>
              </a:srgbClr>
            </a:solidFill>
          </p:spPr>
        </p:sp>
      </p:grpSp>
      <p:grpSp>
        <p:nvGrpSpPr>
          <p:cNvPr id="14" name="Group 14"/>
          <p:cNvGrpSpPr/>
          <p:nvPr/>
        </p:nvGrpSpPr>
        <p:grpSpPr>
          <a:xfrm rot="-10800000">
            <a:off x="538182" y="5576322"/>
            <a:ext cx="381500" cy="505400"/>
            <a:chOff x="0" y="0"/>
            <a:chExt cx="508667" cy="673867"/>
          </a:xfrm>
        </p:grpSpPr>
        <p:sp>
          <p:nvSpPr>
            <p:cNvPr id="15" name="Freeform 1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16" name="Group 16"/>
          <p:cNvGrpSpPr/>
          <p:nvPr/>
        </p:nvGrpSpPr>
        <p:grpSpPr>
          <a:xfrm rot="-10800000">
            <a:off x="1120432" y="731034"/>
            <a:ext cx="576638" cy="763962"/>
            <a:chOff x="0" y="0"/>
            <a:chExt cx="768851" cy="1018616"/>
          </a:xfrm>
        </p:grpSpPr>
        <p:sp>
          <p:nvSpPr>
            <p:cNvPr id="17" name="Freeform 17"/>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18" name="Group 18"/>
          <p:cNvGrpSpPr/>
          <p:nvPr/>
        </p:nvGrpSpPr>
        <p:grpSpPr>
          <a:xfrm rot="-10800000">
            <a:off x="853308" y="496396"/>
            <a:ext cx="120052" cy="120000"/>
            <a:chOff x="0" y="0"/>
            <a:chExt cx="160069" cy="160000"/>
          </a:xfrm>
        </p:grpSpPr>
        <p:sp>
          <p:nvSpPr>
            <p:cNvPr id="19" name="Freeform 1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0" name="Group 20"/>
          <p:cNvGrpSpPr/>
          <p:nvPr/>
        </p:nvGrpSpPr>
        <p:grpSpPr>
          <a:xfrm rot="-10800000">
            <a:off x="538208" y="9609822"/>
            <a:ext cx="120052" cy="120000"/>
            <a:chOff x="0" y="0"/>
            <a:chExt cx="160069" cy="160000"/>
          </a:xfrm>
        </p:grpSpPr>
        <p:sp>
          <p:nvSpPr>
            <p:cNvPr id="21" name="Freeform 2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2" name="Group 22"/>
          <p:cNvGrpSpPr/>
          <p:nvPr/>
        </p:nvGrpSpPr>
        <p:grpSpPr>
          <a:xfrm rot="-10800000">
            <a:off x="1458054" y="9729840"/>
            <a:ext cx="239036" cy="318442"/>
            <a:chOff x="0" y="0"/>
            <a:chExt cx="318715" cy="424589"/>
          </a:xfrm>
        </p:grpSpPr>
        <p:sp>
          <p:nvSpPr>
            <p:cNvPr id="23" name="Freeform 23"/>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24" name="Group 24"/>
          <p:cNvGrpSpPr/>
          <p:nvPr/>
        </p:nvGrpSpPr>
        <p:grpSpPr>
          <a:xfrm rot="-10800000">
            <a:off x="11824658" y="9729872"/>
            <a:ext cx="120052" cy="120000"/>
            <a:chOff x="0" y="0"/>
            <a:chExt cx="160069" cy="160000"/>
          </a:xfrm>
        </p:grpSpPr>
        <p:sp>
          <p:nvSpPr>
            <p:cNvPr id="25" name="Freeform 2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6" name="Group 26"/>
          <p:cNvGrpSpPr/>
          <p:nvPr/>
        </p:nvGrpSpPr>
        <p:grpSpPr>
          <a:xfrm rot="-10800000">
            <a:off x="12030435" y="8825468"/>
            <a:ext cx="329647" cy="436707"/>
            <a:chOff x="0" y="0"/>
            <a:chExt cx="508667" cy="673867"/>
          </a:xfrm>
        </p:grpSpPr>
        <p:sp>
          <p:nvSpPr>
            <p:cNvPr id="27" name="Freeform 27"/>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8" name="Group 28"/>
          <p:cNvGrpSpPr/>
          <p:nvPr/>
        </p:nvGrpSpPr>
        <p:grpSpPr>
          <a:xfrm rot="-10800000">
            <a:off x="16560032" y="2662534"/>
            <a:ext cx="576638" cy="763962"/>
            <a:chOff x="0" y="0"/>
            <a:chExt cx="768851" cy="1018616"/>
          </a:xfrm>
        </p:grpSpPr>
        <p:sp>
          <p:nvSpPr>
            <p:cNvPr id="29" name="Freeform 29"/>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30" name="Group 30"/>
          <p:cNvGrpSpPr/>
          <p:nvPr/>
        </p:nvGrpSpPr>
        <p:grpSpPr>
          <a:xfrm rot="-10800000">
            <a:off x="16560058" y="494172"/>
            <a:ext cx="120052" cy="120000"/>
            <a:chOff x="0" y="0"/>
            <a:chExt cx="160069" cy="160000"/>
          </a:xfrm>
        </p:grpSpPr>
        <p:sp>
          <p:nvSpPr>
            <p:cNvPr id="31" name="Freeform 3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2" name="Group 32"/>
          <p:cNvGrpSpPr/>
          <p:nvPr/>
        </p:nvGrpSpPr>
        <p:grpSpPr>
          <a:xfrm>
            <a:off x="17452527" y="9411796"/>
            <a:ext cx="4562009" cy="4562009"/>
            <a:chOff x="0" y="0"/>
            <a:chExt cx="7786936" cy="7786936"/>
          </a:xfrm>
        </p:grpSpPr>
        <p:sp>
          <p:nvSpPr>
            <p:cNvPr id="33" name="Freeform 33"/>
            <p:cNvSpPr/>
            <p:nvPr/>
          </p:nvSpPr>
          <p:spPr>
            <a:xfrm>
              <a:off x="0" y="0"/>
              <a:ext cx="7788275" cy="7788275"/>
            </a:xfrm>
            <a:custGeom>
              <a:avLst/>
              <a:gdLst/>
              <a:ahLst/>
              <a:cxnLst/>
              <a:rect l="l" t="t" r="r" b="b"/>
              <a:pathLst>
                <a:path w="7788275" h="7788275">
                  <a:moveTo>
                    <a:pt x="0" y="3894074"/>
                  </a:moveTo>
                  <a:cubicBezTo>
                    <a:pt x="0" y="1743456"/>
                    <a:pt x="1743456" y="0"/>
                    <a:pt x="3894074" y="0"/>
                  </a:cubicBezTo>
                  <a:lnTo>
                    <a:pt x="3894074" y="12700"/>
                  </a:lnTo>
                  <a:lnTo>
                    <a:pt x="3894074" y="0"/>
                  </a:lnTo>
                  <a:cubicBezTo>
                    <a:pt x="6044819" y="0"/>
                    <a:pt x="7788275" y="1743456"/>
                    <a:pt x="7788275" y="3894074"/>
                  </a:cubicBezTo>
                  <a:lnTo>
                    <a:pt x="7775575" y="3894074"/>
                  </a:lnTo>
                  <a:lnTo>
                    <a:pt x="7788275" y="3894074"/>
                  </a:lnTo>
                  <a:cubicBezTo>
                    <a:pt x="7788275" y="6044692"/>
                    <a:pt x="6044819" y="7788148"/>
                    <a:pt x="3894201" y="7788148"/>
                  </a:cubicBezTo>
                  <a:lnTo>
                    <a:pt x="3894201" y="7775448"/>
                  </a:lnTo>
                  <a:lnTo>
                    <a:pt x="3894201" y="7788148"/>
                  </a:lnTo>
                  <a:cubicBezTo>
                    <a:pt x="1743456" y="7788275"/>
                    <a:pt x="0" y="6044819"/>
                    <a:pt x="0" y="3894074"/>
                  </a:cubicBezTo>
                  <a:lnTo>
                    <a:pt x="12700" y="3894074"/>
                  </a:lnTo>
                  <a:lnTo>
                    <a:pt x="25400" y="3894074"/>
                  </a:lnTo>
                  <a:lnTo>
                    <a:pt x="12700" y="3894074"/>
                  </a:lnTo>
                  <a:lnTo>
                    <a:pt x="0" y="3894074"/>
                  </a:lnTo>
                  <a:moveTo>
                    <a:pt x="25400" y="3894074"/>
                  </a:moveTo>
                  <a:cubicBezTo>
                    <a:pt x="25400" y="3901059"/>
                    <a:pt x="19685" y="3906774"/>
                    <a:pt x="12700" y="3906774"/>
                  </a:cubicBezTo>
                  <a:cubicBezTo>
                    <a:pt x="5715" y="3906774"/>
                    <a:pt x="0" y="3901059"/>
                    <a:pt x="0" y="3894074"/>
                  </a:cubicBezTo>
                  <a:cubicBezTo>
                    <a:pt x="0" y="3887089"/>
                    <a:pt x="5715" y="3881374"/>
                    <a:pt x="12700" y="3881374"/>
                  </a:cubicBezTo>
                  <a:cubicBezTo>
                    <a:pt x="19685" y="3881374"/>
                    <a:pt x="25400" y="3887089"/>
                    <a:pt x="25400" y="3894074"/>
                  </a:cubicBezTo>
                  <a:cubicBezTo>
                    <a:pt x="25400" y="6030722"/>
                    <a:pt x="1757553" y="7762875"/>
                    <a:pt x="3894074" y="7762875"/>
                  </a:cubicBezTo>
                  <a:cubicBezTo>
                    <a:pt x="6030595" y="7762875"/>
                    <a:pt x="7762875" y="6030722"/>
                    <a:pt x="7762875" y="3894074"/>
                  </a:cubicBezTo>
                  <a:cubicBezTo>
                    <a:pt x="7762875" y="1757426"/>
                    <a:pt x="6030722" y="25400"/>
                    <a:pt x="3894074" y="25400"/>
                  </a:cubicBezTo>
                  <a:lnTo>
                    <a:pt x="3894074" y="12700"/>
                  </a:lnTo>
                  <a:lnTo>
                    <a:pt x="3894074" y="25400"/>
                  </a:lnTo>
                  <a:cubicBezTo>
                    <a:pt x="1757553" y="25400"/>
                    <a:pt x="25400" y="1757553"/>
                    <a:pt x="25400" y="3894074"/>
                  </a:cubicBezTo>
                  <a:close/>
                </a:path>
              </a:pathLst>
            </a:custGeom>
            <a:solidFill>
              <a:srgbClr val="FFFFFF"/>
            </a:solidFill>
          </p:spPr>
        </p:sp>
      </p:grpSp>
      <p:grpSp>
        <p:nvGrpSpPr>
          <p:cNvPr id="34" name="Group 34"/>
          <p:cNvGrpSpPr/>
          <p:nvPr/>
        </p:nvGrpSpPr>
        <p:grpSpPr>
          <a:xfrm>
            <a:off x="16815296" y="8774565"/>
            <a:ext cx="5836471" cy="5836471"/>
            <a:chOff x="0" y="0"/>
            <a:chExt cx="9962326" cy="9962326"/>
          </a:xfrm>
        </p:grpSpPr>
        <p:sp>
          <p:nvSpPr>
            <p:cNvPr id="35" name="Freeform 35"/>
            <p:cNvSpPr/>
            <p:nvPr/>
          </p:nvSpPr>
          <p:spPr>
            <a:xfrm>
              <a:off x="0" y="0"/>
              <a:ext cx="9963658" cy="9963658"/>
            </a:xfrm>
            <a:custGeom>
              <a:avLst/>
              <a:gdLst/>
              <a:ahLst/>
              <a:cxnLst/>
              <a:rect l="l" t="t" r="r" b="b"/>
              <a:pathLst>
                <a:path w="9963658" h="9963658">
                  <a:moveTo>
                    <a:pt x="0" y="4981829"/>
                  </a:moveTo>
                  <a:cubicBezTo>
                    <a:pt x="0" y="2230501"/>
                    <a:pt x="2230501" y="0"/>
                    <a:pt x="4981829" y="0"/>
                  </a:cubicBezTo>
                  <a:lnTo>
                    <a:pt x="4981829" y="12700"/>
                  </a:lnTo>
                  <a:lnTo>
                    <a:pt x="4981829" y="0"/>
                  </a:lnTo>
                  <a:cubicBezTo>
                    <a:pt x="7733157" y="0"/>
                    <a:pt x="9963658" y="2230501"/>
                    <a:pt x="9963658" y="4981829"/>
                  </a:cubicBezTo>
                  <a:lnTo>
                    <a:pt x="9950958" y="4981829"/>
                  </a:lnTo>
                  <a:lnTo>
                    <a:pt x="9963658" y="4981829"/>
                  </a:lnTo>
                  <a:cubicBezTo>
                    <a:pt x="9963658" y="7733157"/>
                    <a:pt x="7733157" y="9963658"/>
                    <a:pt x="4981829" y="9963658"/>
                  </a:cubicBezTo>
                  <a:lnTo>
                    <a:pt x="4981829" y="9950958"/>
                  </a:lnTo>
                  <a:lnTo>
                    <a:pt x="4981829" y="9963658"/>
                  </a:lnTo>
                  <a:cubicBezTo>
                    <a:pt x="2230501" y="9963658"/>
                    <a:pt x="0" y="7733157"/>
                    <a:pt x="0" y="4981829"/>
                  </a:cubicBezTo>
                  <a:lnTo>
                    <a:pt x="12700" y="4981829"/>
                  </a:lnTo>
                  <a:lnTo>
                    <a:pt x="25400" y="4981829"/>
                  </a:lnTo>
                  <a:lnTo>
                    <a:pt x="12700" y="4981829"/>
                  </a:lnTo>
                  <a:lnTo>
                    <a:pt x="0" y="4981829"/>
                  </a:lnTo>
                  <a:moveTo>
                    <a:pt x="25400" y="4981829"/>
                  </a:moveTo>
                  <a:cubicBezTo>
                    <a:pt x="25400" y="4988814"/>
                    <a:pt x="19685" y="4994529"/>
                    <a:pt x="12700" y="4994529"/>
                  </a:cubicBezTo>
                  <a:cubicBezTo>
                    <a:pt x="5715" y="4994529"/>
                    <a:pt x="0" y="4988814"/>
                    <a:pt x="0" y="4981829"/>
                  </a:cubicBezTo>
                  <a:cubicBezTo>
                    <a:pt x="0" y="4974844"/>
                    <a:pt x="5715" y="4969129"/>
                    <a:pt x="12700" y="4969129"/>
                  </a:cubicBezTo>
                  <a:cubicBezTo>
                    <a:pt x="19685" y="4969129"/>
                    <a:pt x="25400" y="4974844"/>
                    <a:pt x="25400" y="4981829"/>
                  </a:cubicBezTo>
                  <a:cubicBezTo>
                    <a:pt x="25400" y="7719187"/>
                    <a:pt x="2244471" y="9938258"/>
                    <a:pt x="4981829" y="9938258"/>
                  </a:cubicBezTo>
                  <a:cubicBezTo>
                    <a:pt x="7719187" y="9938258"/>
                    <a:pt x="9938258" y="7719187"/>
                    <a:pt x="9938258" y="4981829"/>
                  </a:cubicBezTo>
                  <a:cubicBezTo>
                    <a:pt x="9938258" y="2244471"/>
                    <a:pt x="7719187" y="25400"/>
                    <a:pt x="4981829" y="25400"/>
                  </a:cubicBezTo>
                  <a:lnTo>
                    <a:pt x="4981829" y="12700"/>
                  </a:lnTo>
                  <a:lnTo>
                    <a:pt x="4981829" y="25400"/>
                  </a:lnTo>
                  <a:cubicBezTo>
                    <a:pt x="2244471" y="25400"/>
                    <a:pt x="25400" y="2244471"/>
                    <a:pt x="25400" y="4981829"/>
                  </a:cubicBezTo>
                  <a:close/>
                </a:path>
              </a:pathLst>
            </a:custGeom>
            <a:solidFill>
              <a:srgbClr val="FFFFFF"/>
            </a:solidFill>
          </p:spPr>
        </p:sp>
      </p:grpSp>
      <p:grpSp>
        <p:nvGrpSpPr>
          <p:cNvPr id="36" name="Group 36"/>
          <p:cNvGrpSpPr/>
          <p:nvPr/>
        </p:nvGrpSpPr>
        <p:grpSpPr>
          <a:xfrm>
            <a:off x="16374188" y="8333456"/>
            <a:ext cx="6718688" cy="6718688"/>
            <a:chOff x="0" y="0"/>
            <a:chExt cx="11468191" cy="11468191"/>
          </a:xfrm>
        </p:grpSpPr>
        <p:sp>
          <p:nvSpPr>
            <p:cNvPr id="37" name="Freeform 37"/>
            <p:cNvSpPr/>
            <p:nvPr/>
          </p:nvSpPr>
          <p:spPr>
            <a:xfrm>
              <a:off x="0" y="0"/>
              <a:ext cx="11469497" cy="11469624"/>
            </a:xfrm>
            <a:custGeom>
              <a:avLst/>
              <a:gdLst/>
              <a:ahLst/>
              <a:cxnLst/>
              <a:rect l="l" t="t" r="r" b="b"/>
              <a:pathLst>
                <a:path w="11469497" h="11469624">
                  <a:moveTo>
                    <a:pt x="0" y="5734812"/>
                  </a:moveTo>
                  <a:cubicBezTo>
                    <a:pt x="0" y="2567559"/>
                    <a:pt x="2567559" y="0"/>
                    <a:pt x="5734812" y="0"/>
                  </a:cubicBezTo>
                  <a:lnTo>
                    <a:pt x="5734812" y="12700"/>
                  </a:lnTo>
                  <a:lnTo>
                    <a:pt x="5734812" y="0"/>
                  </a:lnTo>
                  <a:cubicBezTo>
                    <a:pt x="8901938" y="0"/>
                    <a:pt x="11469497" y="2567559"/>
                    <a:pt x="11469497" y="5734812"/>
                  </a:cubicBezTo>
                  <a:lnTo>
                    <a:pt x="11456797" y="5734812"/>
                  </a:lnTo>
                  <a:lnTo>
                    <a:pt x="11469497" y="5734812"/>
                  </a:lnTo>
                  <a:cubicBezTo>
                    <a:pt x="11469497" y="8902065"/>
                    <a:pt x="8901938" y="11469624"/>
                    <a:pt x="5734685" y="11469624"/>
                  </a:cubicBezTo>
                  <a:lnTo>
                    <a:pt x="5734685" y="11456924"/>
                  </a:lnTo>
                  <a:lnTo>
                    <a:pt x="5734685" y="11469624"/>
                  </a:lnTo>
                  <a:cubicBezTo>
                    <a:pt x="2567559" y="11469497"/>
                    <a:pt x="0" y="8901938"/>
                    <a:pt x="0" y="5734812"/>
                  </a:cubicBezTo>
                  <a:lnTo>
                    <a:pt x="12700" y="5734812"/>
                  </a:lnTo>
                  <a:lnTo>
                    <a:pt x="25400" y="5734812"/>
                  </a:lnTo>
                  <a:lnTo>
                    <a:pt x="12700" y="5734812"/>
                  </a:lnTo>
                  <a:lnTo>
                    <a:pt x="0" y="5734812"/>
                  </a:lnTo>
                  <a:moveTo>
                    <a:pt x="25400" y="5734812"/>
                  </a:moveTo>
                  <a:cubicBezTo>
                    <a:pt x="25400" y="5741797"/>
                    <a:pt x="19685" y="5747512"/>
                    <a:pt x="12700" y="5747512"/>
                  </a:cubicBezTo>
                  <a:cubicBezTo>
                    <a:pt x="5715" y="5747512"/>
                    <a:pt x="0" y="5741797"/>
                    <a:pt x="0" y="5734812"/>
                  </a:cubicBezTo>
                  <a:cubicBezTo>
                    <a:pt x="0" y="5727827"/>
                    <a:pt x="5715" y="5722112"/>
                    <a:pt x="12700" y="5722112"/>
                  </a:cubicBezTo>
                  <a:cubicBezTo>
                    <a:pt x="19685" y="5722112"/>
                    <a:pt x="25400" y="5727827"/>
                    <a:pt x="25400" y="5734812"/>
                  </a:cubicBezTo>
                  <a:cubicBezTo>
                    <a:pt x="25400" y="8887968"/>
                    <a:pt x="2581529" y="11444097"/>
                    <a:pt x="5734812" y="11444097"/>
                  </a:cubicBezTo>
                  <a:cubicBezTo>
                    <a:pt x="8888095" y="11444097"/>
                    <a:pt x="11444097" y="8887968"/>
                    <a:pt x="11444097" y="5734812"/>
                  </a:cubicBezTo>
                  <a:cubicBezTo>
                    <a:pt x="11444097" y="2581656"/>
                    <a:pt x="8887968" y="25400"/>
                    <a:pt x="5734812" y="25400"/>
                  </a:cubicBezTo>
                  <a:lnTo>
                    <a:pt x="5734812" y="12700"/>
                  </a:lnTo>
                  <a:lnTo>
                    <a:pt x="5734812" y="25400"/>
                  </a:lnTo>
                  <a:cubicBezTo>
                    <a:pt x="2581529" y="25400"/>
                    <a:pt x="25400" y="2581529"/>
                    <a:pt x="25400" y="5734812"/>
                  </a:cubicBezTo>
                  <a:close/>
                </a:path>
              </a:pathLst>
            </a:custGeom>
            <a:solidFill>
              <a:srgbClr val="FFFFFF"/>
            </a:solidFill>
          </p:spPr>
        </p:sp>
      </p:grpSp>
      <p:grpSp>
        <p:nvGrpSpPr>
          <p:cNvPr id="38" name="Group 38"/>
          <p:cNvGrpSpPr/>
          <p:nvPr/>
        </p:nvGrpSpPr>
        <p:grpSpPr>
          <a:xfrm>
            <a:off x="15333607" y="7292875"/>
            <a:ext cx="8799850" cy="8799850"/>
            <a:chOff x="0" y="0"/>
            <a:chExt cx="15020546" cy="15020546"/>
          </a:xfrm>
        </p:grpSpPr>
        <p:sp>
          <p:nvSpPr>
            <p:cNvPr id="39" name="Freeform 39"/>
            <p:cNvSpPr/>
            <p:nvPr/>
          </p:nvSpPr>
          <p:spPr>
            <a:xfrm>
              <a:off x="0" y="0"/>
              <a:ext cx="15021813" cy="15021813"/>
            </a:xfrm>
            <a:custGeom>
              <a:avLst/>
              <a:gdLst/>
              <a:ahLst/>
              <a:cxnLst/>
              <a:rect l="l" t="t" r="r" b="b"/>
              <a:pathLst>
                <a:path w="15021813" h="15021813">
                  <a:moveTo>
                    <a:pt x="0" y="7510907"/>
                  </a:moveTo>
                  <a:cubicBezTo>
                    <a:pt x="0" y="3362706"/>
                    <a:pt x="3362706" y="0"/>
                    <a:pt x="7510907" y="0"/>
                  </a:cubicBezTo>
                  <a:lnTo>
                    <a:pt x="7510907" y="12700"/>
                  </a:lnTo>
                  <a:lnTo>
                    <a:pt x="7510907" y="0"/>
                  </a:lnTo>
                  <a:cubicBezTo>
                    <a:pt x="11659108" y="0"/>
                    <a:pt x="15021813" y="3362706"/>
                    <a:pt x="15021813" y="7510907"/>
                  </a:cubicBezTo>
                  <a:lnTo>
                    <a:pt x="15009113" y="7510907"/>
                  </a:lnTo>
                  <a:lnTo>
                    <a:pt x="15021813" y="7510907"/>
                  </a:lnTo>
                  <a:cubicBezTo>
                    <a:pt x="15021813" y="11659108"/>
                    <a:pt x="11659108" y="15021813"/>
                    <a:pt x="7510907" y="15021813"/>
                  </a:cubicBezTo>
                  <a:lnTo>
                    <a:pt x="7510907" y="15009113"/>
                  </a:lnTo>
                  <a:lnTo>
                    <a:pt x="7510907" y="15021813"/>
                  </a:lnTo>
                  <a:cubicBezTo>
                    <a:pt x="3362706" y="15021813"/>
                    <a:pt x="0" y="11659108"/>
                    <a:pt x="0" y="7510907"/>
                  </a:cubicBezTo>
                  <a:lnTo>
                    <a:pt x="12700" y="7510907"/>
                  </a:lnTo>
                  <a:lnTo>
                    <a:pt x="23368" y="7517764"/>
                  </a:lnTo>
                  <a:cubicBezTo>
                    <a:pt x="20320" y="7522463"/>
                    <a:pt x="14478" y="7524623"/>
                    <a:pt x="9144" y="7523099"/>
                  </a:cubicBezTo>
                  <a:cubicBezTo>
                    <a:pt x="3810" y="7521575"/>
                    <a:pt x="0" y="7516495"/>
                    <a:pt x="0" y="7510907"/>
                  </a:cubicBezTo>
                  <a:moveTo>
                    <a:pt x="25400" y="7510907"/>
                  </a:moveTo>
                  <a:lnTo>
                    <a:pt x="12700" y="7510907"/>
                  </a:lnTo>
                  <a:lnTo>
                    <a:pt x="2032" y="7504049"/>
                  </a:lnTo>
                  <a:cubicBezTo>
                    <a:pt x="5080" y="7499350"/>
                    <a:pt x="10922" y="7497190"/>
                    <a:pt x="16256" y="7498714"/>
                  </a:cubicBezTo>
                  <a:cubicBezTo>
                    <a:pt x="21590" y="7500238"/>
                    <a:pt x="25400" y="7505319"/>
                    <a:pt x="25400" y="7510907"/>
                  </a:cubicBezTo>
                  <a:cubicBezTo>
                    <a:pt x="25400" y="11645011"/>
                    <a:pt x="3376803" y="14996413"/>
                    <a:pt x="7510907" y="14996413"/>
                  </a:cubicBezTo>
                  <a:cubicBezTo>
                    <a:pt x="11645010" y="14996413"/>
                    <a:pt x="14996413" y="11645010"/>
                    <a:pt x="14996413" y="7510907"/>
                  </a:cubicBezTo>
                  <a:cubicBezTo>
                    <a:pt x="14996413" y="3376803"/>
                    <a:pt x="11645138" y="25400"/>
                    <a:pt x="7510907" y="25400"/>
                  </a:cubicBezTo>
                  <a:lnTo>
                    <a:pt x="7510907" y="12700"/>
                  </a:lnTo>
                  <a:lnTo>
                    <a:pt x="7510907" y="25400"/>
                  </a:lnTo>
                  <a:cubicBezTo>
                    <a:pt x="3376803" y="25400"/>
                    <a:pt x="25400" y="3376803"/>
                    <a:pt x="25400" y="7510907"/>
                  </a:cubicBezTo>
                  <a:close/>
                </a:path>
              </a:pathLst>
            </a:custGeom>
            <a:solidFill>
              <a:srgbClr val="FFFFFF"/>
            </a:solidFill>
          </p:spPr>
        </p:sp>
      </p:grpSp>
      <p:grpSp>
        <p:nvGrpSpPr>
          <p:cNvPr id="40" name="Group 40"/>
          <p:cNvGrpSpPr/>
          <p:nvPr/>
        </p:nvGrpSpPr>
        <p:grpSpPr>
          <a:xfrm>
            <a:off x="14122440" y="6081722"/>
            <a:ext cx="11222172" cy="11222172"/>
            <a:chOff x="0" y="0"/>
            <a:chExt cx="19155229" cy="19155229"/>
          </a:xfrm>
        </p:grpSpPr>
        <p:sp>
          <p:nvSpPr>
            <p:cNvPr id="41" name="Freeform 41"/>
            <p:cNvSpPr/>
            <p:nvPr/>
          </p:nvSpPr>
          <p:spPr>
            <a:xfrm>
              <a:off x="0" y="0"/>
              <a:ext cx="19156680" cy="19156680"/>
            </a:xfrm>
            <a:custGeom>
              <a:avLst/>
              <a:gdLst/>
              <a:ahLst/>
              <a:cxnLst/>
              <a:rect l="l" t="t" r="r" b="b"/>
              <a:pathLst>
                <a:path w="19156680" h="19156680">
                  <a:moveTo>
                    <a:pt x="0" y="9578340"/>
                  </a:moveTo>
                  <a:cubicBezTo>
                    <a:pt x="0" y="4288282"/>
                    <a:pt x="4288282" y="0"/>
                    <a:pt x="9578340" y="0"/>
                  </a:cubicBezTo>
                  <a:lnTo>
                    <a:pt x="9578340" y="12700"/>
                  </a:lnTo>
                  <a:lnTo>
                    <a:pt x="9578340" y="0"/>
                  </a:lnTo>
                  <a:cubicBezTo>
                    <a:pt x="14868271" y="0"/>
                    <a:pt x="19156680" y="4288282"/>
                    <a:pt x="19156680" y="9578340"/>
                  </a:cubicBezTo>
                  <a:lnTo>
                    <a:pt x="19143980" y="9578340"/>
                  </a:lnTo>
                  <a:lnTo>
                    <a:pt x="19156680" y="9578340"/>
                  </a:lnTo>
                  <a:cubicBezTo>
                    <a:pt x="19156680" y="14868271"/>
                    <a:pt x="14868398" y="19156680"/>
                    <a:pt x="9578340" y="19156680"/>
                  </a:cubicBezTo>
                  <a:lnTo>
                    <a:pt x="9578340" y="19143980"/>
                  </a:lnTo>
                  <a:lnTo>
                    <a:pt x="9578340" y="19156680"/>
                  </a:lnTo>
                  <a:cubicBezTo>
                    <a:pt x="4288282" y="19156553"/>
                    <a:pt x="0" y="14868271"/>
                    <a:pt x="0" y="9578340"/>
                  </a:cubicBezTo>
                  <a:lnTo>
                    <a:pt x="12700" y="9578340"/>
                  </a:lnTo>
                  <a:lnTo>
                    <a:pt x="25400" y="9578340"/>
                  </a:lnTo>
                  <a:lnTo>
                    <a:pt x="12700" y="9578340"/>
                  </a:lnTo>
                  <a:lnTo>
                    <a:pt x="0" y="9578340"/>
                  </a:lnTo>
                  <a:moveTo>
                    <a:pt x="25400" y="9578340"/>
                  </a:moveTo>
                  <a:cubicBezTo>
                    <a:pt x="25400" y="9585325"/>
                    <a:pt x="19685" y="9591040"/>
                    <a:pt x="12700" y="9591040"/>
                  </a:cubicBezTo>
                  <a:cubicBezTo>
                    <a:pt x="5715" y="9591040"/>
                    <a:pt x="0" y="9585325"/>
                    <a:pt x="0" y="9578340"/>
                  </a:cubicBezTo>
                  <a:cubicBezTo>
                    <a:pt x="0" y="9571355"/>
                    <a:pt x="5715" y="9565640"/>
                    <a:pt x="12700" y="9565640"/>
                  </a:cubicBezTo>
                  <a:cubicBezTo>
                    <a:pt x="19685" y="9565640"/>
                    <a:pt x="25400" y="9571355"/>
                    <a:pt x="25400" y="9578340"/>
                  </a:cubicBezTo>
                  <a:cubicBezTo>
                    <a:pt x="25400" y="14854301"/>
                    <a:pt x="4302379" y="19131280"/>
                    <a:pt x="9578340" y="19131280"/>
                  </a:cubicBezTo>
                  <a:cubicBezTo>
                    <a:pt x="14854301" y="19131280"/>
                    <a:pt x="19131280" y="14854301"/>
                    <a:pt x="19131280" y="9578340"/>
                  </a:cubicBezTo>
                  <a:cubicBezTo>
                    <a:pt x="19131280" y="4302379"/>
                    <a:pt x="14854174" y="25400"/>
                    <a:pt x="9578340" y="25400"/>
                  </a:cubicBezTo>
                  <a:lnTo>
                    <a:pt x="9578340" y="12700"/>
                  </a:lnTo>
                  <a:lnTo>
                    <a:pt x="9578340" y="25400"/>
                  </a:lnTo>
                  <a:cubicBezTo>
                    <a:pt x="4302379" y="25400"/>
                    <a:pt x="25400" y="4302379"/>
                    <a:pt x="25400" y="9578340"/>
                  </a:cubicBezTo>
                  <a:close/>
                </a:path>
              </a:pathLst>
            </a:custGeom>
            <a:solidFill>
              <a:srgbClr val="FFFFFF"/>
            </a:solidFill>
          </p:spPr>
        </p:sp>
      </p:grpSp>
      <p:grpSp>
        <p:nvGrpSpPr>
          <p:cNvPr id="42" name="Group 42"/>
          <p:cNvGrpSpPr/>
          <p:nvPr/>
        </p:nvGrpSpPr>
        <p:grpSpPr>
          <a:xfrm rot="-5400000">
            <a:off x="17276676" y="9249615"/>
            <a:ext cx="2659564" cy="2651993"/>
            <a:chOff x="0" y="0"/>
            <a:chExt cx="4539635" cy="4526712"/>
          </a:xfrm>
        </p:grpSpPr>
        <p:sp>
          <p:nvSpPr>
            <p:cNvPr id="43" name="Freeform 43"/>
            <p:cNvSpPr/>
            <p:nvPr/>
          </p:nvSpPr>
          <p:spPr>
            <a:xfrm>
              <a:off x="0" y="0"/>
              <a:ext cx="4539488" cy="4526661"/>
            </a:xfrm>
            <a:custGeom>
              <a:avLst/>
              <a:gdLst/>
              <a:ahLst/>
              <a:cxnLst/>
              <a:rect l="l" t="t" r="r" b="b"/>
              <a:pathLst>
                <a:path w="4539488" h="4526661">
                  <a:moveTo>
                    <a:pt x="0" y="0"/>
                  </a:moveTo>
                  <a:lnTo>
                    <a:pt x="0" y="4526661"/>
                  </a:lnTo>
                  <a:lnTo>
                    <a:pt x="4538091" y="4526661"/>
                  </a:lnTo>
                  <a:lnTo>
                    <a:pt x="4538091" y="4506341"/>
                  </a:lnTo>
                  <a:cubicBezTo>
                    <a:pt x="4538091" y="4487926"/>
                    <a:pt x="4537456" y="4469638"/>
                    <a:pt x="4539488" y="4451350"/>
                  </a:cubicBezTo>
                  <a:cubicBezTo>
                    <a:pt x="4539488" y="4436999"/>
                    <a:pt x="4538853" y="4421378"/>
                    <a:pt x="4538853" y="4407154"/>
                  </a:cubicBezTo>
                  <a:cubicBezTo>
                    <a:pt x="4536186" y="4274058"/>
                    <a:pt x="4527931" y="4142994"/>
                    <a:pt x="4513834" y="4013327"/>
                  </a:cubicBezTo>
                  <a:cubicBezTo>
                    <a:pt x="4511802" y="3994277"/>
                    <a:pt x="4510405" y="3976624"/>
                    <a:pt x="4507611" y="3958971"/>
                  </a:cubicBezTo>
                  <a:cubicBezTo>
                    <a:pt x="4506976" y="3946779"/>
                    <a:pt x="4504944" y="3934460"/>
                    <a:pt x="4503547" y="3922268"/>
                  </a:cubicBezTo>
                  <a:cubicBezTo>
                    <a:pt x="4501515" y="3907917"/>
                    <a:pt x="4498721" y="3892423"/>
                    <a:pt x="4497324" y="3878072"/>
                  </a:cubicBezTo>
                  <a:cubicBezTo>
                    <a:pt x="4495292" y="3863721"/>
                    <a:pt x="4494022" y="3848227"/>
                    <a:pt x="4491228" y="3833876"/>
                  </a:cubicBezTo>
                  <a:cubicBezTo>
                    <a:pt x="4489831" y="3820922"/>
                    <a:pt x="4487164" y="3809365"/>
                    <a:pt x="4485005" y="3796538"/>
                  </a:cubicBezTo>
                  <a:cubicBezTo>
                    <a:pt x="4483100" y="3780282"/>
                    <a:pt x="4479671" y="3763899"/>
                    <a:pt x="4476877" y="3747008"/>
                  </a:cubicBezTo>
                  <a:cubicBezTo>
                    <a:pt x="4474083" y="3735451"/>
                    <a:pt x="4472813" y="3722497"/>
                    <a:pt x="4470146" y="3709670"/>
                  </a:cubicBezTo>
                  <a:cubicBezTo>
                    <a:pt x="4466717" y="3692779"/>
                    <a:pt x="4463923" y="3677031"/>
                    <a:pt x="4460621" y="3660140"/>
                  </a:cubicBezTo>
                  <a:cubicBezTo>
                    <a:pt x="4457827" y="3647948"/>
                    <a:pt x="4456557" y="3636391"/>
                    <a:pt x="4453763" y="3624072"/>
                  </a:cubicBezTo>
                  <a:lnTo>
                    <a:pt x="4443603" y="3573145"/>
                  </a:lnTo>
                  <a:cubicBezTo>
                    <a:pt x="4434078" y="3531108"/>
                    <a:pt x="4425315" y="3487547"/>
                    <a:pt x="4415155" y="3444875"/>
                  </a:cubicBezTo>
                  <a:cubicBezTo>
                    <a:pt x="4411726" y="3430524"/>
                    <a:pt x="4408297" y="3416935"/>
                    <a:pt x="4404995" y="3403346"/>
                  </a:cubicBezTo>
                  <a:cubicBezTo>
                    <a:pt x="4400169" y="3387090"/>
                    <a:pt x="4396105" y="3370072"/>
                    <a:pt x="4392041" y="3354451"/>
                  </a:cubicBezTo>
                  <a:cubicBezTo>
                    <a:pt x="4392041" y="3352419"/>
                    <a:pt x="4391406" y="3351657"/>
                    <a:pt x="4391406" y="3351022"/>
                  </a:cubicBezTo>
                  <a:cubicBezTo>
                    <a:pt x="4386580" y="3334766"/>
                    <a:pt x="4381881" y="3317748"/>
                    <a:pt x="4377817" y="3301492"/>
                  </a:cubicBezTo>
                  <a:cubicBezTo>
                    <a:pt x="4373118" y="3285109"/>
                    <a:pt x="4368292" y="3270250"/>
                    <a:pt x="4364228" y="3253867"/>
                  </a:cubicBezTo>
                  <a:cubicBezTo>
                    <a:pt x="4358132" y="3232785"/>
                    <a:pt x="4351401" y="3212465"/>
                    <a:pt x="4345305" y="3192145"/>
                  </a:cubicBezTo>
                  <a:cubicBezTo>
                    <a:pt x="4336542" y="3164967"/>
                    <a:pt x="4327652" y="3137154"/>
                    <a:pt x="4318889" y="3109976"/>
                  </a:cubicBezTo>
                  <a:cubicBezTo>
                    <a:pt x="4114419" y="2479802"/>
                    <a:pt x="3774186" y="1910080"/>
                    <a:pt x="3332861" y="1436751"/>
                  </a:cubicBezTo>
                  <a:cubicBezTo>
                    <a:pt x="2850769" y="917956"/>
                    <a:pt x="2247011" y="513207"/>
                    <a:pt x="1567942" y="268097"/>
                  </a:cubicBezTo>
                  <a:lnTo>
                    <a:pt x="1567942" y="266700"/>
                  </a:lnTo>
                  <a:cubicBezTo>
                    <a:pt x="1565910" y="266065"/>
                    <a:pt x="1565148" y="265303"/>
                    <a:pt x="1563878" y="265303"/>
                  </a:cubicBezTo>
                  <a:cubicBezTo>
                    <a:pt x="1554353" y="261874"/>
                    <a:pt x="1545590" y="259207"/>
                    <a:pt x="1536827" y="255778"/>
                  </a:cubicBezTo>
                  <a:cubicBezTo>
                    <a:pt x="1529969" y="254381"/>
                    <a:pt x="1523873" y="251714"/>
                    <a:pt x="1517904" y="249682"/>
                  </a:cubicBezTo>
                  <a:cubicBezTo>
                    <a:pt x="1507744" y="245618"/>
                    <a:pt x="1496822" y="242189"/>
                    <a:pt x="1486535" y="238760"/>
                  </a:cubicBezTo>
                  <a:lnTo>
                    <a:pt x="1432941" y="220980"/>
                  </a:lnTo>
                  <a:cubicBezTo>
                    <a:pt x="1412621" y="214249"/>
                    <a:pt x="1392174" y="207391"/>
                    <a:pt x="1371854" y="201295"/>
                  </a:cubicBezTo>
                  <a:cubicBezTo>
                    <a:pt x="1327658" y="187706"/>
                    <a:pt x="1283589" y="175387"/>
                    <a:pt x="1239393" y="162560"/>
                  </a:cubicBezTo>
                  <a:cubicBezTo>
                    <a:pt x="1211580" y="155067"/>
                    <a:pt x="1183640" y="147066"/>
                    <a:pt x="1155192" y="140208"/>
                  </a:cubicBezTo>
                  <a:cubicBezTo>
                    <a:pt x="1143635" y="136779"/>
                    <a:pt x="1131443" y="133350"/>
                    <a:pt x="1119886" y="131318"/>
                  </a:cubicBezTo>
                  <a:cubicBezTo>
                    <a:pt x="1068959" y="118872"/>
                    <a:pt x="1017270" y="106680"/>
                    <a:pt x="964946" y="95885"/>
                  </a:cubicBezTo>
                  <a:cubicBezTo>
                    <a:pt x="951357" y="93091"/>
                    <a:pt x="937895" y="89662"/>
                    <a:pt x="923544" y="87630"/>
                  </a:cubicBezTo>
                  <a:cubicBezTo>
                    <a:pt x="911987" y="84963"/>
                    <a:pt x="900430" y="82296"/>
                    <a:pt x="889635" y="80899"/>
                  </a:cubicBezTo>
                  <a:cubicBezTo>
                    <a:pt x="879475" y="78867"/>
                    <a:pt x="869315" y="76073"/>
                    <a:pt x="859155" y="74803"/>
                  </a:cubicBezTo>
                  <a:lnTo>
                    <a:pt x="815721" y="67310"/>
                  </a:lnTo>
                  <a:cubicBezTo>
                    <a:pt x="794639" y="64008"/>
                    <a:pt x="774319" y="60579"/>
                    <a:pt x="753110" y="57150"/>
                  </a:cubicBezTo>
                  <a:cubicBezTo>
                    <a:pt x="751205" y="57150"/>
                    <a:pt x="749808" y="55753"/>
                    <a:pt x="747776" y="55753"/>
                  </a:cubicBezTo>
                  <a:cubicBezTo>
                    <a:pt x="726694" y="52451"/>
                    <a:pt x="706374" y="50419"/>
                    <a:pt x="685292" y="46990"/>
                  </a:cubicBezTo>
                  <a:cubicBezTo>
                    <a:pt x="664210" y="44196"/>
                    <a:pt x="641858" y="40894"/>
                    <a:pt x="620141" y="38227"/>
                  </a:cubicBezTo>
                  <a:cubicBezTo>
                    <a:pt x="598424" y="34798"/>
                    <a:pt x="576707" y="32004"/>
                    <a:pt x="554228" y="30099"/>
                  </a:cubicBezTo>
                  <a:cubicBezTo>
                    <a:pt x="530479" y="27305"/>
                    <a:pt x="508000" y="24638"/>
                    <a:pt x="484251" y="21844"/>
                  </a:cubicBezTo>
                  <a:cubicBezTo>
                    <a:pt x="463931" y="20574"/>
                    <a:pt x="444246" y="17780"/>
                    <a:pt x="423926" y="17145"/>
                  </a:cubicBezTo>
                  <a:cubicBezTo>
                    <a:pt x="294005" y="4826"/>
                    <a:pt x="162941" y="0"/>
                    <a:pt x="30607" y="0"/>
                  </a:cubicBezTo>
                  <a:close/>
                </a:path>
              </a:pathLst>
            </a:custGeom>
            <a:solidFill>
              <a:srgbClr val="0088D3"/>
            </a:solidFill>
          </p:spPr>
        </p:sp>
      </p:grpSp>
      <p:grpSp>
        <p:nvGrpSpPr>
          <p:cNvPr id="44" name="Group 44"/>
          <p:cNvGrpSpPr/>
          <p:nvPr/>
        </p:nvGrpSpPr>
        <p:grpSpPr>
          <a:xfrm rot="-5400000">
            <a:off x="17408729" y="9176787"/>
            <a:ext cx="2404569" cy="2642882"/>
            <a:chOff x="0" y="0"/>
            <a:chExt cx="4104381" cy="4511160"/>
          </a:xfrm>
        </p:grpSpPr>
        <p:sp>
          <p:nvSpPr>
            <p:cNvPr id="45" name="Freeform 45"/>
            <p:cNvSpPr/>
            <p:nvPr/>
          </p:nvSpPr>
          <p:spPr>
            <a:xfrm>
              <a:off x="0" y="127"/>
              <a:ext cx="4103751" cy="4511040"/>
            </a:xfrm>
            <a:custGeom>
              <a:avLst/>
              <a:gdLst/>
              <a:ahLst/>
              <a:cxnLst/>
              <a:rect l="l" t="t" r="r" b="b"/>
              <a:pathLst>
                <a:path w="4103751" h="4511040">
                  <a:moveTo>
                    <a:pt x="75311" y="0"/>
                  </a:moveTo>
                  <a:cubicBezTo>
                    <a:pt x="72009" y="5334"/>
                    <a:pt x="68580" y="11557"/>
                    <a:pt x="67183" y="16256"/>
                  </a:cubicBezTo>
                  <a:cubicBezTo>
                    <a:pt x="0" y="168402"/>
                    <a:pt x="92456" y="318516"/>
                    <a:pt x="206375" y="416941"/>
                  </a:cubicBezTo>
                  <a:cubicBezTo>
                    <a:pt x="573151" y="735457"/>
                    <a:pt x="1123188" y="827786"/>
                    <a:pt x="1501394" y="1105535"/>
                  </a:cubicBezTo>
                  <a:cubicBezTo>
                    <a:pt x="1594485" y="1174115"/>
                    <a:pt x="1676654" y="1252855"/>
                    <a:pt x="1743837" y="1350010"/>
                  </a:cubicBezTo>
                  <a:cubicBezTo>
                    <a:pt x="1753997" y="1363472"/>
                    <a:pt x="1763522" y="1377823"/>
                    <a:pt x="1771650" y="1392047"/>
                  </a:cubicBezTo>
                  <a:cubicBezTo>
                    <a:pt x="1766443" y="1391031"/>
                    <a:pt x="1760855" y="1390523"/>
                    <a:pt x="1755521" y="1390523"/>
                  </a:cubicBezTo>
                  <a:cubicBezTo>
                    <a:pt x="1742440" y="1390523"/>
                    <a:pt x="1729359" y="1393317"/>
                    <a:pt x="1717294" y="1398016"/>
                  </a:cubicBezTo>
                  <a:cubicBezTo>
                    <a:pt x="1659001" y="1421130"/>
                    <a:pt x="1617472" y="1495171"/>
                    <a:pt x="1624965" y="1561719"/>
                  </a:cubicBezTo>
                  <a:cubicBezTo>
                    <a:pt x="1634490" y="1647952"/>
                    <a:pt x="1696847" y="1717294"/>
                    <a:pt x="1760728" y="1775714"/>
                  </a:cubicBezTo>
                  <a:cubicBezTo>
                    <a:pt x="1824609" y="1835404"/>
                    <a:pt x="1893824" y="1892427"/>
                    <a:pt x="1927860" y="1971294"/>
                  </a:cubicBezTo>
                  <a:cubicBezTo>
                    <a:pt x="1974088" y="2079244"/>
                    <a:pt x="1944243" y="2203577"/>
                    <a:pt x="1957070" y="2320290"/>
                  </a:cubicBezTo>
                  <a:cubicBezTo>
                    <a:pt x="1957070" y="2323719"/>
                    <a:pt x="1957705" y="2324989"/>
                    <a:pt x="1957705" y="2328418"/>
                  </a:cubicBezTo>
                  <a:cubicBezTo>
                    <a:pt x="1960499" y="2344801"/>
                    <a:pt x="1965198" y="2361057"/>
                    <a:pt x="1968627" y="2376043"/>
                  </a:cubicBezTo>
                  <a:cubicBezTo>
                    <a:pt x="1972691" y="2393696"/>
                    <a:pt x="1975485" y="2409952"/>
                    <a:pt x="1980819" y="2426208"/>
                  </a:cubicBezTo>
                  <a:cubicBezTo>
                    <a:pt x="1987677" y="2445893"/>
                    <a:pt x="1995805" y="2462911"/>
                    <a:pt x="2004568" y="2481199"/>
                  </a:cubicBezTo>
                  <a:cubicBezTo>
                    <a:pt x="2010029" y="2494153"/>
                    <a:pt x="2015490" y="2507107"/>
                    <a:pt x="2021586" y="2518537"/>
                  </a:cubicBezTo>
                  <a:cubicBezTo>
                    <a:pt x="2033143" y="2538857"/>
                    <a:pt x="2047367" y="2558542"/>
                    <a:pt x="2060194" y="2578227"/>
                  </a:cubicBezTo>
                  <a:cubicBezTo>
                    <a:pt x="2066925" y="2586482"/>
                    <a:pt x="2073148" y="2596642"/>
                    <a:pt x="2079117" y="2605405"/>
                  </a:cubicBezTo>
                  <a:cubicBezTo>
                    <a:pt x="2094738" y="2625725"/>
                    <a:pt x="2113026" y="2644775"/>
                    <a:pt x="2131441" y="2664460"/>
                  </a:cubicBezTo>
                  <a:cubicBezTo>
                    <a:pt x="2137537" y="2671318"/>
                    <a:pt x="2142363" y="2677414"/>
                    <a:pt x="2148332" y="2684272"/>
                  </a:cubicBezTo>
                  <a:cubicBezTo>
                    <a:pt x="2168017" y="2703957"/>
                    <a:pt x="2188337" y="2720848"/>
                    <a:pt x="2208657" y="2739263"/>
                  </a:cubicBezTo>
                  <a:cubicBezTo>
                    <a:pt x="2216150" y="2745994"/>
                    <a:pt x="2221611" y="2751455"/>
                    <a:pt x="2229104" y="2758186"/>
                  </a:cubicBezTo>
                  <a:cubicBezTo>
                    <a:pt x="2246757" y="2773172"/>
                    <a:pt x="2266442" y="2786634"/>
                    <a:pt x="2286000" y="2802382"/>
                  </a:cubicBezTo>
                  <a:cubicBezTo>
                    <a:pt x="2296160" y="2809875"/>
                    <a:pt x="2305050" y="2817241"/>
                    <a:pt x="2316607" y="2824734"/>
                  </a:cubicBezTo>
                  <a:cubicBezTo>
                    <a:pt x="2328164" y="2833497"/>
                    <a:pt x="2338959" y="2840990"/>
                    <a:pt x="2351151" y="2848483"/>
                  </a:cubicBezTo>
                  <a:cubicBezTo>
                    <a:pt x="2399411" y="2882392"/>
                    <a:pt x="2450338" y="2915031"/>
                    <a:pt x="2498598" y="2945638"/>
                  </a:cubicBezTo>
                  <a:cubicBezTo>
                    <a:pt x="2569845" y="2989834"/>
                    <a:pt x="2645918" y="3035935"/>
                    <a:pt x="2729484" y="3036570"/>
                  </a:cubicBezTo>
                  <a:cubicBezTo>
                    <a:pt x="2731643" y="3036697"/>
                    <a:pt x="2733675" y="3036697"/>
                    <a:pt x="2735834" y="3036697"/>
                  </a:cubicBezTo>
                  <a:cubicBezTo>
                    <a:pt x="2821940" y="3036697"/>
                    <a:pt x="2906014" y="2990088"/>
                    <a:pt x="2992247" y="2990088"/>
                  </a:cubicBezTo>
                  <a:cubicBezTo>
                    <a:pt x="3001772" y="2990088"/>
                    <a:pt x="3011170" y="2990723"/>
                    <a:pt x="3020695" y="2991866"/>
                  </a:cubicBezTo>
                  <a:cubicBezTo>
                    <a:pt x="3142996" y="3009519"/>
                    <a:pt x="3223768" y="3134487"/>
                    <a:pt x="3248152" y="3256661"/>
                  </a:cubicBezTo>
                  <a:cubicBezTo>
                    <a:pt x="3271901" y="3378962"/>
                    <a:pt x="3259074" y="3503930"/>
                    <a:pt x="3284855" y="3626866"/>
                  </a:cubicBezTo>
                  <a:cubicBezTo>
                    <a:pt x="3312033" y="3751072"/>
                    <a:pt x="3378454" y="3863086"/>
                    <a:pt x="3429508" y="3981323"/>
                  </a:cubicBezTo>
                  <a:cubicBezTo>
                    <a:pt x="3503549" y="4151122"/>
                    <a:pt x="3544951" y="4328287"/>
                    <a:pt x="3571367" y="4511040"/>
                  </a:cubicBezTo>
                  <a:lnTo>
                    <a:pt x="4103751" y="4511040"/>
                  </a:lnTo>
                  <a:cubicBezTo>
                    <a:pt x="4086098" y="3353816"/>
                    <a:pt x="3632454" y="2303272"/>
                    <a:pt x="2904617" y="1512951"/>
                  </a:cubicBezTo>
                  <a:lnTo>
                    <a:pt x="2901823" y="1510157"/>
                  </a:lnTo>
                  <a:cubicBezTo>
                    <a:pt x="2719832" y="1315339"/>
                    <a:pt x="2521585" y="1136650"/>
                    <a:pt x="2310384" y="977138"/>
                  </a:cubicBezTo>
                  <a:cubicBezTo>
                    <a:pt x="2119376" y="833882"/>
                    <a:pt x="1917700" y="705485"/>
                    <a:pt x="1707134" y="594233"/>
                  </a:cubicBezTo>
                  <a:cubicBezTo>
                    <a:pt x="1601216" y="538480"/>
                    <a:pt x="1490599" y="491617"/>
                    <a:pt x="1382522" y="439420"/>
                  </a:cubicBezTo>
                  <a:cubicBezTo>
                    <a:pt x="1303020" y="399288"/>
                    <a:pt x="1259586" y="327406"/>
                    <a:pt x="1219581" y="251333"/>
                  </a:cubicBezTo>
                  <a:lnTo>
                    <a:pt x="1219581" y="250698"/>
                  </a:lnTo>
                  <a:cubicBezTo>
                    <a:pt x="1218184" y="250063"/>
                    <a:pt x="1217549" y="249301"/>
                    <a:pt x="1215517" y="249301"/>
                  </a:cubicBezTo>
                  <a:cubicBezTo>
                    <a:pt x="1205992" y="245872"/>
                    <a:pt x="1197229" y="243205"/>
                    <a:pt x="1188466" y="239776"/>
                  </a:cubicBezTo>
                  <a:cubicBezTo>
                    <a:pt x="1181608" y="237744"/>
                    <a:pt x="1175512" y="235712"/>
                    <a:pt x="1170051" y="233680"/>
                  </a:cubicBezTo>
                  <a:cubicBezTo>
                    <a:pt x="1159891" y="229616"/>
                    <a:pt x="1148334" y="226187"/>
                    <a:pt x="1138174" y="222758"/>
                  </a:cubicBezTo>
                  <a:lnTo>
                    <a:pt x="1085215" y="204978"/>
                  </a:lnTo>
                  <a:cubicBezTo>
                    <a:pt x="1064895" y="198247"/>
                    <a:pt x="1044448" y="191389"/>
                    <a:pt x="1024128" y="185293"/>
                  </a:cubicBezTo>
                  <a:cubicBezTo>
                    <a:pt x="979932" y="171704"/>
                    <a:pt x="935863" y="158750"/>
                    <a:pt x="891667" y="145923"/>
                  </a:cubicBezTo>
                  <a:cubicBezTo>
                    <a:pt x="863092" y="138430"/>
                    <a:pt x="835279" y="130937"/>
                    <a:pt x="807466" y="124206"/>
                  </a:cubicBezTo>
                  <a:cubicBezTo>
                    <a:pt x="795274" y="120777"/>
                    <a:pt x="783717" y="117348"/>
                    <a:pt x="771398" y="114554"/>
                  </a:cubicBezTo>
                  <a:cubicBezTo>
                    <a:pt x="720344" y="101727"/>
                    <a:pt x="668782" y="90170"/>
                    <a:pt x="617220" y="79375"/>
                  </a:cubicBezTo>
                  <a:cubicBezTo>
                    <a:pt x="603631" y="76581"/>
                    <a:pt x="590042" y="73152"/>
                    <a:pt x="575818" y="70612"/>
                  </a:cubicBezTo>
                  <a:cubicBezTo>
                    <a:pt x="563626" y="67818"/>
                    <a:pt x="552704" y="65786"/>
                    <a:pt x="541909" y="63754"/>
                  </a:cubicBezTo>
                  <a:cubicBezTo>
                    <a:pt x="531749" y="62357"/>
                    <a:pt x="521589" y="59690"/>
                    <a:pt x="511429" y="57658"/>
                  </a:cubicBezTo>
                  <a:lnTo>
                    <a:pt x="467995" y="50165"/>
                  </a:lnTo>
                  <a:cubicBezTo>
                    <a:pt x="446913" y="46863"/>
                    <a:pt x="426466" y="43434"/>
                    <a:pt x="404749" y="40005"/>
                  </a:cubicBezTo>
                  <a:cubicBezTo>
                    <a:pt x="403352" y="40005"/>
                    <a:pt x="401447" y="39370"/>
                    <a:pt x="400050" y="39370"/>
                  </a:cubicBezTo>
                  <a:cubicBezTo>
                    <a:pt x="378968" y="36068"/>
                    <a:pt x="358648" y="33274"/>
                    <a:pt x="336931" y="29845"/>
                  </a:cubicBezTo>
                  <a:cubicBezTo>
                    <a:pt x="315722" y="27051"/>
                    <a:pt x="294005" y="23749"/>
                    <a:pt x="271780" y="21717"/>
                  </a:cubicBezTo>
                  <a:cubicBezTo>
                    <a:pt x="250571" y="18288"/>
                    <a:pt x="228219" y="15621"/>
                    <a:pt x="206502" y="12954"/>
                  </a:cubicBezTo>
                  <a:cubicBezTo>
                    <a:pt x="182753" y="10160"/>
                    <a:pt x="159639" y="8128"/>
                    <a:pt x="135890" y="5334"/>
                  </a:cubicBezTo>
                  <a:cubicBezTo>
                    <a:pt x="115443" y="3429"/>
                    <a:pt x="95885" y="1397"/>
                    <a:pt x="75311" y="0"/>
                  </a:cubicBezTo>
                  <a:close/>
                </a:path>
              </a:pathLst>
            </a:custGeom>
            <a:solidFill>
              <a:srgbClr val="FFFFFF">
                <a:alpha val="29412"/>
              </a:srgbClr>
            </a:solidFill>
          </p:spPr>
        </p:sp>
      </p:grpSp>
      <p:grpSp>
        <p:nvGrpSpPr>
          <p:cNvPr id="46" name="Group 46"/>
          <p:cNvGrpSpPr/>
          <p:nvPr/>
        </p:nvGrpSpPr>
        <p:grpSpPr>
          <a:xfrm rot="-5400000">
            <a:off x="17418109" y="9121312"/>
            <a:ext cx="2390634" cy="2638058"/>
            <a:chOff x="0" y="0"/>
            <a:chExt cx="4080595" cy="4502925"/>
          </a:xfrm>
        </p:grpSpPr>
        <p:sp>
          <p:nvSpPr>
            <p:cNvPr id="47" name="Freeform 47"/>
            <p:cNvSpPr/>
            <p:nvPr/>
          </p:nvSpPr>
          <p:spPr>
            <a:xfrm>
              <a:off x="0" y="0"/>
              <a:ext cx="4080637" cy="4502912"/>
            </a:xfrm>
            <a:custGeom>
              <a:avLst/>
              <a:gdLst/>
              <a:ahLst/>
              <a:cxnLst/>
              <a:rect l="l" t="t" r="r" b="b"/>
              <a:pathLst>
                <a:path w="4080637" h="4502912">
                  <a:moveTo>
                    <a:pt x="27178" y="0"/>
                  </a:moveTo>
                  <a:cubicBezTo>
                    <a:pt x="0" y="119507"/>
                    <a:pt x="85598" y="238379"/>
                    <a:pt x="179959" y="319151"/>
                  </a:cubicBezTo>
                  <a:cubicBezTo>
                    <a:pt x="547370" y="637667"/>
                    <a:pt x="1096772" y="730631"/>
                    <a:pt x="1474216" y="1006348"/>
                  </a:cubicBezTo>
                  <a:lnTo>
                    <a:pt x="1474851" y="1007745"/>
                  </a:lnTo>
                  <a:cubicBezTo>
                    <a:pt x="1581531" y="1086485"/>
                    <a:pt x="1673860" y="1178306"/>
                    <a:pt x="1745234" y="1294384"/>
                  </a:cubicBezTo>
                  <a:cubicBezTo>
                    <a:pt x="1739011" y="1293368"/>
                    <a:pt x="1733296" y="1292860"/>
                    <a:pt x="1727835" y="1292860"/>
                  </a:cubicBezTo>
                  <a:cubicBezTo>
                    <a:pt x="1722374" y="1292860"/>
                    <a:pt x="1716913" y="1293368"/>
                    <a:pt x="1711960" y="1294384"/>
                  </a:cubicBezTo>
                  <a:cubicBezTo>
                    <a:pt x="1711325" y="1294384"/>
                    <a:pt x="1709166" y="1295019"/>
                    <a:pt x="1707896" y="1295019"/>
                  </a:cubicBezTo>
                  <a:cubicBezTo>
                    <a:pt x="1701165" y="1297051"/>
                    <a:pt x="1694307" y="1298448"/>
                    <a:pt x="1688211" y="1301115"/>
                  </a:cubicBezTo>
                  <a:cubicBezTo>
                    <a:pt x="1685417" y="1301750"/>
                    <a:pt x="1681988" y="1303909"/>
                    <a:pt x="1680083" y="1305179"/>
                  </a:cubicBezTo>
                  <a:cubicBezTo>
                    <a:pt x="1678051" y="1305179"/>
                    <a:pt x="1677289" y="1306576"/>
                    <a:pt x="1676654" y="1307211"/>
                  </a:cubicBezTo>
                  <a:cubicBezTo>
                    <a:pt x="1671828" y="1310005"/>
                    <a:pt x="1668526" y="1311910"/>
                    <a:pt x="1664462" y="1314704"/>
                  </a:cubicBezTo>
                  <a:cubicBezTo>
                    <a:pt x="1663065" y="1316736"/>
                    <a:pt x="1661033" y="1317498"/>
                    <a:pt x="1659763" y="1318768"/>
                  </a:cubicBezTo>
                  <a:cubicBezTo>
                    <a:pt x="1654302" y="1323467"/>
                    <a:pt x="1649476" y="1328293"/>
                    <a:pt x="1644142" y="1333627"/>
                  </a:cubicBezTo>
                  <a:cubicBezTo>
                    <a:pt x="1643507" y="1335024"/>
                    <a:pt x="1641348" y="1337056"/>
                    <a:pt x="1640078" y="1338453"/>
                  </a:cubicBezTo>
                  <a:cubicBezTo>
                    <a:pt x="1639443" y="1341247"/>
                    <a:pt x="1637411" y="1342517"/>
                    <a:pt x="1636014" y="1344549"/>
                  </a:cubicBezTo>
                  <a:lnTo>
                    <a:pt x="1627759" y="1354709"/>
                  </a:lnTo>
                  <a:cubicBezTo>
                    <a:pt x="1627759" y="1355344"/>
                    <a:pt x="1627124" y="1355344"/>
                    <a:pt x="1627124" y="1356106"/>
                  </a:cubicBezTo>
                  <a:cubicBezTo>
                    <a:pt x="1624330" y="1359535"/>
                    <a:pt x="1622298" y="1362964"/>
                    <a:pt x="1620266" y="1367663"/>
                  </a:cubicBezTo>
                  <a:cubicBezTo>
                    <a:pt x="1615567" y="1375791"/>
                    <a:pt x="1612138" y="1384681"/>
                    <a:pt x="1608709" y="1392809"/>
                  </a:cubicBezTo>
                  <a:cubicBezTo>
                    <a:pt x="1606677" y="1396873"/>
                    <a:pt x="1605915" y="1402334"/>
                    <a:pt x="1604010" y="1406398"/>
                  </a:cubicBezTo>
                  <a:cubicBezTo>
                    <a:pt x="1602613" y="1410462"/>
                    <a:pt x="1601978" y="1415923"/>
                    <a:pt x="1600581" y="1419860"/>
                  </a:cubicBezTo>
                  <a:cubicBezTo>
                    <a:pt x="1599184" y="1429512"/>
                    <a:pt x="1598549" y="1438910"/>
                    <a:pt x="1598549" y="1447800"/>
                  </a:cubicBezTo>
                  <a:cubicBezTo>
                    <a:pt x="1598549" y="1453134"/>
                    <a:pt x="1598549" y="1459357"/>
                    <a:pt x="1599184" y="1464056"/>
                  </a:cubicBezTo>
                  <a:cubicBezTo>
                    <a:pt x="1608709" y="1549654"/>
                    <a:pt x="1671066" y="1619631"/>
                    <a:pt x="1735074" y="1678051"/>
                  </a:cubicBezTo>
                  <a:cubicBezTo>
                    <a:pt x="1798828" y="1737741"/>
                    <a:pt x="1868805" y="1794129"/>
                    <a:pt x="1902079" y="1873631"/>
                  </a:cubicBezTo>
                  <a:cubicBezTo>
                    <a:pt x="1948942" y="1980946"/>
                    <a:pt x="1919097" y="2105914"/>
                    <a:pt x="1932051" y="2221992"/>
                  </a:cubicBezTo>
                  <a:cubicBezTo>
                    <a:pt x="1932686" y="2224024"/>
                    <a:pt x="1932686" y="2224786"/>
                    <a:pt x="1932686" y="2226056"/>
                  </a:cubicBezTo>
                  <a:lnTo>
                    <a:pt x="1932686" y="2228850"/>
                  </a:lnTo>
                  <a:lnTo>
                    <a:pt x="1932686" y="2231517"/>
                  </a:lnTo>
                  <a:cubicBezTo>
                    <a:pt x="1932686" y="2232152"/>
                    <a:pt x="1933321" y="2234311"/>
                    <a:pt x="1933321" y="2235581"/>
                  </a:cubicBezTo>
                  <a:cubicBezTo>
                    <a:pt x="1933321" y="2237613"/>
                    <a:pt x="1934591" y="2239645"/>
                    <a:pt x="1934591" y="2241677"/>
                  </a:cubicBezTo>
                  <a:cubicBezTo>
                    <a:pt x="1935226" y="2245106"/>
                    <a:pt x="1935226" y="2248535"/>
                    <a:pt x="1935988" y="2251837"/>
                  </a:cubicBezTo>
                  <a:cubicBezTo>
                    <a:pt x="1936623" y="2257298"/>
                    <a:pt x="1938020" y="2261489"/>
                    <a:pt x="1938782" y="2266188"/>
                  </a:cubicBezTo>
                  <a:cubicBezTo>
                    <a:pt x="1939417" y="2269617"/>
                    <a:pt x="1940179" y="2274316"/>
                    <a:pt x="1941576" y="2278380"/>
                  </a:cubicBezTo>
                  <a:cubicBezTo>
                    <a:pt x="1942973" y="2282444"/>
                    <a:pt x="1943608" y="2286508"/>
                    <a:pt x="1944878" y="2291334"/>
                  </a:cubicBezTo>
                  <a:cubicBezTo>
                    <a:pt x="1945513" y="2295398"/>
                    <a:pt x="1946910" y="2299462"/>
                    <a:pt x="1948307" y="2303526"/>
                  </a:cubicBezTo>
                  <a:cubicBezTo>
                    <a:pt x="1949704" y="2309622"/>
                    <a:pt x="1951736" y="2315083"/>
                    <a:pt x="1953133" y="2319782"/>
                  </a:cubicBezTo>
                  <a:cubicBezTo>
                    <a:pt x="1953133" y="2322576"/>
                    <a:pt x="1953768" y="2323846"/>
                    <a:pt x="1955165" y="2326640"/>
                  </a:cubicBezTo>
                  <a:cubicBezTo>
                    <a:pt x="1957070" y="2333371"/>
                    <a:pt x="1959229" y="2339467"/>
                    <a:pt x="1961896" y="2345563"/>
                  </a:cubicBezTo>
                  <a:cubicBezTo>
                    <a:pt x="1962531" y="2347595"/>
                    <a:pt x="1963293" y="2349627"/>
                    <a:pt x="1963928" y="2352294"/>
                  </a:cubicBezTo>
                  <a:cubicBezTo>
                    <a:pt x="1965325" y="2355723"/>
                    <a:pt x="1966595" y="2359787"/>
                    <a:pt x="1968627" y="2363216"/>
                  </a:cubicBezTo>
                  <a:cubicBezTo>
                    <a:pt x="1970024" y="2369439"/>
                    <a:pt x="1972691" y="2374138"/>
                    <a:pt x="1975485" y="2379599"/>
                  </a:cubicBezTo>
                  <a:cubicBezTo>
                    <a:pt x="1977390" y="2384933"/>
                    <a:pt x="1980184" y="2391791"/>
                    <a:pt x="1983613" y="2397887"/>
                  </a:cubicBezTo>
                  <a:cubicBezTo>
                    <a:pt x="1986407" y="2401951"/>
                    <a:pt x="1988947" y="2407412"/>
                    <a:pt x="1991106" y="2412238"/>
                  </a:cubicBezTo>
                  <a:cubicBezTo>
                    <a:pt x="1993265" y="2417064"/>
                    <a:pt x="1995932" y="2420366"/>
                    <a:pt x="1997329" y="2423795"/>
                  </a:cubicBezTo>
                  <a:cubicBezTo>
                    <a:pt x="1997964" y="2425192"/>
                    <a:pt x="1999996" y="2427859"/>
                    <a:pt x="2000631" y="2429129"/>
                  </a:cubicBezTo>
                  <a:cubicBezTo>
                    <a:pt x="2004060" y="2435352"/>
                    <a:pt x="2007489" y="2440686"/>
                    <a:pt x="2010791" y="2445512"/>
                  </a:cubicBezTo>
                  <a:cubicBezTo>
                    <a:pt x="2014855" y="2451608"/>
                    <a:pt x="2018284" y="2457704"/>
                    <a:pt x="2022983" y="2463165"/>
                  </a:cubicBezTo>
                  <a:cubicBezTo>
                    <a:pt x="2027047" y="2470023"/>
                    <a:pt x="2031873" y="2478151"/>
                    <a:pt x="2037334" y="2484882"/>
                  </a:cubicBezTo>
                  <a:cubicBezTo>
                    <a:pt x="2041398" y="2491740"/>
                    <a:pt x="2046859" y="2497074"/>
                    <a:pt x="2051685" y="2503805"/>
                  </a:cubicBezTo>
                  <a:cubicBezTo>
                    <a:pt x="2057019" y="2510663"/>
                    <a:pt x="2062607" y="2518791"/>
                    <a:pt x="2068576" y="2525522"/>
                  </a:cubicBezTo>
                  <a:cubicBezTo>
                    <a:pt x="2074037" y="2532380"/>
                    <a:pt x="2079498" y="2539111"/>
                    <a:pt x="2085594" y="2545969"/>
                  </a:cubicBezTo>
                  <a:cubicBezTo>
                    <a:pt x="2090928" y="2551303"/>
                    <a:pt x="2095754" y="2557526"/>
                    <a:pt x="2101850" y="2563622"/>
                  </a:cubicBezTo>
                  <a:cubicBezTo>
                    <a:pt x="2169795" y="2636266"/>
                    <a:pt x="2251837" y="2700782"/>
                    <a:pt x="2336800" y="2758440"/>
                  </a:cubicBezTo>
                  <a:cubicBezTo>
                    <a:pt x="2359152" y="2774061"/>
                    <a:pt x="2381631" y="2788285"/>
                    <a:pt x="2403983" y="2802636"/>
                  </a:cubicBezTo>
                  <a:cubicBezTo>
                    <a:pt x="2404618" y="2804033"/>
                    <a:pt x="2405380" y="2804668"/>
                    <a:pt x="2406777" y="2804668"/>
                  </a:cubicBezTo>
                  <a:cubicBezTo>
                    <a:pt x="2418969" y="2812796"/>
                    <a:pt x="2431288" y="2820924"/>
                    <a:pt x="2444115" y="2828417"/>
                  </a:cubicBezTo>
                  <a:cubicBezTo>
                    <a:pt x="2454275" y="2834513"/>
                    <a:pt x="2463038" y="2841371"/>
                    <a:pt x="2473325" y="2846705"/>
                  </a:cubicBezTo>
                  <a:cubicBezTo>
                    <a:pt x="2544699" y="2890901"/>
                    <a:pt x="2620772" y="2937002"/>
                    <a:pt x="2704211" y="2937764"/>
                  </a:cubicBezTo>
                  <a:cubicBezTo>
                    <a:pt x="2705862" y="2937764"/>
                    <a:pt x="2707513" y="2937764"/>
                    <a:pt x="2709164" y="2937764"/>
                  </a:cubicBezTo>
                  <a:cubicBezTo>
                    <a:pt x="2796286" y="2937764"/>
                    <a:pt x="2880487" y="2890393"/>
                    <a:pt x="2967101" y="2890393"/>
                  </a:cubicBezTo>
                  <a:cubicBezTo>
                    <a:pt x="2976499" y="2890393"/>
                    <a:pt x="2986024" y="2891028"/>
                    <a:pt x="2995422" y="2892171"/>
                  </a:cubicBezTo>
                  <a:cubicBezTo>
                    <a:pt x="3118358" y="2909824"/>
                    <a:pt x="3198495" y="3034792"/>
                    <a:pt x="3223006" y="3156966"/>
                  </a:cubicBezTo>
                  <a:cubicBezTo>
                    <a:pt x="3246628" y="3279267"/>
                    <a:pt x="3233166" y="3404743"/>
                    <a:pt x="3259582" y="3527044"/>
                  </a:cubicBezTo>
                  <a:cubicBezTo>
                    <a:pt x="3286760" y="3651377"/>
                    <a:pt x="3352673" y="3763264"/>
                    <a:pt x="3403600" y="3881501"/>
                  </a:cubicBezTo>
                  <a:cubicBezTo>
                    <a:pt x="3490468" y="4079113"/>
                    <a:pt x="3531870" y="4288917"/>
                    <a:pt x="3557778" y="4502912"/>
                  </a:cubicBezTo>
                  <a:lnTo>
                    <a:pt x="4077843" y="4502912"/>
                  </a:lnTo>
                  <a:lnTo>
                    <a:pt x="4077843" y="4482592"/>
                  </a:lnTo>
                  <a:cubicBezTo>
                    <a:pt x="4077843" y="4464177"/>
                    <a:pt x="4077208" y="4445889"/>
                    <a:pt x="4080637" y="4428871"/>
                  </a:cubicBezTo>
                  <a:cubicBezTo>
                    <a:pt x="4080637" y="4414647"/>
                    <a:pt x="4079240" y="4399661"/>
                    <a:pt x="4079240" y="4384802"/>
                  </a:cubicBezTo>
                  <a:cubicBezTo>
                    <a:pt x="4077335" y="4251706"/>
                    <a:pt x="4068318" y="4121277"/>
                    <a:pt x="4054221" y="3990975"/>
                  </a:cubicBezTo>
                  <a:cubicBezTo>
                    <a:pt x="4052189" y="3972560"/>
                    <a:pt x="4050792" y="3954907"/>
                    <a:pt x="4047998" y="3936492"/>
                  </a:cubicBezTo>
                  <a:cubicBezTo>
                    <a:pt x="4047363" y="3925062"/>
                    <a:pt x="4045204" y="3912108"/>
                    <a:pt x="4043934" y="3900551"/>
                  </a:cubicBezTo>
                  <a:cubicBezTo>
                    <a:pt x="4041902" y="3885565"/>
                    <a:pt x="4039870" y="3870579"/>
                    <a:pt x="4037711" y="3856355"/>
                  </a:cubicBezTo>
                  <a:cubicBezTo>
                    <a:pt x="4036314" y="3841369"/>
                    <a:pt x="4034282" y="3826510"/>
                    <a:pt x="4031615" y="3812159"/>
                  </a:cubicBezTo>
                  <a:cubicBezTo>
                    <a:pt x="4030218" y="3799205"/>
                    <a:pt x="4027551" y="3787013"/>
                    <a:pt x="4026154" y="3774821"/>
                  </a:cubicBezTo>
                  <a:cubicBezTo>
                    <a:pt x="4023360" y="3758565"/>
                    <a:pt x="4020058" y="3742182"/>
                    <a:pt x="4017391" y="3725291"/>
                  </a:cubicBezTo>
                  <a:cubicBezTo>
                    <a:pt x="4014597" y="3713734"/>
                    <a:pt x="4013327" y="3700780"/>
                    <a:pt x="4010660" y="3687953"/>
                  </a:cubicBezTo>
                  <a:cubicBezTo>
                    <a:pt x="4007231" y="3671062"/>
                    <a:pt x="4004437" y="3654679"/>
                    <a:pt x="4001135" y="3637788"/>
                  </a:cubicBezTo>
                  <a:cubicBezTo>
                    <a:pt x="3999103" y="3626231"/>
                    <a:pt x="3997071" y="3614039"/>
                    <a:pt x="3994277" y="3602482"/>
                  </a:cubicBezTo>
                  <a:lnTo>
                    <a:pt x="3984117" y="3551555"/>
                  </a:lnTo>
                  <a:cubicBezTo>
                    <a:pt x="3975989" y="3508756"/>
                    <a:pt x="3965829" y="3465957"/>
                    <a:pt x="3955669" y="3423158"/>
                  </a:cubicBezTo>
                  <a:cubicBezTo>
                    <a:pt x="3952240" y="3408934"/>
                    <a:pt x="3948811" y="3395345"/>
                    <a:pt x="3945509" y="3381756"/>
                  </a:cubicBezTo>
                  <a:cubicBezTo>
                    <a:pt x="3941445" y="3365500"/>
                    <a:pt x="3936619" y="3348482"/>
                    <a:pt x="3932555" y="3332226"/>
                  </a:cubicBezTo>
                  <a:cubicBezTo>
                    <a:pt x="3932555" y="3330829"/>
                    <a:pt x="3931920" y="3329432"/>
                    <a:pt x="3931920" y="3328797"/>
                  </a:cubicBezTo>
                  <a:cubicBezTo>
                    <a:pt x="3927856" y="3313176"/>
                    <a:pt x="3922395" y="3296158"/>
                    <a:pt x="3918331" y="3279902"/>
                  </a:cubicBezTo>
                  <a:cubicBezTo>
                    <a:pt x="3914267" y="3263646"/>
                    <a:pt x="3908806" y="3248660"/>
                    <a:pt x="3904742" y="3232404"/>
                  </a:cubicBezTo>
                  <a:cubicBezTo>
                    <a:pt x="3898646" y="3211322"/>
                    <a:pt x="3891788" y="3191002"/>
                    <a:pt x="3885819" y="3170555"/>
                  </a:cubicBezTo>
                  <a:cubicBezTo>
                    <a:pt x="3877691" y="3143504"/>
                    <a:pt x="3868166" y="3114929"/>
                    <a:pt x="3859911" y="3087751"/>
                  </a:cubicBezTo>
                  <a:cubicBezTo>
                    <a:pt x="3853815" y="3068066"/>
                    <a:pt x="3847084" y="3049143"/>
                    <a:pt x="3840226" y="3029331"/>
                  </a:cubicBezTo>
                  <a:cubicBezTo>
                    <a:pt x="3633089" y="2423033"/>
                    <a:pt x="3300984" y="1874266"/>
                    <a:pt x="2873375" y="1414526"/>
                  </a:cubicBezTo>
                  <a:cubicBezTo>
                    <a:pt x="2842768" y="1381887"/>
                    <a:pt x="2811526" y="1348613"/>
                    <a:pt x="2778887" y="1316101"/>
                  </a:cubicBezTo>
                  <a:lnTo>
                    <a:pt x="2734691" y="1271905"/>
                  </a:lnTo>
                  <a:cubicBezTo>
                    <a:pt x="2655316" y="1193165"/>
                    <a:pt x="2570988" y="1117092"/>
                    <a:pt x="2485517" y="1043813"/>
                  </a:cubicBezTo>
                  <a:lnTo>
                    <a:pt x="2439289" y="1005713"/>
                  </a:lnTo>
                  <a:cubicBezTo>
                    <a:pt x="2427097" y="994791"/>
                    <a:pt x="2413508" y="983361"/>
                    <a:pt x="2399919" y="972439"/>
                  </a:cubicBezTo>
                  <a:lnTo>
                    <a:pt x="2361184" y="941959"/>
                  </a:lnTo>
                  <a:cubicBezTo>
                    <a:pt x="2344293" y="928370"/>
                    <a:pt x="2327275" y="914908"/>
                    <a:pt x="2310257" y="901954"/>
                  </a:cubicBezTo>
                  <a:lnTo>
                    <a:pt x="2281809" y="880237"/>
                  </a:lnTo>
                  <a:cubicBezTo>
                    <a:pt x="2252472" y="857885"/>
                    <a:pt x="2221992" y="836041"/>
                    <a:pt x="2192782" y="815086"/>
                  </a:cubicBezTo>
                  <a:cubicBezTo>
                    <a:pt x="2181225" y="806831"/>
                    <a:pt x="2171065" y="799465"/>
                    <a:pt x="2160143" y="791972"/>
                  </a:cubicBezTo>
                  <a:cubicBezTo>
                    <a:pt x="2132965" y="772287"/>
                    <a:pt x="2105787" y="753872"/>
                    <a:pt x="2077974" y="734949"/>
                  </a:cubicBezTo>
                  <a:cubicBezTo>
                    <a:pt x="2064512" y="726821"/>
                    <a:pt x="2050161" y="717296"/>
                    <a:pt x="2036572" y="707898"/>
                  </a:cubicBezTo>
                  <a:cubicBezTo>
                    <a:pt x="2021586" y="698246"/>
                    <a:pt x="2008124" y="689483"/>
                    <a:pt x="1993773" y="680720"/>
                  </a:cubicBezTo>
                  <a:cubicBezTo>
                    <a:pt x="1965960" y="663067"/>
                    <a:pt x="1938020" y="645414"/>
                    <a:pt x="1908937" y="628396"/>
                  </a:cubicBezTo>
                  <a:lnTo>
                    <a:pt x="1865503" y="602488"/>
                  </a:lnTo>
                  <a:cubicBezTo>
                    <a:pt x="1851914" y="594995"/>
                    <a:pt x="1837563" y="586232"/>
                    <a:pt x="1824101" y="578739"/>
                  </a:cubicBezTo>
                  <a:cubicBezTo>
                    <a:pt x="1794129" y="561848"/>
                    <a:pt x="1763649" y="544830"/>
                    <a:pt x="1734439" y="528574"/>
                  </a:cubicBezTo>
                  <a:cubicBezTo>
                    <a:pt x="1718818" y="520446"/>
                    <a:pt x="1704467" y="512953"/>
                    <a:pt x="1690243" y="504825"/>
                  </a:cubicBezTo>
                  <a:cubicBezTo>
                    <a:pt x="1639189" y="477774"/>
                    <a:pt x="1586992" y="451866"/>
                    <a:pt x="1534668" y="426085"/>
                  </a:cubicBezTo>
                  <a:cubicBezTo>
                    <a:pt x="1518285" y="418592"/>
                    <a:pt x="1503426" y="411226"/>
                    <a:pt x="1487043" y="402971"/>
                  </a:cubicBezTo>
                  <a:lnTo>
                    <a:pt x="1481709" y="401066"/>
                  </a:lnTo>
                  <a:cubicBezTo>
                    <a:pt x="1445641" y="384048"/>
                    <a:pt x="1408303" y="367157"/>
                    <a:pt x="1370965" y="350774"/>
                  </a:cubicBezTo>
                  <a:cubicBezTo>
                    <a:pt x="1367536" y="348742"/>
                    <a:pt x="1364742" y="347980"/>
                    <a:pt x="1361440" y="346710"/>
                  </a:cubicBezTo>
                  <a:cubicBezTo>
                    <a:pt x="1345057" y="338455"/>
                    <a:pt x="1328166" y="331724"/>
                    <a:pt x="1311783" y="324993"/>
                  </a:cubicBezTo>
                  <a:cubicBezTo>
                    <a:pt x="1300226" y="320929"/>
                    <a:pt x="1289431" y="316103"/>
                    <a:pt x="1277874" y="311404"/>
                  </a:cubicBezTo>
                  <a:cubicBezTo>
                    <a:pt x="1264412" y="305943"/>
                    <a:pt x="1250823" y="300482"/>
                    <a:pt x="1236472" y="294386"/>
                  </a:cubicBezTo>
                  <a:cubicBezTo>
                    <a:pt x="1218819" y="286893"/>
                    <a:pt x="1201166" y="280162"/>
                    <a:pt x="1182878" y="273304"/>
                  </a:cubicBezTo>
                  <a:cubicBezTo>
                    <a:pt x="1179449" y="272669"/>
                    <a:pt x="1177544" y="270637"/>
                    <a:pt x="1174115" y="270002"/>
                  </a:cubicBezTo>
                  <a:cubicBezTo>
                    <a:pt x="1155192" y="262509"/>
                    <a:pt x="1134745" y="255016"/>
                    <a:pt x="1114933" y="248285"/>
                  </a:cubicBezTo>
                  <a:cubicBezTo>
                    <a:pt x="1113536" y="246888"/>
                    <a:pt x="1112901" y="246888"/>
                    <a:pt x="1110869" y="246253"/>
                  </a:cubicBezTo>
                  <a:cubicBezTo>
                    <a:pt x="1109472" y="245618"/>
                    <a:pt x="1108075" y="244856"/>
                    <a:pt x="1106805" y="244856"/>
                  </a:cubicBezTo>
                  <a:cubicBezTo>
                    <a:pt x="1097280" y="241427"/>
                    <a:pt x="1087882" y="238633"/>
                    <a:pt x="1079754" y="235331"/>
                  </a:cubicBezTo>
                  <a:cubicBezTo>
                    <a:pt x="1061974" y="229108"/>
                    <a:pt x="1045083" y="223139"/>
                    <a:pt x="1026668" y="217551"/>
                  </a:cubicBezTo>
                  <a:cubicBezTo>
                    <a:pt x="1009777" y="211455"/>
                    <a:pt x="992759" y="205994"/>
                    <a:pt x="975741" y="200660"/>
                  </a:cubicBezTo>
                  <a:cubicBezTo>
                    <a:pt x="955421" y="193929"/>
                    <a:pt x="934974" y="187071"/>
                    <a:pt x="914654" y="180975"/>
                  </a:cubicBezTo>
                  <a:cubicBezTo>
                    <a:pt x="896239" y="174752"/>
                    <a:pt x="878586" y="168783"/>
                    <a:pt x="859663" y="163957"/>
                  </a:cubicBezTo>
                  <a:cubicBezTo>
                    <a:pt x="854837" y="161925"/>
                    <a:pt x="849503" y="160655"/>
                    <a:pt x="843280" y="158623"/>
                  </a:cubicBezTo>
                  <a:cubicBezTo>
                    <a:pt x="822960" y="153162"/>
                    <a:pt x="802513" y="147701"/>
                    <a:pt x="782193" y="141605"/>
                  </a:cubicBezTo>
                  <a:cubicBezTo>
                    <a:pt x="754253" y="134112"/>
                    <a:pt x="726440" y="126746"/>
                    <a:pt x="698627" y="119888"/>
                  </a:cubicBezTo>
                  <a:cubicBezTo>
                    <a:pt x="682371" y="115824"/>
                    <a:pt x="665353" y="111125"/>
                    <a:pt x="649097" y="106934"/>
                  </a:cubicBezTo>
                  <a:lnTo>
                    <a:pt x="585470" y="91694"/>
                  </a:lnTo>
                  <a:cubicBezTo>
                    <a:pt x="560324" y="85471"/>
                    <a:pt x="534416" y="79502"/>
                    <a:pt x="508762" y="74676"/>
                  </a:cubicBezTo>
                  <a:cubicBezTo>
                    <a:pt x="501904" y="72771"/>
                    <a:pt x="495808" y="71374"/>
                    <a:pt x="489077" y="69977"/>
                  </a:cubicBezTo>
                  <a:cubicBezTo>
                    <a:pt x="472694" y="67183"/>
                    <a:pt x="456438" y="64516"/>
                    <a:pt x="440817" y="61214"/>
                  </a:cubicBezTo>
                  <a:cubicBezTo>
                    <a:pt x="439420" y="61214"/>
                    <a:pt x="438023" y="60579"/>
                    <a:pt x="435991" y="60579"/>
                  </a:cubicBezTo>
                  <a:cubicBezTo>
                    <a:pt x="434721" y="59182"/>
                    <a:pt x="434086" y="59182"/>
                    <a:pt x="432689" y="59182"/>
                  </a:cubicBezTo>
                  <a:cubicBezTo>
                    <a:pt x="422529" y="57785"/>
                    <a:pt x="412369" y="55118"/>
                    <a:pt x="402082" y="53721"/>
                  </a:cubicBezTo>
                  <a:lnTo>
                    <a:pt x="359283" y="45593"/>
                  </a:lnTo>
                  <a:cubicBezTo>
                    <a:pt x="337566" y="42164"/>
                    <a:pt x="317246" y="38862"/>
                    <a:pt x="296164" y="35433"/>
                  </a:cubicBezTo>
                  <a:cubicBezTo>
                    <a:pt x="294767" y="35433"/>
                    <a:pt x="292735" y="34798"/>
                    <a:pt x="291465" y="34798"/>
                  </a:cubicBezTo>
                  <a:cubicBezTo>
                    <a:pt x="283210" y="33401"/>
                    <a:pt x="275082" y="31369"/>
                    <a:pt x="267716" y="30734"/>
                  </a:cubicBezTo>
                  <a:cubicBezTo>
                    <a:pt x="264922" y="30734"/>
                    <a:pt x="262255" y="30099"/>
                    <a:pt x="259588" y="30099"/>
                  </a:cubicBezTo>
                  <a:cubicBezTo>
                    <a:pt x="254127" y="28829"/>
                    <a:pt x="248666" y="28194"/>
                    <a:pt x="243967" y="27432"/>
                  </a:cubicBezTo>
                  <a:cubicBezTo>
                    <a:pt x="233807" y="25400"/>
                    <a:pt x="223647" y="24638"/>
                    <a:pt x="213487" y="23368"/>
                  </a:cubicBezTo>
                  <a:cubicBezTo>
                    <a:pt x="196469" y="20574"/>
                    <a:pt x="180213" y="18034"/>
                    <a:pt x="163195" y="16637"/>
                  </a:cubicBezTo>
                  <a:cubicBezTo>
                    <a:pt x="141859" y="12954"/>
                    <a:pt x="119507" y="10160"/>
                    <a:pt x="97790" y="7493"/>
                  </a:cubicBezTo>
                  <a:cubicBezTo>
                    <a:pt x="74041" y="4826"/>
                    <a:pt x="51054" y="2794"/>
                    <a:pt x="27178" y="0"/>
                  </a:cubicBezTo>
                  <a:close/>
                </a:path>
              </a:pathLst>
            </a:custGeom>
            <a:solidFill>
              <a:srgbClr val="00C970"/>
            </a:solidFill>
          </p:spPr>
        </p:sp>
      </p:grpSp>
      <p:grpSp>
        <p:nvGrpSpPr>
          <p:cNvPr id="48" name="Group 48"/>
          <p:cNvGrpSpPr/>
          <p:nvPr/>
        </p:nvGrpSpPr>
        <p:grpSpPr>
          <a:xfrm rot="-5400000">
            <a:off x="17383853" y="8654077"/>
            <a:ext cx="827833" cy="969017"/>
            <a:chOff x="0" y="0"/>
            <a:chExt cx="1277400" cy="1495256"/>
          </a:xfrm>
        </p:grpSpPr>
        <p:sp>
          <p:nvSpPr>
            <p:cNvPr id="49" name="Freeform 49"/>
            <p:cNvSpPr/>
            <p:nvPr/>
          </p:nvSpPr>
          <p:spPr>
            <a:xfrm>
              <a:off x="0" y="0"/>
              <a:ext cx="1277366" cy="1495171"/>
            </a:xfrm>
            <a:custGeom>
              <a:avLst/>
              <a:gdLst/>
              <a:ahLst/>
              <a:cxnLst/>
              <a:rect l="l" t="t" r="r" b="b"/>
              <a:pathLst>
                <a:path w="1277366" h="1495171">
                  <a:moveTo>
                    <a:pt x="102235" y="0"/>
                  </a:moveTo>
                  <a:cubicBezTo>
                    <a:pt x="48641" y="0"/>
                    <a:pt x="4572" y="31115"/>
                    <a:pt x="2794" y="113284"/>
                  </a:cubicBezTo>
                  <a:cubicBezTo>
                    <a:pt x="0" y="274955"/>
                    <a:pt x="42799" y="496951"/>
                    <a:pt x="107315" y="646303"/>
                  </a:cubicBezTo>
                  <a:cubicBezTo>
                    <a:pt x="175895" y="807847"/>
                    <a:pt x="332105" y="914527"/>
                    <a:pt x="489712" y="992632"/>
                  </a:cubicBezTo>
                  <a:cubicBezTo>
                    <a:pt x="647192" y="1071372"/>
                    <a:pt x="815594" y="1132586"/>
                    <a:pt x="949960" y="1246632"/>
                  </a:cubicBezTo>
                  <a:cubicBezTo>
                    <a:pt x="1047877" y="1328801"/>
                    <a:pt x="1124585" y="1438148"/>
                    <a:pt x="1239266" y="1495171"/>
                  </a:cubicBezTo>
                  <a:cubicBezTo>
                    <a:pt x="1277366" y="1432052"/>
                    <a:pt x="1275334" y="1348613"/>
                    <a:pt x="1248029" y="1279271"/>
                  </a:cubicBezTo>
                  <a:cubicBezTo>
                    <a:pt x="1220978" y="1208659"/>
                    <a:pt x="1171956" y="1148842"/>
                    <a:pt x="1122426" y="1093216"/>
                  </a:cubicBezTo>
                  <a:cubicBezTo>
                    <a:pt x="920115" y="869823"/>
                    <a:pt x="669544" y="689102"/>
                    <a:pt x="499872" y="439928"/>
                  </a:cubicBezTo>
                  <a:cubicBezTo>
                    <a:pt x="417703" y="319024"/>
                    <a:pt x="355219" y="152654"/>
                    <a:pt x="241046" y="56261"/>
                  </a:cubicBezTo>
                  <a:cubicBezTo>
                    <a:pt x="201549" y="22987"/>
                    <a:pt x="148336" y="0"/>
                    <a:pt x="102235" y="0"/>
                  </a:cubicBezTo>
                  <a:close/>
                </a:path>
              </a:pathLst>
            </a:custGeom>
            <a:solidFill>
              <a:srgbClr val="FFFFFF">
                <a:alpha val="47451"/>
              </a:srgbClr>
            </a:solidFill>
          </p:spPr>
        </p:sp>
      </p:grpSp>
      <p:grpSp>
        <p:nvGrpSpPr>
          <p:cNvPr id="50" name="Group 50"/>
          <p:cNvGrpSpPr/>
          <p:nvPr/>
        </p:nvGrpSpPr>
        <p:grpSpPr>
          <a:xfrm rot="-5400000">
            <a:off x="17504801" y="8224084"/>
            <a:ext cx="1440446" cy="2265538"/>
            <a:chOff x="0" y="0"/>
            <a:chExt cx="2222701" cy="3495872"/>
          </a:xfrm>
        </p:grpSpPr>
        <p:sp>
          <p:nvSpPr>
            <p:cNvPr id="51" name="Freeform 51"/>
            <p:cNvSpPr/>
            <p:nvPr/>
          </p:nvSpPr>
          <p:spPr>
            <a:xfrm>
              <a:off x="0" y="0"/>
              <a:ext cx="2222373" cy="3495548"/>
            </a:xfrm>
            <a:custGeom>
              <a:avLst/>
              <a:gdLst/>
              <a:ahLst/>
              <a:cxnLst/>
              <a:rect l="l" t="t" r="r" b="b"/>
              <a:pathLst>
                <a:path w="2222373" h="3495548">
                  <a:moveTo>
                    <a:pt x="0" y="0"/>
                  </a:moveTo>
                  <a:cubicBezTo>
                    <a:pt x="106045" y="79502"/>
                    <a:pt x="198247" y="171196"/>
                    <a:pt x="269621" y="287274"/>
                  </a:cubicBezTo>
                  <a:cubicBezTo>
                    <a:pt x="263652" y="286258"/>
                    <a:pt x="257937" y="285750"/>
                    <a:pt x="252222" y="285750"/>
                  </a:cubicBezTo>
                  <a:cubicBezTo>
                    <a:pt x="215011" y="285750"/>
                    <a:pt x="181737" y="306070"/>
                    <a:pt x="158242" y="336042"/>
                  </a:cubicBezTo>
                  <a:cubicBezTo>
                    <a:pt x="146685" y="351028"/>
                    <a:pt x="137160" y="366649"/>
                    <a:pt x="131064" y="384937"/>
                  </a:cubicBezTo>
                  <a:cubicBezTo>
                    <a:pt x="122936" y="407289"/>
                    <a:pt x="119507" y="433197"/>
                    <a:pt x="122301" y="456819"/>
                  </a:cubicBezTo>
                  <a:cubicBezTo>
                    <a:pt x="131064" y="542417"/>
                    <a:pt x="194310" y="612394"/>
                    <a:pt x="258191" y="670814"/>
                  </a:cubicBezTo>
                  <a:cubicBezTo>
                    <a:pt x="321310" y="729869"/>
                    <a:pt x="391922" y="786892"/>
                    <a:pt x="425196" y="865632"/>
                  </a:cubicBezTo>
                  <a:cubicBezTo>
                    <a:pt x="472059" y="973582"/>
                    <a:pt x="442214" y="1098550"/>
                    <a:pt x="455168" y="1214628"/>
                  </a:cubicBezTo>
                  <a:cubicBezTo>
                    <a:pt x="455803" y="1216660"/>
                    <a:pt x="455803" y="1217422"/>
                    <a:pt x="455803" y="1218692"/>
                  </a:cubicBezTo>
                  <a:lnTo>
                    <a:pt x="455803" y="1221486"/>
                  </a:lnTo>
                  <a:lnTo>
                    <a:pt x="455803" y="1224153"/>
                  </a:lnTo>
                  <a:cubicBezTo>
                    <a:pt x="456438" y="1227582"/>
                    <a:pt x="456438" y="1231011"/>
                    <a:pt x="457200" y="1234313"/>
                  </a:cubicBezTo>
                  <a:cubicBezTo>
                    <a:pt x="458470" y="1237742"/>
                    <a:pt x="458470" y="1241171"/>
                    <a:pt x="459105" y="1244473"/>
                  </a:cubicBezTo>
                  <a:cubicBezTo>
                    <a:pt x="459740" y="1249299"/>
                    <a:pt x="460502" y="1254125"/>
                    <a:pt x="461899" y="1258824"/>
                  </a:cubicBezTo>
                  <a:cubicBezTo>
                    <a:pt x="462534" y="1262253"/>
                    <a:pt x="463296" y="1266317"/>
                    <a:pt x="463931" y="1271016"/>
                  </a:cubicBezTo>
                  <a:cubicBezTo>
                    <a:pt x="465963" y="1275080"/>
                    <a:pt x="466725" y="1279144"/>
                    <a:pt x="467360" y="1283208"/>
                  </a:cubicBezTo>
                  <a:cubicBezTo>
                    <a:pt x="468630" y="1287907"/>
                    <a:pt x="470027" y="1291971"/>
                    <a:pt x="470662" y="1296162"/>
                  </a:cubicBezTo>
                  <a:cubicBezTo>
                    <a:pt x="472694" y="1302258"/>
                    <a:pt x="474091" y="1307719"/>
                    <a:pt x="476123" y="1312418"/>
                  </a:cubicBezTo>
                  <a:cubicBezTo>
                    <a:pt x="476123" y="1315212"/>
                    <a:pt x="476758" y="1316482"/>
                    <a:pt x="477520" y="1319276"/>
                  </a:cubicBezTo>
                  <a:cubicBezTo>
                    <a:pt x="480187" y="1326007"/>
                    <a:pt x="482219" y="1332103"/>
                    <a:pt x="484251" y="1337564"/>
                  </a:cubicBezTo>
                  <a:cubicBezTo>
                    <a:pt x="485648" y="1340358"/>
                    <a:pt x="486283" y="1342263"/>
                    <a:pt x="487045" y="1344295"/>
                  </a:cubicBezTo>
                  <a:cubicBezTo>
                    <a:pt x="487680" y="1347724"/>
                    <a:pt x="489839" y="1352550"/>
                    <a:pt x="491109" y="1355852"/>
                  </a:cubicBezTo>
                  <a:cubicBezTo>
                    <a:pt x="493141" y="1362075"/>
                    <a:pt x="495935" y="1366774"/>
                    <a:pt x="497967" y="1372235"/>
                  </a:cubicBezTo>
                  <a:cubicBezTo>
                    <a:pt x="500761" y="1377569"/>
                    <a:pt x="503301" y="1384427"/>
                    <a:pt x="506730" y="1390523"/>
                  </a:cubicBezTo>
                  <a:cubicBezTo>
                    <a:pt x="509524" y="1394587"/>
                    <a:pt x="511556" y="1400048"/>
                    <a:pt x="514223" y="1404874"/>
                  </a:cubicBezTo>
                  <a:cubicBezTo>
                    <a:pt x="516255" y="1409573"/>
                    <a:pt x="518287" y="1413002"/>
                    <a:pt x="520446" y="1416431"/>
                  </a:cubicBezTo>
                  <a:cubicBezTo>
                    <a:pt x="521081" y="1417828"/>
                    <a:pt x="523113" y="1420495"/>
                    <a:pt x="523748" y="1421765"/>
                  </a:cubicBezTo>
                  <a:cubicBezTo>
                    <a:pt x="527177" y="1427988"/>
                    <a:pt x="530606" y="1433322"/>
                    <a:pt x="533908" y="1438148"/>
                  </a:cubicBezTo>
                  <a:cubicBezTo>
                    <a:pt x="537972" y="1444244"/>
                    <a:pt x="541401" y="1450340"/>
                    <a:pt x="545465" y="1455801"/>
                  </a:cubicBezTo>
                  <a:cubicBezTo>
                    <a:pt x="550291" y="1462659"/>
                    <a:pt x="555117" y="1470787"/>
                    <a:pt x="560451" y="1477518"/>
                  </a:cubicBezTo>
                  <a:cubicBezTo>
                    <a:pt x="564515" y="1484376"/>
                    <a:pt x="569214" y="1489710"/>
                    <a:pt x="574802" y="1496441"/>
                  </a:cubicBezTo>
                  <a:cubicBezTo>
                    <a:pt x="579501" y="1503299"/>
                    <a:pt x="585724" y="1511427"/>
                    <a:pt x="591693" y="1518158"/>
                  </a:cubicBezTo>
                  <a:cubicBezTo>
                    <a:pt x="596519" y="1525016"/>
                    <a:pt x="602615" y="1531747"/>
                    <a:pt x="608711" y="1538605"/>
                  </a:cubicBezTo>
                  <a:cubicBezTo>
                    <a:pt x="613410" y="1543939"/>
                    <a:pt x="618871" y="1550162"/>
                    <a:pt x="624967" y="1556258"/>
                  </a:cubicBezTo>
                  <a:cubicBezTo>
                    <a:pt x="692912" y="1628902"/>
                    <a:pt x="774954" y="1693418"/>
                    <a:pt x="859917" y="1751076"/>
                  </a:cubicBezTo>
                  <a:cubicBezTo>
                    <a:pt x="881634" y="1766697"/>
                    <a:pt x="904748" y="1780921"/>
                    <a:pt x="927100" y="1795272"/>
                  </a:cubicBezTo>
                  <a:cubicBezTo>
                    <a:pt x="927735" y="1796669"/>
                    <a:pt x="928370" y="1797304"/>
                    <a:pt x="929005" y="1797304"/>
                  </a:cubicBezTo>
                  <a:cubicBezTo>
                    <a:pt x="941959" y="1805432"/>
                    <a:pt x="954151" y="1813560"/>
                    <a:pt x="966343" y="1821053"/>
                  </a:cubicBezTo>
                  <a:cubicBezTo>
                    <a:pt x="976503" y="1827149"/>
                    <a:pt x="986028" y="1834007"/>
                    <a:pt x="996188" y="1839341"/>
                  </a:cubicBezTo>
                  <a:cubicBezTo>
                    <a:pt x="1067562" y="1883537"/>
                    <a:pt x="1142873" y="1929638"/>
                    <a:pt x="1227074" y="1930400"/>
                  </a:cubicBezTo>
                  <a:cubicBezTo>
                    <a:pt x="1228725" y="1930400"/>
                    <a:pt x="1230376" y="1930400"/>
                    <a:pt x="1232027" y="1930400"/>
                  </a:cubicBezTo>
                  <a:cubicBezTo>
                    <a:pt x="1319149" y="1930400"/>
                    <a:pt x="1403350" y="1883029"/>
                    <a:pt x="1489964" y="1883029"/>
                  </a:cubicBezTo>
                  <a:cubicBezTo>
                    <a:pt x="1499362" y="1883029"/>
                    <a:pt x="1508887" y="1883664"/>
                    <a:pt x="1518285" y="1884807"/>
                  </a:cubicBezTo>
                  <a:cubicBezTo>
                    <a:pt x="1641221" y="1902460"/>
                    <a:pt x="1721358" y="2027428"/>
                    <a:pt x="1745869" y="2149602"/>
                  </a:cubicBezTo>
                  <a:cubicBezTo>
                    <a:pt x="1769618" y="2271903"/>
                    <a:pt x="1756029" y="2397379"/>
                    <a:pt x="1782445" y="2519680"/>
                  </a:cubicBezTo>
                  <a:cubicBezTo>
                    <a:pt x="1809623" y="2644013"/>
                    <a:pt x="1875536" y="2755900"/>
                    <a:pt x="1926463" y="2874137"/>
                  </a:cubicBezTo>
                  <a:cubicBezTo>
                    <a:pt x="2013331" y="3071749"/>
                    <a:pt x="2054733" y="3281553"/>
                    <a:pt x="2079879" y="3495548"/>
                  </a:cubicBezTo>
                  <a:lnTo>
                    <a:pt x="2201418" y="3495548"/>
                  </a:lnTo>
                  <a:cubicBezTo>
                    <a:pt x="2197989" y="3409315"/>
                    <a:pt x="2197989" y="3322447"/>
                    <a:pt x="2203450" y="3234817"/>
                  </a:cubicBezTo>
                  <a:cubicBezTo>
                    <a:pt x="2208149" y="3075178"/>
                    <a:pt x="2222373" y="2908046"/>
                    <a:pt x="2156587" y="2762123"/>
                  </a:cubicBezTo>
                  <a:cubicBezTo>
                    <a:pt x="2096262" y="2629027"/>
                    <a:pt x="1973326" y="2521712"/>
                    <a:pt x="1957578" y="2377821"/>
                  </a:cubicBezTo>
                  <a:cubicBezTo>
                    <a:pt x="1950085" y="2310638"/>
                    <a:pt x="1967738" y="2245360"/>
                    <a:pt x="1964436" y="2178177"/>
                  </a:cubicBezTo>
                  <a:cubicBezTo>
                    <a:pt x="1956943" y="2003679"/>
                    <a:pt x="1813052" y="1863090"/>
                    <a:pt x="1654048" y="1788414"/>
                  </a:cubicBezTo>
                  <a:cubicBezTo>
                    <a:pt x="1495171" y="1715008"/>
                    <a:pt x="1319276" y="1688592"/>
                    <a:pt x="1154303" y="1628140"/>
                  </a:cubicBezTo>
                  <a:cubicBezTo>
                    <a:pt x="989965" y="1569085"/>
                    <a:pt x="828421" y="1460500"/>
                    <a:pt x="775335" y="1294130"/>
                  </a:cubicBezTo>
                  <a:cubicBezTo>
                    <a:pt x="737997" y="1173988"/>
                    <a:pt x="761111" y="1038098"/>
                    <a:pt x="738759" y="917194"/>
                  </a:cubicBezTo>
                  <a:cubicBezTo>
                    <a:pt x="731266" y="874395"/>
                    <a:pt x="717677" y="833755"/>
                    <a:pt x="693928" y="796290"/>
                  </a:cubicBezTo>
                  <a:cubicBezTo>
                    <a:pt x="638937" y="709422"/>
                    <a:pt x="540512" y="663829"/>
                    <a:pt x="463042" y="597408"/>
                  </a:cubicBezTo>
                  <a:cubicBezTo>
                    <a:pt x="384302" y="532257"/>
                    <a:pt x="322453" y="420116"/>
                    <a:pt x="373380" y="330454"/>
                  </a:cubicBezTo>
                  <a:cubicBezTo>
                    <a:pt x="384937" y="308102"/>
                    <a:pt x="404622" y="287655"/>
                    <a:pt x="401320" y="263271"/>
                  </a:cubicBezTo>
                  <a:cubicBezTo>
                    <a:pt x="398526" y="239522"/>
                    <a:pt x="377571" y="223901"/>
                    <a:pt x="357886" y="211709"/>
                  </a:cubicBezTo>
                  <a:cubicBezTo>
                    <a:pt x="242443" y="135128"/>
                    <a:pt x="122936" y="63754"/>
                    <a:pt x="0" y="0"/>
                  </a:cubicBezTo>
                  <a:close/>
                </a:path>
              </a:pathLst>
            </a:custGeom>
            <a:solidFill>
              <a:srgbClr val="FF9000">
                <a:alpha val="27059"/>
              </a:srgbClr>
            </a:solidFill>
          </p:spPr>
        </p:sp>
      </p:grpSp>
      <p:grpSp>
        <p:nvGrpSpPr>
          <p:cNvPr id="52" name="Group 52"/>
          <p:cNvGrpSpPr/>
          <p:nvPr/>
        </p:nvGrpSpPr>
        <p:grpSpPr>
          <a:xfrm rot="-5400000">
            <a:off x="17279056" y="9254328"/>
            <a:ext cx="1892827" cy="2264648"/>
            <a:chOff x="0" y="0"/>
            <a:chExt cx="2920755" cy="3494499"/>
          </a:xfrm>
        </p:grpSpPr>
        <p:sp>
          <p:nvSpPr>
            <p:cNvPr id="53" name="Freeform 53"/>
            <p:cNvSpPr/>
            <p:nvPr/>
          </p:nvSpPr>
          <p:spPr>
            <a:xfrm>
              <a:off x="0" y="0"/>
              <a:ext cx="2920746" cy="3494405"/>
            </a:xfrm>
            <a:custGeom>
              <a:avLst/>
              <a:gdLst/>
              <a:ahLst/>
              <a:cxnLst/>
              <a:rect l="l" t="t" r="r" b="b"/>
              <a:pathLst>
                <a:path w="2920746" h="3494405">
                  <a:moveTo>
                    <a:pt x="0" y="0"/>
                  </a:moveTo>
                  <a:lnTo>
                    <a:pt x="0" y="992124"/>
                  </a:lnTo>
                  <a:cubicBezTo>
                    <a:pt x="54991" y="1083818"/>
                    <a:pt x="102616" y="1178814"/>
                    <a:pt x="135128" y="1281430"/>
                  </a:cubicBezTo>
                  <a:cubicBezTo>
                    <a:pt x="170434" y="1395603"/>
                    <a:pt x="184785" y="1515745"/>
                    <a:pt x="233553" y="1625092"/>
                  </a:cubicBezTo>
                  <a:cubicBezTo>
                    <a:pt x="287909" y="1746504"/>
                    <a:pt x="379603" y="1847088"/>
                    <a:pt x="449453" y="1959864"/>
                  </a:cubicBezTo>
                  <a:cubicBezTo>
                    <a:pt x="600329" y="2200910"/>
                    <a:pt x="632206" y="2520061"/>
                    <a:pt x="529590" y="2778125"/>
                  </a:cubicBezTo>
                  <a:lnTo>
                    <a:pt x="516636" y="2808605"/>
                  </a:lnTo>
                  <a:cubicBezTo>
                    <a:pt x="478028" y="2894965"/>
                    <a:pt x="422275" y="2974975"/>
                    <a:pt x="350901" y="3040126"/>
                  </a:cubicBezTo>
                  <a:cubicBezTo>
                    <a:pt x="269494" y="3114802"/>
                    <a:pt x="172339" y="3169793"/>
                    <a:pt x="85471" y="3239770"/>
                  </a:cubicBezTo>
                  <a:cubicBezTo>
                    <a:pt x="84074" y="3240405"/>
                    <a:pt x="82677" y="3242564"/>
                    <a:pt x="81407" y="3243199"/>
                  </a:cubicBezTo>
                  <a:cubicBezTo>
                    <a:pt x="67818" y="3254121"/>
                    <a:pt x="54229" y="3267583"/>
                    <a:pt x="50927" y="3284601"/>
                  </a:cubicBezTo>
                  <a:cubicBezTo>
                    <a:pt x="43688" y="3326511"/>
                    <a:pt x="99314" y="3345815"/>
                    <a:pt x="142875" y="3345815"/>
                  </a:cubicBezTo>
                  <a:cubicBezTo>
                    <a:pt x="144399" y="3345815"/>
                    <a:pt x="145796" y="3345815"/>
                    <a:pt x="147320" y="3345688"/>
                  </a:cubicBezTo>
                  <a:cubicBezTo>
                    <a:pt x="699516" y="3334639"/>
                    <a:pt x="1235710" y="3106420"/>
                    <a:pt x="1782953" y="3106420"/>
                  </a:cubicBezTo>
                  <a:cubicBezTo>
                    <a:pt x="1839214" y="3106420"/>
                    <a:pt x="1895729" y="3108833"/>
                    <a:pt x="1952371" y="3114040"/>
                  </a:cubicBezTo>
                  <a:cubicBezTo>
                    <a:pt x="2179193" y="3135249"/>
                    <a:pt x="2408682" y="3208528"/>
                    <a:pt x="2569718" y="3368675"/>
                  </a:cubicBezTo>
                  <a:cubicBezTo>
                    <a:pt x="2608326" y="3406775"/>
                    <a:pt x="2641600" y="3449574"/>
                    <a:pt x="2672207" y="3494405"/>
                  </a:cubicBezTo>
                  <a:lnTo>
                    <a:pt x="2920746" y="3494405"/>
                  </a:lnTo>
                  <a:cubicBezTo>
                    <a:pt x="2882138" y="3392551"/>
                    <a:pt x="2848864" y="3288030"/>
                    <a:pt x="2810891" y="3185414"/>
                  </a:cubicBezTo>
                  <a:cubicBezTo>
                    <a:pt x="2759837" y="3043555"/>
                    <a:pt x="2701544" y="2906268"/>
                    <a:pt x="2613914" y="2785491"/>
                  </a:cubicBezTo>
                  <a:cubicBezTo>
                    <a:pt x="2366645" y="2450592"/>
                    <a:pt x="1937512" y="2318893"/>
                    <a:pt x="1569466" y="2126107"/>
                  </a:cubicBezTo>
                  <a:cubicBezTo>
                    <a:pt x="1193165" y="1929130"/>
                    <a:pt x="861949" y="1650746"/>
                    <a:pt x="601726" y="1315974"/>
                  </a:cubicBezTo>
                  <a:cubicBezTo>
                    <a:pt x="568452" y="1273175"/>
                    <a:pt x="536575" y="1229106"/>
                    <a:pt x="512826" y="1180084"/>
                  </a:cubicBezTo>
                  <a:cubicBezTo>
                    <a:pt x="501904" y="1159002"/>
                    <a:pt x="493014" y="1135888"/>
                    <a:pt x="486283" y="1113536"/>
                  </a:cubicBezTo>
                  <a:cubicBezTo>
                    <a:pt x="458470" y="1013714"/>
                    <a:pt x="476123" y="907796"/>
                    <a:pt x="454406" y="806577"/>
                  </a:cubicBezTo>
                  <a:cubicBezTo>
                    <a:pt x="425958" y="680339"/>
                    <a:pt x="315976" y="670814"/>
                    <a:pt x="240411" y="587248"/>
                  </a:cubicBezTo>
                  <a:cubicBezTo>
                    <a:pt x="170561" y="509270"/>
                    <a:pt x="106680" y="386969"/>
                    <a:pt x="82931" y="286512"/>
                  </a:cubicBezTo>
                  <a:cubicBezTo>
                    <a:pt x="59182" y="185420"/>
                    <a:pt x="54356" y="86233"/>
                    <a:pt x="0" y="0"/>
                  </a:cubicBezTo>
                  <a:close/>
                </a:path>
              </a:pathLst>
            </a:custGeom>
            <a:solidFill>
              <a:srgbClr val="FFFFFF">
                <a:alpha val="29412"/>
              </a:srgbClr>
            </a:solidFill>
          </p:spPr>
        </p:sp>
      </p:grpSp>
      <p:grpSp>
        <p:nvGrpSpPr>
          <p:cNvPr id="54" name="Group 54"/>
          <p:cNvGrpSpPr/>
          <p:nvPr/>
        </p:nvGrpSpPr>
        <p:grpSpPr>
          <a:xfrm rot="-5400000">
            <a:off x="17225102" y="9199040"/>
            <a:ext cx="1930254" cy="2335129"/>
            <a:chOff x="0" y="0"/>
            <a:chExt cx="2978507" cy="3603256"/>
          </a:xfrm>
        </p:grpSpPr>
        <p:sp>
          <p:nvSpPr>
            <p:cNvPr id="55" name="Freeform 55"/>
            <p:cNvSpPr/>
            <p:nvPr/>
          </p:nvSpPr>
          <p:spPr>
            <a:xfrm>
              <a:off x="0" y="127"/>
              <a:ext cx="2978531" cy="3602863"/>
            </a:xfrm>
            <a:custGeom>
              <a:avLst/>
              <a:gdLst/>
              <a:ahLst/>
              <a:cxnLst/>
              <a:rect l="l" t="t" r="r" b="b"/>
              <a:pathLst>
                <a:path w="2978531" h="3602863">
                  <a:moveTo>
                    <a:pt x="0" y="0"/>
                  </a:moveTo>
                  <a:lnTo>
                    <a:pt x="0" y="981837"/>
                  </a:lnTo>
                  <a:cubicBezTo>
                    <a:pt x="46228" y="1055878"/>
                    <a:pt x="89662" y="1131316"/>
                    <a:pt x="124333" y="1209929"/>
                  </a:cubicBezTo>
                  <a:cubicBezTo>
                    <a:pt x="139319" y="1246632"/>
                    <a:pt x="154813" y="1284097"/>
                    <a:pt x="166370" y="1322705"/>
                  </a:cubicBezTo>
                  <a:cubicBezTo>
                    <a:pt x="202438" y="1437513"/>
                    <a:pt x="217297" y="1558417"/>
                    <a:pt x="266192" y="1667764"/>
                  </a:cubicBezTo>
                  <a:cubicBezTo>
                    <a:pt x="318516" y="1789176"/>
                    <a:pt x="410845" y="1888363"/>
                    <a:pt x="481457" y="2001774"/>
                  </a:cubicBezTo>
                  <a:cubicBezTo>
                    <a:pt x="644398" y="2264537"/>
                    <a:pt x="668147" y="2619121"/>
                    <a:pt x="529082" y="2887218"/>
                  </a:cubicBezTo>
                  <a:cubicBezTo>
                    <a:pt x="525653" y="2893441"/>
                    <a:pt x="522351" y="2900172"/>
                    <a:pt x="518922" y="2906141"/>
                  </a:cubicBezTo>
                  <a:cubicBezTo>
                    <a:pt x="485013" y="2970657"/>
                    <a:pt x="438023" y="3029712"/>
                    <a:pt x="382397" y="3082036"/>
                  </a:cubicBezTo>
                  <a:cubicBezTo>
                    <a:pt x="298958" y="3158109"/>
                    <a:pt x="199771" y="3213735"/>
                    <a:pt x="112141" y="3285871"/>
                  </a:cubicBezTo>
                  <a:cubicBezTo>
                    <a:pt x="97790" y="3296793"/>
                    <a:pt x="84328" y="3308985"/>
                    <a:pt x="80899" y="3325876"/>
                  </a:cubicBezTo>
                  <a:cubicBezTo>
                    <a:pt x="79502" y="3334639"/>
                    <a:pt x="80899" y="3342259"/>
                    <a:pt x="84328" y="3348990"/>
                  </a:cubicBezTo>
                  <a:cubicBezTo>
                    <a:pt x="96774" y="3375406"/>
                    <a:pt x="140335" y="3387725"/>
                    <a:pt x="175133" y="3387725"/>
                  </a:cubicBezTo>
                  <a:cubicBezTo>
                    <a:pt x="176149" y="3387725"/>
                    <a:pt x="177038" y="3387725"/>
                    <a:pt x="178054" y="3387598"/>
                  </a:cubicBezTo>
                  <a:cubicBezTo>
                    <a:pt x="730123" y="3375914"/>
                    <a:pt x="1267841" y="3147822"/>
                    <a:pt x="1814703" y="3147822"/>
                  </a:cubicBezTo>
                  <a:cubicBezTo>
                    <a:pt x="1870456" y="3147822"/>
                    <a:pt x="1926336" y="3150235"/>
                    <a:pt x="1982343" y="3155442"/>
                  </a:cubicBezTo>
                  <a:cubicBezTo>
                    <a:pt x="2208403" y="3177159"/>
                    <a:pt x="2437257" y="3250438"/>
                    <a:pt x="2598928" y="3409950"/>
                  </a:cubicBezTo>
                  <a:cubicBezTo>
                    <a:pt x="2656586" y="3466973"/>
                    <a:pt x="2702052" y="3533521"/>
                    <a:pt x="2744216" y="3602863"/>
                  </a:cubicBezTo>
                  <a:lnTo>
                    <a:pt x="2978531" y="3602863"/>
                  </a:lnTo>
                  <a:cubicBezTo>
                    <a:pt x="2932303" y="3493516"/>
                    <a:pt x="2895092" y="3378708"/>
                    <a:pt x="2856992" y="3268726"/>
                  </a:cubicBezTo>
                  <a:cubicBezTo>
                    <a:pt x="2803398" y="3112643"/>
                    <a:pt x="2743581" y="2960370"/>
                    <a:pt x="2646426" y="2828671"/>
                  </a:cubicBezTo>
                  <a:cubicBezTo>
                    <a:pt x="2399284" y="2493264"/>
                    <a:pt x="1970786" y="2362835"/>
                    <a:pt x="1602105" y="2169414"/>
                  </a:cubicBezTo>
                  <a:cubicBezTo>
                    <a:pt x="1225804" y="1971802"/>
                    <a:pt x="893191" y="1694053"/>
                    <a:pt x="634365" y="1359281"/>
                  </a:cubicBezTo>
                  <a:cubicBezTo>
                    <a:pt x="610616" y="1328801"/>
                    <a:pt x="586867" y="1296670"/>
                    <a:pt x="566420" y="1262888"/>
                  </a:cubicBezTo>
                  <a:cubicBezTo>
                    <a:pt x="545973" y="1229106"/>
                    <a:pt x="529082" y="1194308"/>
                    <a:pt x="518287" y="1156208"/>
                  </a:cubicBezTo>
                  <a:cubicBezTo>
                    <a:pt x="490347" y="1057021"/>
                    <a:pt x="508762" y="950468"/>
                    <a:pt x="485648" y="850011"/>
                  </a:cubicBezTo>
                  <a:cubicBezTo>
                    <a:pt x="458470" y="724408"/>
                    <a:pt x="348361" y="714248"/>
                    <a:pt x="271653" y="629920"/>
                  </a:cubicBezTo>
                  <a:cubicBezTo>
                    <a:pt x="203073" y="552069"/>
                    <a:pt x="139319" y="429895"/>
                    <a:pt x="115443" y="330073"/>
                  </a:cubicBezTo>
                  <a:cubicBezTo>
                    <a:pt x="87630" y="211836"/>
                    <a:pt x="86233" y="95758"/>
                    <a:pt x="0" y="0"/>
                  </a:cubicBezTo>
                  <a:close/>
                </a:path>
              </a:pathLst>
            </a:custGeom>
            <a:solidFill>
              <a:srgbClr val="00C970"/>
            </a:solidFill>
          </p:spPr>
        </p:sp>
      </p:grpSp>
      <p:grpSp>
        <p:nvGrpSpPr>
          <p:cNvPr id="56" name="Group 56"/>
          <p:cNvGrpSpPr/>
          <p:nvPr/>
        </p:nvGrpSpPr>
        <p:grpSpPr>
          <a:xfrm rot="-5400000">
            <a:off x="15992042" y="9688660"/>
            <a:ext cx="425334" cy="983010"/>
            <a:chOff x="0" y="0"/>
            <a:chExt cx="567112" cy="1310680"/>
          </a:xfrm>
        </p:grpSpPr>
        <p:sp>
          <p:nvSpPr>
            <p:cNvPr id="57" name="Freeform 57"/>
            <p:cNvSpPr/>
            <p:nvPr/>
          </p:nvSpPr>
          <p:spPr>
            <a:xfrm>
              <a:off x="0" y="0"/>
              <a:ext cx="567055" cy="1310386"/>
            </a:xfrm>
            <a:custGeom>
              <a:avLst/>
              <a:gdLst/>
              <a:ahLst/>
              <a:cxnLst/>
              <a:rect l="l" t="t" r="r" b="b"/>
              <a:pathLst>
                <a:path w="567055" h="1310386">
                  <a:moveTo>
                    <a:pt x="0" y="0"/>
                  </a:moveTo>
                  <a:lnTo>
                    <a:pt x="0" y="981837"/>
                  </a:lnTo>
                  <a:cubicBezTo>
                    <a:pt x="46228" y="1056005"/>
                    <a:pt x="89027" y="1131316"/>
                    <a:pt x="124333" y="1209929"/>
                  </a:cubicBezTo>
                  <a:cubicBezTo>
                    <a:pt x="178689" y="1247267"/>
                    <a:pt x="235077" y="1277874"/>
                    <a:pt x="298196" y="1296924"/>
                  </a:cubicBezTo>
                  <a:cubicBezTo>
                    <a:pt x="330835" y="1305687"/>
                    <a:pt x="365252" y="1310386"/>
                    <a:pt x="399415" y="1310386"/>
                  </a:cubicBezTo>
                  <a:cubicBezTo>
                    <a:pt x="438658" y="1310386"/>
                    <a:pt x="477520" y="1304163"/>
                    <a:pt x="512699" y="1290701"/>
                  </a:cubicBezTo>
                  <a:cubicBezTo>
                    <a:pt x="532511" y="1283208"/>
                    <a:pt x="550037" y="1273810"/>
                    <a:pt x="567055" y="1261491"/>
                  </a:cubicBezTo>
                  <a:cubicBezTo>
                    <a:pt x="546735" y="1227582"/>
                    <a:pt x="529717" y="1192911"/>
                    <a:pt x="518160" y="1156208"/>
                  </a:cubicBezTo>
                  <a:cubicBezTo>
                    <a:pt x="489712" y="1057021"/>
                    <a:pt x="508635" y="950468"/>
                    <a:pt x="485521" y="850011"/>
                  </a:cubicBezTo>
                  <a:cubicBezTo>
                    <a:pt x="458343" y="724408"/>
                    <a:pt x="348234" y="714248"/>
                    <a:pt x="271526" y="629920"/>
                  </a:cubicBezTo>
                  <a:cubicBezTo>
                    <a:pt x="203073" y="551942"/>
                    <a:pt x="139192" y="429641"/>
                    <a:pt x="115443" y="329819"/>
                  </a:cubicBezTo>
                  <a:cubicBezTo>
                    <a:pt x="87630" y="211963"/>
                    <a:pt x="85598" y="95758"/>
                    <a:pt x="0" y="0"/>
                  </a:cubicBezTo>
                  <a:close/>
                </a:path>
              </a:pathLst>
            </a:custGeom>
            <a:solidFill>
              <a:srgbClr val="FFFFFF">
                <a:alpha val="47451"/>
              </a:srgbClr>
            </a:solidFill>
          </p:spPr>
        </p:sp>
      </p:grpSp>
      <p:grpSp>
        <p:nvGrpSpPr>
          <p:cNvPr id="58" name="Group 58"/>
          <p:cNvGrpSpPr/>
          <p:nvPr/>
        </p:nvGrpSpPr>
        <p:grpSpPr>
          <a:xfrm>
            <a:off x="14366963" y="6651597"/>
            <a:ext cx="597955" cy="727810"/>
            <a:chOff x="0" y="0"/>
            <a:chExt cx="1020655" cy="1242305"/>
          </a:xfrm>
        </p:grpSpPr>
        <p:sp>
          <p:nvSpPr>
            <p:cNvPr id="59" name="Freeform 59"/>
            <p:cNvSpPr/>
            <p:nvPr/>
          </p:nvSpPr>
          <p:spPr>
            <a:xfrm>
              <a:off x="0" y="0"/>
              <a:ext cx="1020699" cy="1242314"/>
            </a:xfrm>
            <a:custGeom>
              <a:avLst/>
              <a:gdLst/>
              <a:ahLst/>
              <a:cxnLst/>
              <a:rect l="l" t="t" r="r" b="b"/>
              <a:pathLst>
                <a:path w="1020699" h="1242314">
                  <a:moveTo>
                    <a:pt x="868680" y="238887"/>
                  </a:moveTo>
                  <a:lnTo>
                    <a:pt x="622173" y="370840"/>
                  </a:lnTo>
                  <a:lnTo>
                    <a:pt x="374904" y="682752"/>
                  </a:lnTo>
                  <a:lnTo>
                    <a:pt x="124079" y="1140968"/>
                  </a:lnTo>
                  <a:lnTo>
                    <a:pt x="48895" y="1242314"/>
                  </a:lnTo>
                  <a:lnTo>
                    <a:pt x="0" y="1193419"/>
                  </a:lnTo>
                  <a:lnTo>
                    <a:pt x="36703" y="783590"/>
                  </a:lnTo>
                  <a:lnTo>
                    <a:pt x="438658" y="339598"/>
                  </a:lnTo>
                  <a:lnTo>
                    <a:pt x="720090" y="0"/>
                  </a:lnTo>
                  <a:lnTo>
                    <a:pt x="954278" y="101346"/>
                  </a:lnTo>
                  <a:lnTo>
                    <a:pt x="1020699" y="185293"/>
                  </a:lnTo>
                  <a:close/>
                </a:path>
              </a:pathLst>
            </a:custGeom>
            <a:solidFill>
              <a:srgbClr val="FFFFFF"/>
            </a:solidFill>
          </p:spPr>
        </p:sp>
      </p:grpSp>
      <p:grpSp>
        <p:nvGrpSpPr>
          <p:cNvPr id="60" name="Group 60"/>
          <p:cNvGrpSpPr/>
          <p:nvPr/>
        </p:nvGrpSpPr>
        <p:grpSpPr>
          <a:xfrm>
            <a:off x="17949520" y="8540503"/>
            <a:ext cx="178348" cy="42316"/>
            <a:chOff x="0" y="0"/>
            <a:chExt cx="304423" cy="72230"/>
          </a:xfrm>
        </p:grpSpPr>
        <p:sp>
          <p:nvSpPr>
            <p:cNvPr id="61" name="Freeform 61"/>
            <p:cNvSpPr/>
            <p:nvPr/>
          </p:nvSpPr>
          <p:spPr>
            <a:xfrm>
              <a:off x="0" y="0"/>
              <a:ext cx="304419" cy="72263"/>
            </a:xfrm>
            <a:custGeom>
              <a:avLst/>
              <a:gdLst/>
              <a:ahLst/>
              <a:cxnLst/>
              <a:rect l="l" t="t" r="r" b="b"/>
              <a:pathLst>
                <a:path w="304419" h="72263">
                  <a:moveTo>
                    <a:pt x="8001" y="35306"/>
                  </a:moveTo>
                  <a:lnTo>
                    <a:pt x="138557" y="37465"/>
                  </a:lnTo>
                  <a:lnTo>
                    <a:pt x="241300" y="52959"/>
                  </a:lnTo>
                  <a:lnTo>
                    <a:pt x="304419" y="72263"/>
                  </a:lnTo>
                  <a:lnTo>
                    <a:pt x="244475" y="36449"/>
                  </a:lnTo>
                  <a:lnTo>
                    <a:pt x="155702" y="0"/>
                  </a:lnTo>
                  <a:lnTo>
                    <a:pt x="51308" y="7493"/>
                  </a:lnTo>
                  <a:lnTo>
                    <a:pt x="0" y="16637"/>
                  </a:lnTo>
                  <a:close/>
                </a:path>
              </a:pathLst>
            </a:custGeom>
            <a:solidFill>
              <a:srgbClr val="FFFFFF"/>
            </a:solidFill>
          </p:spPr>
        </p:sp>
      </p:grpSp>
      <p:grpSp>
        <p:nvGrpSpPr>
          <p:cNvPr id="62" name="Group 62"/>
          <p:cNvGrpSpPr/>
          <p:nvPr/>
        </p:nvGrpSpPr>
        <p:grpSpPr>
          <a:xfrm>
            <a:off x="14188298" y="6620471"/>
            <a:ext cx="903540" cy="1150430"/>
            <a:chOff x="0" y="0"/>
            <a:chExt cx="1542260" cy="1963680"/>
          </a:xfrm>
        </p:grpSpPr>
        <p:sp>
          <p:nvSpPr>
            <p:cNvPr id="63" name="Freeform 63"/>
            <p:cNvSpPr/>
            <p:nvPr/>
          </p:nvSpPr>
          <p:spPr>
            <a:xfrm>
              <a:off x="381" y="0"/>
              <a:ext cx="1541907" cy="1963674"/>
            </a:xfrm>
            <a:custGeom>
              <a:avLst/>
              <a:gdLst/>
              <a:ahLst/>
              <a:cxnLst/>
              <a:rect l="l" t="t" r="r" b="b"/>
              <a:pathLst>
                <a:path w="1541907" h="1963674">
                  <a:moveTo>
                    <a:pt x="1540891" y="236601"/>
                  </a:moveTo>
                  <a:lnTo>
                    <a:pt x="1541907" y="237236"/>
                  </a:lnTo>
                  <a:cubicBezTo>
                    <a:pt x="1541653" y="236982"/>
                    <a:pt x="1541272" y="236855"/>
                    <a:pt x="1540891" y="236601"/>
                  </a:cubicBezTo>
                  <a:close/>
                  <a:moveTo>
                    <a:pt x="1020572" y="0"/>
                  </a:moveTo>
                  <a:cubicBezTo>
                    <a:pt x="1017524" y="0"/>
                    <a:pt x="1014476" y="0"/>
                    <a:pt x="1010793" y="508"/>
                  </a:cubicBezTo>
                  <a:cubicBezTo>
                    <a:pt x="1008253" y="508"/>
                    <a:pt x="1005713" y="508"/>
                    <a:pt x="1004062" y="1524"/>
                  </a:cubicBezTo>
                  <a:cubicBezTo>
                    <a:pt x="1000506" y="1524"/>
                    <a:pt x="997331" y="2032"/>
                    <a:pt x="994283" y="2032"/>
                  </a:cubicBezTo>
                  <a:cubicBezTo>
                    <a:pt x="991743" y="2032"/>
                    <a:pt x="989203" y="2540"/>
                    <a:pt x="987044" y="2540"/>
                  </a:cubicBezTo>
                  <a:cubicBezTo>
                    <a:pt x="983996" y="3048"/>
                    <a:pt x="979805" y="3048"/>
                    <a:pt x="976757" y="4064"/>
                  </a:cubicBezTo>
                  <a:cubicBezTo>
                    <a:pt x="974725" y="4064"/>
                    <a:pt x="973074" y="4572"/>
                    <a:pt x="971042" y="4572"/>
                  </a:cubicBezTo>
                  <a:lnTo>
                    <a:pt x="967994" y="4572"/>
                  </a:lnTo>
                  <a:cubicBezTo>
                    <a:pt x="963295" y="5080"/>
                    <a:pt x="958723" y="5588"/>
                    <a:pt x="953516" y="6604"/>
                  </a:cubicBezTo>
                  <a:cubicBezTo>
                    <a:pt x="953008" y="6604"/>
                    <a:pt x="952500" y="6604"/>
                    <a:pt x="950976" y="7112"/>
                  </a:cubicBezTo>
                  <a:cubicBezTo>
                    <a:pt x="945769" y="7493"/>
                    <a:pt x="940689" y="9144"/>
                    <a:pt x="935609" y="10160"/>
                  </a:cubicBezTo>
                  <a:cubicBezTo>
                    <a:pt x="935101" y="10160"/>
                    <a:pt x="934593" y="10160"/>
                    <a:pt x="933577" y="10668"/>
                  </a:cubicBezTo>
                  <a:cubicBezTo>
                    <a:pt x="929386" y="12192"/>
                    <a:pt x="924814" y="12700"/>
                    <a:pt x="919607" y="14351"/>
                  </a:cubicBezTo>
                  <a:cubicBezTo>
                    <a:pt x="919226" y="14351"/>
                    <a:pt x="918083" y="14859"/>
                    <a:pt x="917067" y="14859"/>
                  </a:cubicBezTo>
                  <a:lnTo>
                    <a:pt x="901700" y="18415"/>
                  </a:lnTo>
                  <a:cubicBezTo>
                    <a:pt x="901192" y="18415"/>
                    <a:pt x="899668" y="19431"/>
                    <a:pt x="899160" y="19431"/>
                  </a:cubicBezTo>
                  <a:cubicBezTo>
                    <a:pt x="894588" y="20447"/>
                    <a:pt x="889889" y="21971"/>
                    <a:pt x="884809" y="23114"/>
                  </a:cubicBezTo>
                  <a:cubicBezTo>
                    <a:pt x="884301" y="23114"/>
                    <a:pt x="883793" y="23622"/>
                    <a:pt x="882269" y="23622"/>
                  </a:cubicBezTo>
                  <a:cubicBezTo>
                    <a:pt x="877189" y="25146"/>
                    <a:pt x="871982" y="27178"/>
                    <a:pt x="866902" y="28702"/>
                  </a:cubicBezTo>
                  <a:cubicBezTo>
                    <a:pt x="865886" y="29718"/>
                    <a:pt x="865378" y="29718"/>
                    <a:pt x="863727" y="30226"/>
                  </a:cubicBezTo>
                  <a:cubicBezTo>
                    <a:pt x="859155" y="31242"/>
                    <a:pt x="854964" y="33274"/>
                    <a:pt x="849884" y="35306"/>
                  </a:cubicBezTo>
                  <a:cubicBezTo>
                    <a:pt x="848868" y="35306"/>
                    <a:pt x="848360" y="35814"/>
                    <a:pt x="847344" y="35814"/>
                  </a:cubicBezTo>
                  <a:lnTo>
                    <a:pt x="831977" y="41402"/>
                  </a:lnTo>
                  <a:cubicBezTo>
                    <a:pt x="830453" y="42418"/>
                    <a:pt x="829437" y="42926"/>
                    <a:pt x="827913" y="42926"/>
                  </a:cubicBezTo>
                  <a:cubicBezTo>
                    <a:pt x="823214" y="44958"/>
                    <a:pt x="819150" y="46609"/>
                    <a:pt x="813943" y="48641"/>
                  </a:cubicBezTo>
                  <a:cubicBezTo>
                    <a:pt x="812927" y="49022"/>
                    <a:pt x="812419" y="49022"/>
                    <a:pt x="811403" y="50165"/>
                  </a:cubicBezTo>
                  <a:cubicBezTo>
                    <a:pt x="806196" y="51689"/>
                    <a:pt x="801116" y="54356"/>
                    <a:pt x="795909" y="56896"/>
                  </a:cubicBezTo>
                  <a:lnTo>
                    <a:pt x="791845" y="58928"/>
                  </a:lnTo>
                  <a:cubicBezTo>
                    <a:pt x="790829" y="59436"/>
                    <a:pt x="788670" y="60452"/>
                    <a:pt x="787146" y="60960"/>
                  </a:cubicBezTo>
                  <a:cubicBezTo>
                    <a:pt x="785622" y="61468"/>
                    <a:pt x="783590" y="62992"/>
                    <a:pt x="781050" y="64135"/>
                  </a:cubicBezTo>
                  <a:lnTo>
                    <a:pt x="773303" y="68199"/>
                  </a:lnTo>
                  <a:cubicBezTo>
                    <a:pt x="770255" y="69723"/>
                    <a:pt x="766064" y="71374"/>
                    <a:pt x="763016" y="73406"/>
                  </a:cubicBezTo>
                  <a:cubicBezTo>
                    <a:pt x="760476" y="74422"/>
                    <a:pt x="758444" y="75946"/>
                    <a:pt x="755777" y="76454"/>
                  </a:cubicBezTo>
                  <a:cubicBezTo>
                    <a:pt x="752221" y="78486"/>
                    <a:pt x="748030" y="80137"/>
                    <a:pt x="744474" y="82550"/>
                  </a:cubicBezTo>
                  <a:cubicBezTo>
                    <a:pt x="742442" y="84074"/>
                    <a:pt x="740283" y="84582"/>
                    <a:pt x="738251" y="86233"/>
                  </a:cubicBezTo>
                  <a:cubicBezTo>
                    <a:pt x="732663" y="89408"/>
                    <a:pt x="726948" y="92329"/>
                    <a:pt x="720344" y="95504"/>
                  </a:cubicBezTo>
                  <a:cubicBezTo>
                    <a:pt x="714629" y="99060"/>
                    <a:pt x="709041" y="102235"/>
                    <a:pt x="703326" y="105791"/>
                  </a:cubicBezTo>
                  <a:cubicBezTo>
                    <a:pt x="701294" y="107315"/>
                    <a:pt x="699135" y="108331"/>
                    <a:pt x="697103" y="109347"/>
                  </a:cubicBezTo>
                  <a:cubicBezTo>
                    <a:pt x="693547" y="111887"/>
                    <a:pt x="689356" y="113538"/>
                    <a:pt x="685800" y="116078"/>
                  </a:cubicBezTo>
                  <a:cubicBezTo>
                    <a:pt x="683768" y="117602"/>
                    <a:pt x="681101" y="118618"/>
                    <a:pt x="679069" y="120269"/>
                  </a:cubicBezTo>
                  <a:cubicBezTo>
                    <a:pt x="675386" y="122301"/>
                    <a:pt x="672338" y="124841"/>
                    <a:pt x="668274" y="127508"/>
                  </a:cubicBezTo>
                  <a:cubicBezTo>
                    <a:pt x="665734" y="128524"/>
                    <a:pt x="663575" y="130683"/>
                    <a:pt x="661035" y="131699"/>
                  </a:cubicBezTo>
                  <a:cubicBezTo>
                    <a:pt x="657860" y="134239"/>
                    <a:pt x="654304" y="136271"/>
                    <a:pt x="650748" y="138938"/>
                  </a:cubicBezTo>
                  <a:cubicBezTo>
                    <a:pt x="649224" y="140462"/>
                    <a:pt x="646557" y="141986"/>
                    <a:pt x="644652" y="143510"/>
                  </a:cubicBezTo>
                  <a:cubicBezTo>
                    <a:pt x="640461" y="146050"/>
                    <a:pt x="636905" y="148590"/>
                    <a:pt x="633857" y="151257"/>
                  </a:cubicBezTo>
                  <a:lnTo>
                    <a:pt x="627761" y="154940"/>
                  </a:lnTo>
                  <a:cubicBezTo>
                    <a:pt x="622554" y="159004"/>
                    <a:pt x="616966" y="162687"/>
                    <a:pt x="611759" y="166751"/>
                  </a:cubicBezTo>
                  <a:cubicBezTo>
                    <a:pt x="610743" y="167259"/>
                    <a:pt x="609727" y="167767"/>
                    <a:pt x="608584" y="169291"/>
                  </a:cubicBezTo>
                  <a:cubicBezTo>
                    <a:pt x="604012" y="172466"/>
                    <a:pt x="600329" y="175387"/>
                    <a:pt x="595757" y="179070"/>
                  </a:cubicBezTo>
                  <a:cubicBezTo>
                    <a:pt x="595249" y="179070"/>
                    <a:pt x="595249" y="179578"/>
                    <a:pt x="594233" y="179578"/>
                  </a:cubicBezTo>
                  <a:cubicBezTo>
                    <a:pt x="587502" y="185166"/>
                    <a:pt x="580263" y="190373"/>
                    <a:pt x="573151" y="196088"/>
                  </a:cubicBezTo>
                  <a:cubicBezTo>
                    <a:pt x="572135" y="197612"/>
                    <a:pt x="570103" y="198628"/>
                    <a:pt x="568579" y="200152"/>
                  </a:cubicBezTo>
                  <a:cubicBezTo>
                    <a:pt x="562991" y="204851"/>
                    <a:pt x="557784" y="208915"/>
                    <a:pt x="552069" y="214122"/>
                  </a:cubicBezTo>
                  <a:cubicBezTo>
                    <a:pt x="550037" y="216154"/>
                    <a:pt x="547878" y="217678"/>
                    <a:pt x="546481" y="219202"/>
                  </a:cubicBezTo>
                  <a:cubicBezTo>
                    <a:pt x="540258" y="223774"/>
                    <a:pt x="535178" y="228981"/>
                    <a:pt x="529463" y="233553"/>
                  </a:cubicBezTo>
                  <a:lnTo>
                    <a:pt x="525780" y="237236"/>
                  </a:lnTo>
                  <a:cubicBezTo>
                    <a:pt x="518541" y="243332"/>
                    <a:pt x="511937" y="249555"/>
                    <a:pt x="505206" y="256159"/>
                  </a:cubicBezTo>
                  <a:cubicBezTo>
                    <a:pt x="503682" y="257175"/>
                    <a:pt x="502666" y="258699"/>
                    <a:pt x="500634" y="259842"/>
                  </a:cubicBezTo>
                  <a:cubicBezTo>
                    <a:pt x="495554" y="264922"/>
                    <a:pt x="489839" y="270129"/>
                    <a:pt x="484632" y="275209"/>
                  </a:cubicBezTo>
                  <a:lnTo>
                    <a:pt x="478536" y="280924"/>
                  </a:lnTo>
                  <a:lnTo>
                    <a:pt x="463169" y="296291"/>
                  </a:lnTo>
                  <a:lnTo>
                    <a:pt x="458978" y="300863"/>
                  </a:lnTo>
                  <a:cubicBezTo>
                    <a:pt x="452247" y="307594"/>
                    <a:pt x="446151" y="314198"/>
                    <a:pt x="439420" y="320929"/>
                  </a:cubicBezTo>
                  <a:cubicBezTo>
                    <a:pt x="438404" y="321945"/>
                    <a:pt x="436880" y="323977"/>
                    <a:pt x="434848" y="325501"/>
                  </a:cubicBezTo>
                  <a:cubicBezTo>
                    <a:pt x="429768" y="330581"/>
                    <a:pt x="424561" y="336296"/>
                    <a:pt x="419481" y="341503"/>
                  </a:cubicBezTo>
                  <a:cubicBezTo>
                    <a:pt x="417957" y="343535"/>
                    <a:pt x="415798" y="346202"/>
                    <a:pt x="413893" y="347599"/>
                  </a:cubicBezTo>
                  <a:cubicBezTo>
                    <a:pt x="408686" y="353822"/>
                    <a:pt x="404114" y="358902"/>
                    <a:pt x="398907" y="364617"/>
                  </a:cubicBezTo>
                  <a:cubicBezTo>
                    <a:pt x="397891" y="365633"/>
                    <a:pt x="396367" y="367792"/>
                    <a:pt x="394843" y="369316"/>
                  </a:cubicBezTo>
                  <a:cubicBezTo>
                    <a:pt x="388112" y="376047"/>
                    <a:pt x="382397" y="383159"/>
                    <a:pt x="375793" y="390398"/>
                  </a:cubicBezTo>
                  <a:cubicBezTo>
                    <a:pt x="374777" y="392430"/>
                    <a:pt x="373253" y="393573"/>
                    <a:pt x="372237" y="395605"/>
                  </a:cubicBezTo>
                  <a:cubicBezTo>
                    <a:pt x="367538" y="401193"/>
                    <a:pt x="362458" y="406908"/>
                    <a:pt x="357759" y="413131"/>
                  </a:cubicBezTo>
                  <a:cubicBezTo>
                    <a:pt x="356235" y="415671"/>
                    <a:pt x="354203" y="417195"/>
                    <a:pt x="352171" y="419862"/>
                  </a:cubicBezTo>
                  <a:lnTo>
                    <a:pt x="338836" y="437388"/>
                  </a:lnTo>
                  <a:cubicBezTo>
                    <a:pt x="337312" y="439420"/>
                    <a:pt x="336296" y="440436"/>
                    <a:pt x="334645" y="442468"/>
                  </a:cubicBezTo>
                  <a:cubicBezTo>
                    <a:pt x="329057" y="450215"/>
                    <a:pt x="323342" y="457327"/>
                    <a:pt x="317627" y="465074"/>
                  </a:cubicBezTo>
                  <a:cubicBezTo>
                    <a:pt x="316103" y="467106"/>
                    <a:pt x="315087" y="468249"/>
                    <a:pt x="313563" y="470281"/>
                  </a:cubicBezTo>
                  <a:cubicBezTo>
                    <a:pt x="308864" y="475869"/>
                    <a:pt x="304800" y="482600"/>
                    <a:pt x="300101" y="488315"/>
                  </a:cubicBezTo>
                  <a:cubicBezTo>
                    <a:pt x="298069" y="490855"/>
                    <a:pt x="297053" y="493395"/>
                    <a:pt x="295021" y="495554"/>
                  </a:cubicBezTo>
                  <a:cubicBezTo>
                    <a:pt x="290322" y="501142"/>
                    <a:pt x="286766" y="507365"/>
                    <a:pt x="282067" y="513461"/>
                  </a:cubicBezTo>
                  <a:lnTo>
                    <a:pt x="278003" y="519176"/>
                  </a:lnTo>
                  <a:cubicBezTo>
                    <a:pt x="272923" y="526923"/>
                    <a:pt x="267208" y="535178"/>
                    <a:pt x="262001" y="542798"/>
                  </a:cubicBezTo>
                  <a:lnTo>
                    <a:pt x="258318" y="548386"/>
                  </a:lnTo>
                  <a:cubicBezTo>
                    <a:pt x="254254" y="555117"/>
                    <a:pt x="249555" y="561340"/>
                    <a:pt x="245999" y="567436"/>
                  </a:cubicBezTo>
                  <a:cubicBezTo>
                    <a:pt x="243967" y="569976"/>
                    <a:pt x="242824" y="572516"/>
                    <a:pt x="240792" y="575183"/>
                  </a:cubicBezTo>
                  <a:cubicBezTo>
                    <a:pt x="236728" y="581279"/>
                    <a:pt x="233045" y="586994"/>
                    <a:pt x="228981" y="593725"/>
                  </a:cubicBezTo>
                  <a:lnTo>
                    <a:pt x="225298" y="599313"/>
                  </a:lnTo>
                  <a:cubicBezTo>
                    <a:pt x="220218" y="607568"/>
                    <a:pt x="215519" y="615315"/>
                    <a:pt x="210439" y="623951"/>
                  </a:cubicBezTo>
                  <a:cubicBezTo>
                    <a:pt x="209423" y="625475"/>
                    <a:pt x="208407" y="627634"/>
                    <a:pt x="207264" y="629539"/>
                  </a:cubicBezTo>
                  <a:cubicBezTo>
                    <a:pt x="203200" y="635762"/>
                    <a:pt x="199517" y="642493"/>
                    <a:pt x="195453" y="649605"/>
                  </a:cubicBezTo>
                  <a:cubicBezTo>
                    <a:pt x="194437" y="652145"/>
                    <a:pt x="192278" y="654685"/>
                    <a:pt x="191262" y="657352"/>
                  </a:cubicBezTo>
                  <a:cubicBezTo>
                    <a:pt x="187198" y="663448"/>
                    <a:pt x="184023" y="670306"/>
                    <a:pt x="179959" y="676402"/>
                  </a:cubicBezTo>
                  <a:cubicBezTo>
                    <a:pt x="178943" y="678434"/>
                    <a:pt x="177419" y="680466"/>
                    <a:pt x="176784" y="683133"/>
                  </a:cubicBezTo>
                  <a:cubicBezTo>
                    <a:pt x="172212" y="691388"/>
                    <a:pt x="168021" y="699643"/>
                    <a:pt x="163449" y="708914"/>
                  </a:cubicBezTo>
                  <a:cubicBezTo>
                    <a:pt x="162941" y="710438"/>
                    <a:pt x="161417" y="712470"/>
                    <a:pt x="160909" y="714502"/>
                  </a:cubicBezTo>
                  <a:cubicBezTo>
                    <a:pt x="157734" y="721741"/>
                    <a:pt x="153670" y="727964"/>
                    <a:pt x="150622" y="735076"/>
                  </a:cubicBezTo>
                  <a:lnTo>
                    <a:pt x="146558" y="742823"/>
                  </a:lnTo>
                  <a:cubicBezTo>
                    <a:pt x="143383" y="748919"/>
                    <a:pt x="140462" y="756158"/>
                    <a:pt x="137287" y="762889"/>
                  </a:cubicBezTo>
                  <a:cubicBezTo>
                    <a:pt x="135763" y="764413"/>
                    <a:pt x="135255" y="766572"/>
                    <a:pt x="133604" y="769112"/>
                  </a:cubicBezTo>
                  <a:cubicBezTo>
                    <a:pt x="130048" y="777367"/>
                    <a:pt x="125857" y="786638"/>
                    <a:pt x="122301" y="795274"/>
                  </a:cubicBezTo>
                  <a:cubicBezTo>
                    <a:pt x="121793" y="797306"/>
                    <a:pt x="120777" y="798957"/>
                    <a:pt x="119761" y="800481"/>
                  </a:cubicBezTo>
                  <a:cubicBezTo>
                    <a:pt x="116586" y="807720"/>
                    <a:pt x="113030" y="814832"/>
                    <a:pt x="110490" y="822071"/>
                  </a:cubicBezTo>
                  <a:cubicBezTo>
                    <a:pt x="109474" y="824611"/>
                    <a:pt x="108966" y="827278"/>
                    <a:pt x="107315" y="829818"/>
                  </a:cubicBezTo>
                  <a:cubicBezTo>
                    <a:pt x="104775" y="836549"/>
                    <a:pt x="101727" y="843280"/>
                    <a:pt x="99060" y="850392"/>
                  </a:cubicBezTo>
                  <a:cubicBezTo>
                    <a:pt x="98679" y="851916"/>
                    <a:pt x="97028" y="853948"/>
                    <a:pt x="96520" y="855980"/>
                  </a:cubicBezTo>
                  <a:cubicBezTo>
                    <a:pt x="93345" y="864743"/>
                    <a:pt x="89281" y="874014"/>
                    <a:pt x="86233" y="882269"/>
                  </a:cubicBezTo>
                  <a:cubicBezTo>
                    <a:pt x="85725" y="883793"/>
                    <a:pt x="84709" y="885444"/>
                    <a:pt x="84201" y="886841"/>
                  </a:cubicBezTo>
                  <a:cubicBezTo>
                    <a:pt x="81661" y="894080"/>
                    <a:pt x="79121" y="901827"/>
                    <a:pt x="76454" y="908558"/>
                  </a:cubicBezTo>
                  <a:cubicBezTo>
                    <a:pt x="75946" y="911098"/>
                    <a:pt x="74422" y="913638"/>
                    <a:pt x="73914" y="916305"/>
                  </a:cubicBezTo>
                  <a:cubicBezTo>
                    <a:pt x="71374" y="923544"/>
                    <a:pt x="68707" y="930656"/>
                    <a:pt x="66675" y="937895"/>
                  </a:cubicBezTo>
                  <a:lnTo>
                    <a:pt x="65151" y="943610"/>
                  </a:lnTo>
                  <a:cubicBezTo>
                    <a:pt x="61468" y="952373"/>
                    <a:pt x="58928" y="961517"/>
                    <a:pt x="56388" y="970280"/>
                  </a:cubicBezTo>
                  <a:cubicBezTo>
                    <a:pt x="55880" y="971804"/>
                    <a:pt x="55880" y="972820"/>
                    <a:pt x="55372" y="974979"/>
                  </a:cubicBezTo>
                  <a:cubicBezTo>
                    <a:pt x="52832" y="982726"/>
                    <a:pt x="50673" y="990346"/>
                    <a:pt x="48641" y="997585"/>
                  </a:cubicBezTo>
                  <a:cubicBezTo>
                    <a:pt x="48133" y="999109"/>
                    <a:pt x="48133" y="1000125"/>
                    <a:pt x="47625" y="1000760"/>
                  </a:cubicBezTo>
                  <a:cubicBezTo>
                    <a:pt x="47117" y="1002284"/>
                    <a:pt x="47117" y="1003300"/>
                    <a:pt x="46101" y="1004824"/>
                  </a:cubicBezTo>
                  <a:lnTo>
                    <a:pt x="40386" y="1026160"/>
                  </a:lnTo>
                  <a:cubicBezTo>
                    <a:pt x="39878" y="1028192"/>
                    <a:pt x="39370" y="1030224"/>
                    <a:pt x="39370" y="1031748"/>
                  </a:cubicBezTo>
                  <a:cubicBezTo>
                    <a:pt x="36830" y="1041019"/>
                    <a:pt x="34671" y="1049782"/>
                    <a:pt x="32639" y="1059053"/>
                  </a:cubicBezTo>
                  <a:cubicBezTo>
                    <a:pt x="32258" y="1060069"/>
                    <a:pt x="32258" y="1061593"/>
                    <a:pt x="32258" y="1062609"/>
                  </a:cubicBezTo>
                  <a:cubicBezTo>
                    <a:pt x="30226" y="1070356"/>
                    <a:pt x="29083" y="1077468"/>
                    <a:pt x="27051" y="1085342"/>
                  </a:cubicBezTo>
                  <a:lnTo>
                    <a:pt x="25019" y="1093089"/>
                  </a:lnTo>
                  <a:cubicBezTo>
                    <a:pt x="24003" y="1100328"/>
                    <a:pt x="22479" y="1106424"/>
                    <a:pt x="21463" y="1113663"/>
                  </a:cubicBezTo>
                  <a:cubicBezTo>
                    <a:pt x="20447" y="1115695"/>
                    <a:pt x="20447" y="1118362"/>
                    <a:pt x="19939" y="1120394"/>
                  </a:cubicBezTo>
                  <a:cubicBezTo>
                    <a:pt x="17907" y="1129157"/>
                    <a:pt x="16764" y="1138428"/>
                    <a:pt x="15367" y="1146683"/>
                  </a:cubicBezTo>
                  <a:cubicBezTo>
                    <a:pt x="15367" y="1147699"/>
                    <a:pt x="14859" y="1149223"/>
                    <a:pt x="14859" y="1150366"/>
                  </a:cubicBezTo>
                  <a:cubicBezTo>
                    <a:pt x="13843" y="1158113"/>
                    <a:pt x="12319" y="1165225"/>
                    <a:pt x="11684" y="1172972"/>
                  </a:cubicBezTo>
                  <a:cubicBezTo>
                    <a:pt x="11176" y="1175512"/>
                    <a:pt x="11176" y="1178052"/>
                    <a:pt x="10160" y="1180719"/>
                  </a:cubicBezTo>
                  <a:cubicBezTo>
                    <a:pt x="9652" y="1187450"/>
                    <a:pt x="8636" y="1194054"/>
                    <a:pt x="7620" y="1200785"/>
                  </a:cubicBezTo>
                  <a:cubicBezTo>
                    <a:pt x="7620" y="1202817"/>
                    <a:pt x="7112" y="1205357"/>
                    <a:pt x="7112" y="1206881"/>
                  </a:cubicBezTo>
                  <a:cubicBezTo>
                    <a:pt x="6096" y="1216152"/>
                    <a:pt x="5080" y="1224407"/>
                    <a:pt x="4572" y="1233678"/>
                  </a:cubicBezTo>
                  <a:lnTo>
                    <a:pt x="4572" y="1234186"/>
                  </a:lnTo>
                  <a:cubicBezTo>
                    <a:pt x="4572" y="1237234"/>
                    <a:pt x="4064" y="1239774"/>
                    <a:pt x="4064" y="1242949"/>
                  </a:cubicBezTo>
                  <a:cubicBezTo>
                    <a:pt x="4064" y="1247013"/>
                    <a:pt x="3556" y="1250696"/>
                    <a:pt x="3556" y="1254760"/>
                  </a:cubicBezTo>
                  <a:cubicBezTo>
                    <a:pt x="3556" y="1257935"/>
                    <a:pt x="2540" y="1260856"/>
                    <a:pt x="2540" y="1264539"/>
                  </a:cubicBezTo>
                  <a:cubicBezTo>
                    <a:pt x="2540" y="1268222"/>
                    <a:pt x="2032" y="1272286"/>
                    <a:pt x="2032" y="1275842"/>
                  </a:cubicBezTo>
                  <a:cubicBezTo>
                    <a:pt x="2032" y="1278890"/>
                    <a:pt x="2032" y="1283081"/>
                    <a:pt x="1524" y="1286129"/>
                  </a:cubicBezTo>
                  <a:cubicBezTo>
                    <a:pt x="1524" y="1290320"/>
                    <a:pt x="1524" y="1293368"/>
                    <a:pt x="1016" y="1296924"/>
                  </a:cubicBezTo>
                  <a:cubicBezTo>
                    <a:pt x="1016" y="1304163"/>
                    <a:pt x="1016" y="1311275"/>
                    <a:pt x="0" y="1318514"/>
                  </a:cubicBezTo>
                  <a:lnTo>
                    <a:pt x="0" y="1337564"/>
                  </a:lnTo>
                  <a:lnTo>
                    <a:pt x="0" y="1344295"/>
                  </a:lnTo>
                  <a:cubicBezTo>
                    <a:pt x="0" y="1348486"/>
                    <a:pt x="0" y="1352550"/>
                    <a:pt x="1016" y="1357249"/>
                  </a:cubicBezTo>
                  <a:lnTo>
                    <a:pt x="1016" y="1363980"/>
                  </a:lnTo>
                  <a:cubicBezTo>
                    <a:pt x="1016" y="1368044"/>
                    <a:pt x="1524" y="1371727"/>
                    <a:pt x="1524" y="1375791"/>
                  </a:cubicBezTo>
                  <a:cubicBezTo>
                    <a:pt x="1524" y="1378331"/>
                    <a:pt x="1524" y="1380363"/>
                    <a:pt x="2032" y="1383030"/>
                  </a:cubicBezTo>
                  <a:cubicBezTo>
                    <a:pt x="2032" y="1387094"/>
                    <a:pt x="2540" y="1391793"/>
                    <a:pt x="3556" y="1396365"/>
                  </a:cubicBezTo>
                  <a:cubicBezTo>
                    <a:pt x="3556" y="1398397"/>
                    <a:pt x="3556" y="1399540"/>
                    <a:pt x="4064" y="1401445"/>
                  </a:cubicBezTo>
                  <a:lnTo>
                    <a:pt x="6096" y="1418971"/>
                  </a:lnTo>
                  <a:cubicBezTo>
                    <a:pt x="6096" y="1419987"/>
                    <a:pt x="6604" y="1421511"/>
                    <a:pt x="6604" y="1423162"/>
                  </a:cubicBezTo>
                  <a:cubicBezTo>
                    <a:pt x="7112" y="1427734"/>
                    <a:pt x="7620" y="1432433"/>
                    <a:pt x="8636" y="1435989"/>
                  </a:cubicBezTo>
                  <a:cubicBezTo>
                    <a:pt x="8636" y="1438021"/>
                    <a:pt x="9144" y="1440180"/>
                    <a:pt x="9144" y="1442720"/>
                  </a:cubicBezTo>
                  <a:cubicBezTo>
                    <a:pt x="9144" y="1444752"/>
                    <a:pt x="9652" y="1447419"/>
                    <a:pt x="9652" y="1448943"/>
                  </a:cubicBezTo>
                  <a:cubicBezTo>
                    <a:pt x="9652" y="1450975"/>
                    <a:pt x="10160" y="1452499"/>
                    <a:pt x="10160" y="1454023"/>
                  </a:cubicBezTo>
                  <a:cubicBezTo>
                    <a:pt x="11176" y="1456055"/>
                    <a:pt x="11176" y="1458214"/>
                    <a:pt x="11684" y="1460119"/>
                  </a:cubicBezTo>
                  <a:lnTo>
                    <a:pt x="13716" y="1471422"/>
                  </a:lnTo>
                  <a:cubicBezTo>
                    <a:pt x="13716" y="1472946"/>
                    <a:pt x="14224" y="1474597"/>
                    <a:pt x="14224" y="1475994"/>
                  </a:cubicBezTo>
                  <a:cubicBezTo>
                    <a:pt x="15240" y="1481201"/>
                    <a:pt x="16256" y="1486789"/>
                    <a:pt x="17272" y="1491996"/>
                  </a:cubicBezTo>
                  <a:cubicBezTo>
                    <a:pt x="17272" y="1493520"/>
                    <a:pt x="17780" y="1494028"/>
                    <a:pt x="17780" y="1495171"/>
                  </a:cubicBezTo>
                  <a:cubicBezTo>
                    <a:pt x="19304" y="1499870"/>
                    <a:pt x="19812" y="1503934"/>
                    <a:pt x="21463" y="1508125"/>
                  </a:cubicBezTo>
                  <a:cubicBezTo>
                    <a:pt x="21971" y="1510157"/>
                    <a:pt x="21971" y="1511681"/>
                    <a:pt x="22479" y="1513205"/>
                  </a:cubicBezTo>
                  <a:cubicBezTo>
                    <a:pt x="22987" y="1516888"/>
                    <a:pt x="24511" y="1520444"/>
                    <a:pt x="25019" y="1523492"/>
                  </a:cubicBezTo>
                  <a:cubicBezTo>
                    <a:pt x="25527" y="1525524"/>
                    <a:pt x="26543" y="1527048"/>
                    <a:pt x="26543" y="1528572"/>
                  </a:cubicBezTo>
                  <a:cubicBezTo>
                    <a:pt x="27559" y="1532763"/>
                    <a:pt x="28067" y="1536319"/>
                    <a:pt x="29718" y="1539875"/>
                  </a:cubicBezTo>
                  <a:cubicBezTo>
                    <a:pt x="30226" y="1540891"/>
                    <a:pt x="30226" y="1542415"/>
                    <a:pt x="30734" y="1543431"/>
                  </a:cubicBezTo>
                  <a:cubicBezTo>
                    <a:pt x="32258" y="1548638"/>
                    <a:pt x="34290" y="1553210"/>
                    <a:pt x="35306" y="1558290"/>
                  </a:cubicBezTo>
                  <a:cubicBezTo>
                    <a:pt x="35814" y="1559306"/>
                    <a:pt x="35814" y="1560322"/>
                    <a:pt x="36830" y="1561465"/>
                  </a:cubicBezTo>
                  <a:lnTo>
                    <a:pt x="40513" y="1573276"/>
                  </a:lnTo>
                  <a:cubicBezTo>
                    <a:pt x="40894" y="1574292"/>
                    <a:pt x="42037" y="1576324"/>
                    <a:pt x="42545" y="1577340"/>
                  </a:cubicBezTo>
                  <a:lnTo>
                    <a:pt x="46228" y="1587119"/>
                  </a:lnTo>
                  <a:cubicBezTo>
                    <a:pt x="47244" y="1588643"/>
                    <a:pt x="47752" y="1590294"/>
                    <a:pt x="48260" y="1591691"/>
                  </a:cubicBezTo>
                  <a:cubicBezTo>
                    <a:pt x="49784" y="1595374"/>
                    <a:pt x="51308" y="1598930"/>
                    <a:pt x="52832" y="1602486"/>
                  </a:cubicBezTo>
                  <a:cubicBezTo>
                    <a:pt x="53340" y="1602994"/>
                    <a:pt x="53340" y="1604518"/>
                    <a:pt x="53848" y="1605026"/>
                  </a:cubicBezTo>
                  <a:cubicBezTo>
                    <a:pt x="55880" y="1609598"/>
                    <a:pt x="57912" y="1614297"/>
                    <a:pt x="60579" y="1617853"/>
                  </a:cubicBezTo>
                  <a:cubicBezTo>
                    <a:pt x="61087" y="1618361"/>
                    <a:pt x="61595" y="1619885"/>
                    <a:pt x="61595" y="1620393"/>
                  </a:cubicBezTo>
                  <a:cubicBezTo>
                    <a:pt x="63627" y="1623568"/>
                    <a:pt x="65278" y="1627124"/>
                    <a:pt x="66675" y="1630172"/>
                  </a:cubicBezTo>
                  <a:lnTo>
                    <a:pt x="68707" y="1633728"/>
                  </a:lnTo>
                  <a:cubicBezTo>
                    <a:pt x="70231" y="1637411"/>
                    <a:pt x="71882" y="1639951"/>
                    <a:pt x="73914" y="1642491"/>
                  </a:cubicBezTo>
                  <a:lnTo>
                    <a:pt x="75946" y="1646174"/>
                  </a:lnTo>
                  <a:lnTo>
                    <a:pt x="81661" y="1655953"/>
                  </a:lnTo>
                  <a:cubicBezTo>
                    <a:pt x="82169" y="1656461"/>
                    <a:pt x="82169" y="1656969"/>
                    <a:pt x="83185" y="1657985"/>
                  </a:cubicBezTo>
                  <a:lnTo>
                    <a:pt x="90932" y="1669288"/>
                  </a:lnTo>
                  <a:cubicBezTo>
                    <a:pt x="91440" y="1669796"/>
                    <a:pt x="91948" y="1671320"/>
                    <a:pt x="92456" y="1671828"/>
                  </a:cubicBezTo>
                  <a:cubicBezTo>
                    <a:pt x="94488" y="1674368"/>
                    <a:pt x="96647" y="1677416"/>
                    <a:pt x="98679" y="1680083"/>
                  </a:cubicBezTo>
                  <a:cubicBezTo>
                    <a:pt x="99060" y="1681607"/>
                    <a:pt x="100203" y="1682623"/>
                    <a:pt x="101219" y="1683639"/>
                  </a:cubicBezTo>
                  <a:lnTo>
                    <a:pt x="106934" y="1691386"/>
                  </a:lnTo>
                  <a:cubicBezTo>
                    <a:pt x="107315" y="1692402"/>
                    <a:pt x="108966" y="1692910"/>
                    <a:pt x="109474" y="1694561"/>
                  </a:cubicBezTo>
                  <a:cubicBezTo>
                    <a:pt x="112014" y="1697736"/>
                    <a:pt x="114681" y="1700149"/>
                    <a:pt x="117221" y="1703324"/>
                  </a:cubicBezTo>
                  <a:lnTo>
                    <a:pt x="118237" y="1704848"/>
                  </a:lnTo>
                  <a:cubicBezTo>
                    <a:pt x="121920" y="1707896"/>
                    <a:pt x="124333" y="1710944"/>
                    <a:pt x="127508" y="1714627"/>
                  </a:cubicBezTo>
                  <a:cubicBezTo>
                    <a:pt x="128016" y="1715135"/>
                    <a:pt x="128524" y="1716151"/>
                    <a:pt x="130048" y="1717167"/>
                  </a:cubicBezTo>
                  <a:cubicBezTo>
                    <a:pt x="132080" y="1719707"/>
                    <a:pt x="134620" y="1721358"/>
                    <a:pt x="137287" y="1723898"/>
                  </a:cubicBezTo>
                  <a:lnTo>
                    <a:pt x="140462" y="1727454"/>
                  </a:lnTo>
                  <a:lnTo>
                    <a:pt x="146558" y="1733550"/>
                  </a:lnTo>
                  <a:lnTo>
                    <a:pt x="149098" y="1736090"/>
                  </a:lnTo>
                  <a:cubicBezTo>
                    <a:pt x="152781" y="1738630"/>
                    <a:pt x="155321" y="1741170"/>
                    <a:pt x="158369" y="1743837"/>
                  </a:cubicBezTo>
                  <a:lnTo>
                    <a:pt x="158877" y="1744345"/>
                  </a:lnTo>
                  <a:cubicBezTo>
                    <a:pt x="162052" y="1746885"/>
                    <a:pt x="165608" y="1749425"/>
                    <a:pt x="169164" y="1752092"/>
                  </a:cubicBezTo>
                  <a:cubicBezTo>
                    <a:pt x="170688" y="1753108"/>
                    <a:pt x="171196" y="1753616"/>
                    <a:pt x="172339" y="1754124"/>
                  </a:cubicBezTo>
                  <a:cubicBezTo>
                    <a:pt x="174879" y="1756156"/>
                    <a:pt x="177419" y="1758188"/>
                    <a:pt x="179578" y="1759204"/>
                  </a:cubicBezTo>
                  <a:cubicBezTo>
                    <a:pt x="181102" y="1759712"/>
                    <a:pt x="182118" y="1761236"/>
                    <a:pt x="182626" y="1761744"/>
                  </a:cubicBezTo>
                  <a:cubicBezTo>
                    <a:pt x="185166" y="1763776"/>
                    <a:pt x="187833" y="1764919"/>
                    <a:pt x="190373" y="1766824"/>
                  </a:cubicBezTo>
                  <a:cubicBezTo>
                    <a:pt x="191897" y="1767332"/>
                    <a:pt x="192405" y="1768348"/>
                    <a:pt x="194056" y="1768856"/>
                  </a:cubicBezTo>
                  <a:cubicBezTo>
                    <a:pt x="197739" y="1771396"/>
                    <a:pt x="200787" y="1773428"/>
                    <a:pt x="204851" y="1774952"/>
                  </a:cubicBezTo>
                  <a:lnTo>
                    <a:pt x="477266" y="1938401"/>
                  </a:lnTo>
                  <a:lnTo>
                    <a:pt x="471932" y="1933956"/>
                  </a:lnTo>
                  <a:cubicBezTo>
                    <a:pt x="470916" y="1933448"/>
                    <a:pt x="470408" y="1933448"/>
                    <a:pt x="470408" y="1932940"/>
                  </a:cubicBezTo>
                  <a:cubicBezTo>
                    <a:pt x="467868" y="1930400"/>
                    <a:pt x="465201" y="1928368"/>
                    <a:pt x="462153" y="1925701"/>
                  </a:cubicBezTo>
                  <a:cubicBezTo>
                    <a:pt x="460629" y="1924177"/>
                    <a:pt x="459613" y="1923669"/>
                    <a:pt x="458978" y="1922526"/>
                  </a:cubicBezTo>
                  <a:lnTo>
                    <a:pt x="452882" y="1916430"/>
                  </a:lnTo>
                  <a:lnTo>
                    <a:pt x="449707" y="1913382"/>
                  </a:lnTo>
                  <a:cubicBezTo>
                    <a:pt x="447675" y="1911350"/>
                    <a:pt x="446151" y="1909699"/>
                    <a:pt x="444119" y="1907159"/>
                  </a:cubicBezTo>
                  <a:lnTo>
                    <a:pt x="440944" y="1903603"/>
                  </a:lnTo>
                  <a:cubicBezTo>
                    <a:pt x="438404" y="1900428"/>
                    <a:pt x="434848" y="1897507"/>
                    <a:pt x="432181" y="1894332"/>
                  </a:cubicBezTo>
                  <a:cubicBezTo>
                    <a:pt x="431673" y="1893316"/>
                    <a:pt x="431165" y="1892808"/>
                    <a:pt x="430149" y="1891792"/>
                  </a:cubicBezTo>
                  <a:cubicBezTo>
                    <a:pt x="428625" y="1889252"/>
                    <a:pt x="425958" y="1886712"/>
                    <a:pt x="423926" y="1884045"/>
                  </a:cubicBezTo>
                  <a:cubicBezTo>
                    <a:pt x="422910" y="1882521"/>
                    <a:pt x="421894" y="1881505"/>
                    <a:pt x="420878" y="1879981"/>
                  </a:cubicBezTo>
                  <a:cubicBezTo>
                    <a:pt x="418846" y="1877949"/>
                    <a:pt x="417195" y="1875282"/>
                    <a:pt x="415671" y="1872742"/>
                  </a:cubicBezTo>
                  <a:cubicBezTo>
                    <a:pt x="414147" y="1871726"/>
                    <a:pt x="413639" y="1870202"/>
                    <a:pt x="412115" y="1869059"/>
                  </a:cubicBezTo>
                  <a:cubicBezTo>
                    <a:pt x="410591" y="1866519"/>
                    <a:pt x="408432" y="1863979"/>
                    <a:pt x="406908" y="1861312"/>
                  </a:cubicBezTo>
                  <a:cubicBezTo>
                    <a:pt x="406400" y="1859788"/>
                    <a:pt x="405384" y="1858772"/>
                    <a:pt x="404368" y="1857629"/>
                  </a:cubicBezTo>
                  <a:cubicBezTo>
                    <a:pt x="401828" y="1854073"/>
                    <a:pt x="399161" y="1850898"/>
                    <a:pt x="397637" y="1846834"/>
                  </a:cubicBezTo>
                  <a:cubicBezTo>
                    <a:pt x="396621" y="1845818"/>
                    <a:pt x="396113" y="1844802"/>
                    <a:pt x="395605" y="1843659"/>
                  </a:cubicBezTo>
                  <a:cubicBezTo>
                    <a:pt x="393573" y="1841119"/>
                    <a:pt x="391414" y="1838071"/>
                    <a:pt x="390398" y="1834388"/>
                  </a:cubicBezTo>
                  <a:cubicBezTo>
                    <a:pt x="389890" y="1833372"/>
                    <a:pt x="388366" y="1831213"/>
                    <a:pt x="387858" y="1830324"/>
                  </a:cubicBezTo>
                  <a:cubicBezTo>
                    <a:pt x="386334" y="1827784"/>
                    <a:pt x="384683" y="1825117"/>
                    <a:pt x="383159" y="1822577"/>
                  </a:cubicBezTo>
                  <a:cubicBezTo>
                    <a:pt x="382651" y="1821053"/>
                    <a:pt x="381127" y="1818894"/>
                    <a:pt x="380619" y="1817878"/>
                  </a:cubicBezTo>
                  <a:cubicBezTo>
                    <a:pt x="379603" y="1814703"/>
                    <a:pt x="377444" y="1812290"/>
                    <a:pt x="375920" y="1808607"/>
                  </a:cubicBezTo>
                  <a:lnTo>
                    <a:pt x="374396" y="1805051"/>
                  </a:lnTo>
                  <a:cubicBezTo>
                    <a:pt x="372364" y="1800352"/>
                    <a:pt x="370332" y="1796796"/>
                    <a:pt x="367665" y="1792097"/>
                  </a:cubicBezTo>
                  <a:cubicBezTo>
                    <a:pt x="367157" y="1790573"/>
                    <a:pt x="366649" y="1789557"/>
                    <a:pt x="366649" y="1789049"/>
                  </a:cubicBezTo>
                  <a:cubicBezTo>
                    <a:pt x="365125" y="1785366"/>
                    <a:pt x="363093" y="1782318"/>
                    <a:pt x="362077" y="1779270"/>
                  </a:cubicBezTo>
                  <a:cubicBezTo>
                    <a:pt x="361569" y="1777746"/>
                    <a:pt x="360553" y="1776095"/>
                    <a:pt x="360045" y="1774063"/>
                  </a:cubicBezTo>
                  <a:cubicBezTo>
                    <a:pt x="359029" y="1771015"/>
                    <a:pt x="357505" y="1767332"/>
                    <a:pt x="356362" y="1764792"/>
                  </a:cubicBezTo>
                  <a:cubicBezTo>
                    <a:pt x="355346" y="1763268"/>
                    <a:pt x="354838" y="1761744"/>
                    <a:pt x="354330" y="1759712"/>
                  </a:cubicBezTo>
                  <a:cubicBezTo>
                    <a:pt x="352806" y="1756156"/>
                    <a:pt x="351790" y="1752981"/>
                    <a:pt x="350139" y="1748917"/>
                  </a:cubicBezTo>
                  <a:cubicBezTo>
                    <a:pt x="349631" y="1747901"/>
                    <a:pt x="349631" y="1746885"/>
                    <a:pt x="349123" y="1745869"/>
                  </a:cubicBezTo>
                  <a:cubicBezTo>
                    <a:pt x="347091" y="1741170"/>
                    <a:pt x="346075" y="1736090"/>
                    <a:pt x="344551" y="1731010"/>
                  </a:cubicBezTo>
                  <a:cubicBezTo>
                    <a:pt x="344043" y="1729994"/>
                    <a:pt x="344043" y="1728470"/>
                    <a:pt x="343535" y="1727327"/>
                  </a:cubicBezTo>
                  <a:cubicBezTo>
                    <a:pt x="342011" y="1723263"/>
                    <a:pt x="341503" y="1720088"/>
                    <a:pt x="339852" y="1716024"/>
                  </a:cubicBezTo>
                  <a:cubicBezTo>
                    <a:pt x="339344" y="1714500"/>
                    <a:pt x="338836" y="1712976"/>
                    <a:pt x="338836" y="1710944"/>
                  </a:cubicBezTo>
                  <a:cubicBezTo>
                    <a:pt x="337820" y="1707769"/>
                    <a:pt x="336804" y="1704213"/>
                    <a:pt x="336296" y="1700149"/>
                  </a:cubicBezTo>
                  <a:cubicBezTo>
                    <a:pt x="335788" y="1698117"/>
                    <a:pt x="335788" y="1697101"/>
                    <a:pt x="335280" y="1695069"/>
                  </a:cubicBezTo>
                  <a:cubicBezTo>
                    <a:pt x="333756" y="1690370"/>
                    <a:pt x="333248" y="1686306"/>
                    <a:pt x="331597" y="1681734"/>
                  </a:cubicBezTo>
                  <a:cubicBezTo>
                    <a:pt x="331597" y="1681226"/>
                    <a:pt x="331089" y="1679702"/>
                    <a:pt x="331089" y="1679194"/>
                  </a:cubicBezTo>
                  <a:cubicBezTo>
                    <a:pt x="330073" y="1673987"/>
                    <a:pt x="328549" y="1668399"/>
                    <a:pt x="328041" y="1663192"/>
                  </a:cubicBezTo>
                  <a:cubicBezTo>
                    <a:pt x="328041" y="1661668"/>
                    <a:pt x="327533" y="1660652"/>
                    <a:pt x="327533" y="1658493"/>
                  </a:cubicBezTo>
                  <a:cubicBezTo>
                    <a:pt x="326517" y="1654429"/>
                    <a:pt x="326009" y="1650238"/>
                    <a:pt x="325501" y="1646174"/>
                  </a:cubicBezTo>
                  <a:cubicBezTo>
                    <a:pt x="325501" y="1644142"/>
                    <a:pt x="324993" y="1642491"/>
                    <a:pt x="324993" y="1640967"/>
                  </a:cubicBezTo>
                  <a:lnTo>
                    <a:pt x="322961" y="1629664"/>
                  </a:lnTo>
                  <a:cubicBezTo>
                    <a:pt x="322961" y="1627632"/>
                    <a:pt x="322580" y="1625473"/>
                    <a:pt x="322580" y="1623568"/>
                  </a:cubicBezTo>
                  <a:lnTo>
                    <a:pt x="320548" y="1610106"/>
                  </a:lnTo>
                  <a:cubicBezTo>
                    <a:pt x="320548" y="1609090"/>
                    <a:pt x="320040" y="1607566"/>
                    <a:pt x="320040" y="1606550"/>
                  </a:cubicBezTo>
                  <a:cubicBezTo>
                    <a:pt x="319024" y="1600327"/>
                    <a:pt x="318516" y="1594739"/>
                    <a:pt x="318008" y="1588516"/>
                  </a:cubicBezTo>
                  <a:cubicBezTo>
                    <a:pt x="318008" y="1586992"/>
                    <a:pt x="318008" y="1584833"/>
                    <a:pt x="316992" y="1583817"/>
                  </a:cubicBezTo>
                  <a:cubicBezTo>
                    <a:pt x="316484" y="1579245"/>
                    <a:pt x="316484" y="1574546"/>
                    <a:pt x="315976" y="1570482"/>
                  </a:cubicBezTo>
                  <a:cubicBezTo>
                    <a:pt x="315976" y="1568450"/>
                    <a:pt x="315976" y="1565783"/>
                    <a:pt x="315468" y="1563751"/>
                  </a:cubicBezTo>
                  <a:cubicBezTo>
                    <a:pt x="315468" y="1560068"/>
                    <a:pt x="314960" y="1555496"/>
                    <a:pt x="314960" y="1551305"/>
                  </a:cubicBezTo>
                  <a:lnTo>
                    <a:pt x="314960" y="1545209"/>
                  </a:lnTo>
                  <a:cubicBezTo>
                    <a:pt x="314960" y="1540637"/>
                    <a:pt x="314960" y="1535938"/>
                    <a:pt x="313944" y="1531874"/>
                  </a:cubicBezTo>
                  <a:lnTo>
                    <a:pt x="313944" y="1525651"/>
                  </a:lnTo>
                  <a:lnTo>
                    <a:pt x="313944" y="1506728"/>
                  </a:lnTo>
                  <a:cubicBezTo>
                    <a:pt x="313944" y="1499489"/>
                    <a:pt x="313944" y="1492250"/>
                    <a:pt x="314960" y="1485646"/>
                  </a:cubicBezTo>
                  <a:lnTo>
                    <a:pt x="314960" y="1484630"/>
                  </a:lnTo>
                  <a:cubicBezTo>
                    <a:pt x="314960" y="1477899"/>
                    <a:pt x="315468" y="1471295"/>
                    <a:pt x="315468" y="1464056"/>
                  </a:cubicBezTo>
                  <a:lnTo>
                    <a:pt x="315468" y="1460881"/>
                  </a:lnTo>
                  <a:cubicBezTo>
                    <a:pt x="315468" y="1455293"/>
                    <a:pt x="315976" y="1448562"/>
                    <a:pt x="316484" y="1442847"/>
                  </a:cubicBezTo>
                  <a:cubicBezTo>
                    <a:pt x="316484" y="1441323"/>
                    <a:pt x="316484" y="1439799"/>
                    <a:pt x="316992" y="1437767"/>
                  </a:cubicBezTo>
                  <a:cubicBezTo>
                    <a:pt x="318008" y="1432687"/>
                    <a:pt x="318008" y="1426972"/>
                    <a:pt x="318516" y="1421765"/>
                  </a:cubicBezTo>
                  <a:cubicBezTo>
                    <a:pt x="319024" y="1413510"/>
                    <a:pt x="319532" y="1404747"/>
                    <a:pt x="321056" y="1396492"/>
                  </a:cubicBezTo>
                  <a:cubicBezTo>
                    <a:pt x="321056" y="1393952"/>
                    <a:pt x="321564" y="1391412"/>
                    <a:pt x="322072" y="1388237"/>
                  </a:cubicBezTo>
                  <a:cubicBezTo>
                    <a:pt x="323088" y="1382649"/>
                    <a:pt x="323596" y="1375791"/>
                    <a:pt x="324612" y="1370203"/>
                  </a:cubicBezTo>
                  <a:cubicBezTo>
                    <a:pt x="325628" y="1367028"/>
                    <a:pt x="325628" y="1364615"/>
                    <a:pt x="326136" y="1361440"/>
                  </a:cubicBezTo>
                  <a:cubicBezTo>
                    <a:pt x="327152" y="1354201"/>
                    <a:pt x="328168" y="1347597"/>
                    <a:pt x="329311" y="1340866"/>
                  </a:cubicBezTo>
                  <a:cubicBezTo>
                    <a:pt x="329311" y="1338834"/>
                    <a:pt x="329819" y="1336675"/>
                    <a:pt x="329819" y="1334643"/>
                  </a:cubicBezTo>
                  <a:cubicBezTo>
                    <a:pt x="331343" y="1326388"/>
                    <a:pt x="333375" y="1317625"/>
                    <a:pt x="334391" y="1308862"/>
                  </a:cubicBezTo>
                  <a:cubicBezTo>
                    <a:pt x="334899" y="1306322"/>
                    <a:pt x="335915" y="1303782"/>
                    <a:pt x="335915" y="1301115"/>
                  </a:cubicBezTo>
                  <a:lnTo>
                    <a:pt x="339471" y="1282192"/>
                  </a:lnTo>
                  <a:cubicBezTo>
                    <a:pt x="339979" y="1279017"/>
                    <a:pt x="340995" y="1276477"/>
                    <a:pt x="341503" y="1272921"/>
                  </a:cubicBezTo>
                  <a:cubicBezTo>
                    <a:pt x="342519" y="1266190"/>
                    <a:pt x="344678" y="1258951"/>
                    <a:pt x="346202" y="1252347"/>
                  </a:cubicBezTo>
                  <a:cubicBezTo>
                    <a:pt x="346710" y="1250823"/>
                    <a:pt x="346710" y="1248791"/>
                    <a:pt x="347218" y="1246759"/>
                  </a:cubicBezTo>
                  <a:cubicBezTo>
                    <a:pt x="349250" y="1237996"/>
                    <a:pt x="351790" y="1229233"/>
                    <a:pt x="353949" y="1220470"/>
                  </a:cubicBezTo>
                  <a:cubicBezTo>
                    <a:pt x="354457" y="1217930"/>
                    <a:pt x="354965" y="1215898"/>
                    <a:pt x="355473" y="1213231"/>
                  </a:cubicBezTo>
                  <a:cubicBezTo>
                    <a:pt x="357505" y="1207135"/>
                    <a:pt x="359537" y="1199896"/>
                    <a:pt x="361569" y="1193165"/>
                  </a:cubicBezTo>
                  <a:cubicBezTo>
                    <a:pt x="362077" y="1190625"/>
                    <a:pt x="362585" y="1187577"/>
                    <a:pt x="364109" y="1184910"/>
                  </a:cubicBezTo>
                  <a:cubicBezTo>
                    <a:pt x="365633" y="1177671"/>
                    <a:pt x="368173" y="1171067"/>
                    <a:pt x="370205" y="1163320"/>
                  </a:cubicBezTo>
                  <a:cubicBezTo>
                    <a:pt x="370713" y="1161288"/>
                    <a:pt x="371729" y="1159637"/>
                    <a:pt x="371729" y="1158240"/>
                  </a:cubicBezTo>
                  <a:cubicBezTo>
                    <a:pt x="374269" y="1148969"/>
                    <a:pt x="377317" y="1140206"/>
                    <a:pt x="379984" y="1131443"/>
                  </a:cubicBezTo>
                  <a:cubicBezTo>
                    <a:pt x="380492" y="1129919"/>
                    <a:pt x="381000" y="1127252"/>
                    <a:pt x="382016" y="1125347"/>
                  </a:cubicBezTo>
                  <a:cubicBezTo>
                    <a:pt x="384556" y="1118108"/>
                    <a:pt x="386207" y="1110869"/>
                    <a:pt x="388747" y="1104773"/>
                  </a:cubicBezTo>
                  <a:cubicBezTo>
                    <a:pt x="389763" y="1102233"/>
                    <a:pt x="390779" y="1099693"/>
                    <a:pt x="391287" y="1097026"/>
                  </a:cubicBezTo>
                  <a:cubicBezTo>
                    <a:pt x="393827" y="1089787"/>
                    <a:pt x="396494" y="1082167"/>
                    <a:pt x="399034" y="1074928"/>
                  </a:cubicBezTo>
                  <a:cubicBezTo>
                    <a:pt x="400050" y="1073404"/>
                    <a:pt x="400558" y="1071753"/>
                    <a:pt x="401066" y="1069721"/>
                  </a:cubicBezTo>
                  <a:cubicBezTo>
                    <a:pt x="404241" y="1060958"/>
                    <a:pt x="408305" y="1051687"/>
                    <a:pt x="411353" y="1043432"/>
                  </a:cubicBezTo>
                  <a:cubicBezTo>
                    <a:pt x="411861" y="1041400"/>
                    <a:pt x="412877" y="1039876"/>
                    <a:pt x="413893" y="1037844"/>
                  </a:cubicBezTo>
                  <a:cubicBezTo>
                    <a:pt x="416433" y="1030605"/>
                    <a:pt x="419608" y="1023493"/>
                    <a:pt x="422148" y="1016762"/>
                  </a:cubicBezTo>
                  <a:cubicBezTo>
                    <a:pt x="423672" y="1014222"/>
                    <a:pt x="424180" y="1011555"/>
                    <a:pt x="425831" y="1009015"/>
                  </a:cubicBezTo>
                  <a:cubicBezTo>
                    <a:pt x="429006" y="1001776"/>
                    <a:pt x="431927" y="994029"/>
                    <a:pt x="435102" y="986790"/>
                  </a:cubicBezTo>
                  <a:cubicBezTo>
                    <a:pt x="436118" y="985774"/>
                    <a:pt x="436626" y="983742"/>
                    <a:pt x="437134" y="982218"/>
                  </a:cubicBezTo>
                  <a:cubicBezTo>
                    <a:pt x="441198" y="973455"/>
                    <a:pt x="444881" y="965200"/>
                    <a:pt x="449453" y="955929"/>
                  </a:cubicBezTo>
                  <a:cubicBezTo>
                    <a:pt x="449961" y="953897"/>
                    <a:pt x="451485" y="952246"/>
                    <a:pt x="451993" y="950849"/>
                  </a:cubicBezTo>
                  <a:cubicBezTo>
                    <a:pt x="455168" y="943610"/>
                    <a:pt x="458089" y="936879"/>
                    <a:pt x="462280" y="929767"/>
                  </a:cubicBezTo>
                  <a:cubicBezTo>
                    <a:pt x="463296" y="927227"/>
                    <a:pt x="464820" y="925195"/>
                    <a:pt x="465328" y="922528"/>
                  </a:cubicBezTo>
                  <a:cubicBezTo>
                    <a:pt x="469519" y="915289"/>
                    <a:pt x="472567" y="907669"/>
                    <a:pt x="476123" y="900938"/>
                  </a:cubicBezTo>
                  <a:cubicBezTo>
                    <a:pt x="477139" y="899414"/>
                    <a:pt x="477647" y="898398"/>
                    <a:pt x="478155" y="896239"/>
                  </a:cubicBezTo>
                  <a:cubicBezTo>
                    <a:pt x="482727" y="886968"/>
                    <a:pt x="487426" y="878713"/>
                    <a:pt x="491490" y="870458"/>
                  </a:cubicBezTo>
                  <a:cubicBezTo>
                    <a:pt x="492506" y="868426"/>
                    <a:pt x="493522" y="867410"/>
                    <a:pt x="494030" y="865378"/>
                  </a:cubicBezTo>
                  <a:cubicBezTo>
                    <a:pt x="498094" y="858139"/>
                    <a:pt x="501777" y="851027"/>
                    <a:pt x="505841" y="844804"/>
                  </a:cubicBezTo>
                  <a:cubicBezTo>
                    <a:pt x="506857" y="842264"/>
                    <a:pt x="508381" y="840232"/>
                    <a:pt x="509524" y="837565"/>
                  </a:cubicBezTo>
                  <a:cubicBezTo>
                    <a:pt x="513588" y="830326"/>
                    <a:pt x="518287" y="823722"/>
                    <a:pt x="521843" y="816483"/>
                  </a:cubicBezTo>
                  <a:cubicBezTo>
                    <a:pt x="522351" y="814959"/>
                    <a:pt x="523367" y="813943"/>
                    <a:pt x="524383" y="812292"/>
                  </a:cubicBezTo>
                  <a:lnTo>
                    <a:pt x="539750" y="787654"/>
                  </a:lnTo>
                  <a:cubicBezTo>
                    <a:pt x="540766" y="786130"/>
                    <a:pt x="541782" y="784098"/>
                    <a:pt x="542290" y="783082"/>
                  </a:cubicBezTo>
                  <a:cubicBezTo>
                    <a:pt x="546862" y="775843"/>
                    <a:pt x="551053" y="769620"/>
                    <a:pt x="555117" y="762508"/>
                  </a:cubicBezTo>
                  <a:cubicBezTo>
                    <a:pt x="556641" y="760476"/>
                    <a:pt x="557657" y="757936"/>
                    <a:pt x="559816" y="755777"/>
                  </a:cubicBezTo>
                  <a:cubicBezTo>
                    <a:pt x="564388" y="748538"/>
                    <a:pt x="569087" y="742442"/>
                    <a:pt x="573151" y="735203"/>
                  </a:cubicBezTo>
                  <a:cubicBezTo>
                    <a:pt x="573659" y="734187"/>
                    <a:pt x="575183" y="732663"/>
                    <a:pt x="575691" y="731520"/>
                  </a:cubicBezTo>
                  <a:cubicBezTo>
                    <a:pt x="580771" y="722757"/>
                    <a:pt x="586486" y="715010"/>
                    <a:pt x="592709" y="706882"/>
                  </a:cubicBezTo>
                  <a:cubicBezTo>
                    <a:pt x="593725" y="705866"/>
                    <a:pt x="594741" y="704342"/>
                    <a:pt x="595884" y="702310"/>
                  </a:cubicBezTo>
                  <a:cubicBezTo>
                    <a:pt x="600456" y="696087"/>
                    <a:pt x="605028" y="689356"/>
                    <a:pt x="609727" y="682752"/>
                  </a:cubicBezTo>
                  <a:cubicBezTo>
                    <a:pt x="611251" y="680720"/>
                    <a:pt x="613283" y="678180"/>
                    <a:pt x="614299" y="676021"/>
                  </a:cubicBezTo>
                  <a:cubicBezTo>
                    <a:pt x="618998" y="669925"/>
                    <a:pt x="624078" y="662559"/>
                    <a:pt x="628777" y="655955"/>
                  </a:cubicBezTo>
                  <a:cubicBezTo>
                    <a:pt x="629158" y="654939"/>
                    <a:pt x="630301" y="653415"/>
                    <a:pt x="631317" y="652399"/>
                  </a:cubicBezTo>
                  <a:cubicBezTo>
                    <a:pt x="637032" y="644652"/>
                    <a:pt x="642620" y="637032"/>
                    <a:pt x="649351" y="629158"/>
                  </a:cubicBezTo>
                  <a:cubicBezTo>
                    <a:pt x="650367" y="627634"/>
                    <a:pt x="650875" y="626618"/>
                    <a:pt x="652526" y="625094"/>
                  </a:cubicBezTo>
                  <a:cubicBezTo>
                    <a:pt x="657606" y="618998"/>
                    <a:pt x="662305" y="612140"/>
                    <a:pt x="667385" y="606552"/>
                  </a:cubicBezTo>
                  <a:cubicBezTo>
                    <a:pt x="669417" y="604520"/>
                    <a:pt x="670560" y="602996"/>
                    <a:pt x="672465" y="600964"/>
                  </a:cubicBezTo>
                  <a:cubicBezTo>
                    <a:pt x="677672" y="594233"/>
                    <a:pt x="682752" y="588518"/>
                    <a:pt x="687832" y="582422"/>
                  </a:cubicBezTo>
                  <a:cubicBezTo>
                    <a:pt x="688848" y="580898"/>
                    <a:pt x="689864" y="579882"/>
                    <a:pt x="691007" y="578358"/>
                  </a:cubicBezTo>
                  <a:cubicBezTo>
                    <a:pt x="697738" y="571119"/>
                    <a:pt x="703453" y="563372"/>
                    <a:pt x="709549" y="556641"/>
                  </a:cubicBezTo>
                  <a:cubicBezTo>
                    <a:pt x="711073" y="555117"/>
                    <a:pt x="711581" y="554101"/>
                    <a:pt x="713105" y="552577"/>
                  </a:cubicBezTo>
                  <a:lnTo>
                    <a:pt x="728472" y="535051"/>
                  </a:lnTo>
                  <a:cubicBezTo>
                    <a:pt x="729996" y="533527"/>
                    <a:pt x="731647" y="531368"/>
                    <a:pt x="733679" y="529336"/>
                  </a:cubicBezTo>
                  <a:cubicBezTo>
                    <a:pt x="738759" y="523748"/>
                    <a:pt x="743966" y="518033"/>
                    <a:pt x="749681" y="511937"/>
                  </a:cubicBezTo>
                  <a:cubicBezTo>
                    <a:pt x="750697" y="510921"/>
                    <a:pt x="752221" y="509397"/>
                    <a:pt x="752856" y="508254"/>
                  </a:cubicBezTo>
                  <a:cubicBezTo>
                    <a:pt x="759587" y="501015"/>
                    <a:pt x="765683" y="494919"/>
                    <a:pt x="772922" y="487680"/>
                  </a:cubicBezTo>
                  <a:lnTo>
                    <a:pt x="776605" y="483489"/>
                  </a:lnTo>
                  <a:cubicBezTo>
                    <a:pt x="781685" y="477901"/>
                    <a:pt x="787908" y="472694"/>
                    <a:pt x="793623" y="467487"/>
                  </a:cubicBezTo>
                  <a:cubicBezTo>
                    <a:pt x="795655" y="465455"/>
                    <a:pt x="797179" y="463804"/>
                    <a:pt x="799211" y="462407"/>
                  </a:cubicBezTo>
                  <a:cubicBezTo>
                    <a:pt x="804799" y="457200"/>
                    <a:pt x="810006" y="452120"/>
                    <a:pt x="816229" y="446913"/>
                  </a:cubicBezTo>
                  <a:lnTo>
                    <a:pt x="819912" y="443357"/>
                  </a:lnTo>
                  <a:cubicBezTo>
                    <a:pt x="827151" y="436626"/>
                    <a:pt x="833247" y="430911"/>
                    <a:pt x="840486" y="424307"/>
                  </a:cubicBezTo>
                  <a:cubicBezTo>
                    <a:pt x="841502" y="423291"/>
                    <a:pt x="843026" y="422783"/>
                    <a:pt x="844169" y="421259"/>
                  </a:cubicBezTo>
                  <a:cubicBezTo>
                    <a:pt x="850265" y="416052"/>
                    <a:pt x="855980" y="411480"/>
                    <a:pt x="861187" y="406273"/>
                  </a:cubicBezTo>
                  <a:cubicBezTo>
                    <a:pt x="863219" y="404749"/>
                    <a:pt x="864743" y="403225"/>
                    <a:pt x="866775" y="401193"/>
                  </a:cubicBezTo>
                  <a:cubicBezTo>
                    <a:pt x="872871" y="397002"/>
                    <a:pt x="877570" y="391922"/>
                    <a:pt x="883793" y="387350"/>
                  </a:cubicBezTo>
                  <a:cubicBezTo>
                    <a:pt x="884809" y="385826"/>
                    <a:pt x="886333" y="384810"/>
                    <a:pt x="887857" y="384175"/>
                  </a:cubicBezTo>
                  <a:cubicBezTo>
                    <a:pt x="895096" y="378079"/>
                    <a:pt x="902335" y="372872"/>
                    <a:pt x="909574" y="367157"/>
                  </a:cubicBezTo>
                  <a:cubicBezTo>
                    <a:pt x="913638" y="363982"/>
                    <a:pt x="918337" y="359918"/>
                    <a:pt x="922909" y="356870"/>
                  </a:cubicBezTo>
                  <a:cubicBezTo>
                    <a:pt x="923417" y="356362"/>
                    <a:pt x="924941" y="355854"/>
                    <a:pt x="925449" y="354838"/>
                  </a:cubicBezTo>
                  <a:cubicBezTo>
                    <a:pt x="930529" y="351155"/>
                    <a:pt x="936244" y="347091"/>
                    <a:pt x="941959" y="343027"/>
                  </a:cubicBezTo>
                  <a:cubicBezTo>
                    <a:pt x="943991" y="341503"/>
                    <a:pt x="945515" y="340487"/>
                    <a:pt x="947039" y="338836"/>
                  </a:cubicBezTo>
                  <a:cubicBezTo>
                    <a:pt x="951230" y="336296"/>
                    <a:pt x="954786" y="333248"/>
                    <a:pt x="958850" y="330581"/>
                  </a:cubicBezTo>
                  <a:lnTo>
                    <a:pt x="964438" y="326517"/>
                  </a:lnTo>
                  <a:cubicBezTo>
                    <a:pt x="968629" y="323977"/>
                    <a:pt x="972185" y="321437"/>
                    <a:pt x="975741" y="318770"/>
                  </a:cubicBezTo>
                  <a:cubicBezTo>
                    <a:pt x="977265" y="317754"/>
                    <a:pt x="979297" y="316230"/>
                    <a:pt x="981837" y="315087"/>
                  </a:cubicBezTo>
                  <a:cubicBezTo>
                    <a:pt x="985520" y="312547"/>
                    <a:pt x="989584" y="310007"/>
                    <a:pt x="993648" y="307848"/>
                  </a:cubicBezTo>
                  <a:lnTo>
                    <a:pt x="999236" y="304292"/>
                  </a:lnTo>
                  <a:cubicBezTo>
                    <a:pt x="1002792" y="301752"/>
                    <a:pt x="1007491" y="299085"/>
                    <a:pt x="1011555" y="296545"/>
                  </a:cubicBezTo>
                  <a:cubicBezTo>
                    <a:pt x="1013079" y="295021"/>
                    <a:pt x="1014730" y="294513"/>
                    <a:pt x="1016762" y="292862"/>
                  </a:cubicBezTo>
                  <a:cubicBezTo>
                    <a:pt x="1022350" y="289687"/>
                    <a:pt x="1028065" y="286131"/>
                    <a:pt x="1033780" y="282575"/>
                  </a:cubicBezTo>
                  <a:cubicBezTo>
                    <a:pt x="1039876" y="279527"/>
                    <a:pt x="1046099" y="276479"/>
                    <a:pt x="1051814" y="273304"/>
                  </a:cubicBezTo>
                  <a:cubicBezTo>
                    <a:pt x="1053338" y="272288"/>
                    <a:pt x="1055370" y="271780"/>
                    <a:pt x="1056386" y="270764"/>
                  </a:cubicBezTo>
                  <a:cubicBezTo>
                    <a:pt x="1060958" y="268224"/>
                    <a:pt x="1065657" y="266065"/>
                    <a:pt x="1069721" y="263525"/>
                  </a:cubicBezTo>
                  <a:cubicBezTo>
                    <a:pt x="1071753" y="262001"/>
                    <a:pt x="1073912" y="261493"/>
                    <a:pt x="1075944" y="260350"/>
                  </a:cubicBezTo>
                  <a:lnTo>
                    <a:pt x="1087247" y="254254"/>
                  </a:lnTo>
                  <a:cubicBezTo>
                    <a:pt x="1089279" y="253238"/>
                    <a:pt x="1091946" y="252730"/>
                    <a:pt x="1093978" y="251079"/>
                  </a:cubicBezTo>
                  <a:cubicBezTo>
                    <a:pt x="1097661" y="249047"/>
                    <a:pt x="1102233" y="247396"/>
                    <a:pt x="1105789" y="245491"/>
                  </a:cubicBezTo>
                  <a:cubicBezTo>
                    <a:pt x="1107313" y="244983"/>
                    <a:pt x="1107821" y="244983"/>
                    <a:pt x="1109472" y="243967"/>
                  </a:cubicBezTo>
                  <a:cubicBezTo>
                    <a:pt x="1114552" y="241427"/>
                    <a:pt x="1120267" y="239776"/>
                    <a:pt x="1125474" y="237236"/>
                  </a:cubicBezTo>
                  <a:cubicBezTo>
                    <a:pt x="1125982" y="237236"/>
                    <a:pt x="1126490" y="236220"/>
                    <a:pt x="1127506" y="236220"/>
                  </a:cubicBezTo>
                  <a:cubicBezTo>
                    <a:pt x="1132713" y="234696"/>
                    <a:pt x="1136777" y="232537"/>
                    <a:pt x="1141984" y="230505"/>
                  </a:cubicBezTo>
                  <a:cubicBezTo>
                    <a:pt x="1143508" y="230124"/>
                    <a:pt x="1144524" y="230124"/>
                    <a:pt x="1146048" y="229489"/>
                  </a:cubicBezTo>
                  <a:lnTo>
                    <a:pt x="1161415" y="223266"/>
                  </a:lnTo>
                  <a:cubicBezTo>
                    <a:pt x="1161923" y="223266"/>
                    <a:pt x="1163447" y="222758"/>
                    <a:pt x="1163955" y="222758"/>
                  </a:cubicBezTo>
                  <a:cubicBezTo>
                    <a:pt x="1168527" y="220726"/>
                    <a:pt x="1172718" y="219710"/>
                    <a:pt x="1177290" y="218186"/>
                  </a:cubicBezTo>
                  <a:cubicBezTo>
                    <a:pt x="1178814" y="217678"/>
                    <a:pt x="1179830" y="217678"/>
                    <a:pt x="1181481" y="217170"/>
                  </a:cubicBezTo>
                  <a:cubicBezTo>
                    <a:pt x="1186561" y="215138"/>
                    <a:pt x="1191768" y="213995"/>
                    <a:pt x="1196848" y="212090"/>
                  </a:cubicBezTo>
                  <a:cubicBezTo>
                    <a:pt x="1197356" y="212090"/>
                    <a:pt x="1198372" y="211582"/>
                    <a:pt x="1199388" y="211582"/>
                  </a:cubicBezTo>
                  <a:lnTo>
                    <a:pt x="1212723" y="207391"/>
                  </a:lnTo>
                  <a:cubicBezTo>
                    <a:pt x="1213739" y="207391"/>
                    <a:pt x="1214755" y="206883"/>
                    <a:pt x="1215898" y="206883"/>
                  </a:cubicBezTo>
                  <a:cubicBezTo>
                    <a:pt x="1220978" y="205359"/>
                    <a:pt x="1226185" y="204343"/>
                    <a:pt x="1230757" y="202819"/>
                  </a:cubicBezTo>
                  <a:cubicBezTo>
                    <a:pt x="1231773" y="202819"/>
                    <a:pt x="1232789" y="202311"/>
                    <a:pt x="1233932" y="202311"/>
                  </a:cubicBezTo>
                  <a:cubicBezTo>
                    <a:pt x="1238504" y="201295"/>
                    <a:pt x="1243076" y="200279"/>
                    <a:pt x="1246759" y="199136"/>
                  </a:cubicBezTo>
                  <a:cubicBezTo>
                    <a:pt x="1247267" y="199136"/>
                    <a:pt x="1248791" y="198628"/>
                    <a:pt x="1249299" y="198628"/>
                  </a:cubicBezTo>
                  <a:cubicBezTo>
                    <a:pt x="1254379" y="197104"/>
                    <a:pt x="1259078" y="196596"/>
                    <a:pt x="1264158" y="196088"/>
                  </a:cubicBezTo>
                  <a:cubicBezTo>
                    <a:pt x="1265174" y="196088"/>
                    <a:pt x="1266190" y="195072"/>
                    <a:pt x="1267333" y="195072"/>
                  </a:cubicBezTo>
                  <a:cubicBezTo>
                    <a:pt x="1271905" y="194564"/>
                    <a:pt x="1275588" y="194056"/>
                    <a:pt x="1280160" y="193548"/>
                  </a:cubicBezTo>
                  <a:cubicBezTo>
                    <a:pt x="1280668" y="193548"/>
                    <a:pt x="1281684" y="193548"/>
                    <a:pt x="1282700" y="192532"/>
                  </a:cubicBezTo>
                  <a:cubicBezTo>
                    <a:pt x="1284732" y="192532"/>
                    <a:pt x="1287272" y="192024"/>
                    <a:pt x="1289431" y="192024"/>
                  </a:cubicBezTo>
                  <a:cubicBezTo>
                    <a:pt x="1292987" y="191516"/>
                    <a:pt x="1297178" y="191008"/>
                    <a:pt x="1300734" y="191008"/>
                  </a:cubicBezTo>
                  <a:cubicBezTo>
                    <a:pt x="1303274" y="191008"/>
                    <a:pt x="1305433" y="189992"/>
                    <a:pt x="1307465" y="189992"/>
                  </a:cubicBezTo>
                  <a:cubicBezTo>
                    <a:pt x="1310513" y="189484"/>
                    <a:pt x="1314196" y="189484"/>
                    <a:pt x="1317752" y="189484"/>
                  </a:cubicBezTo>
                  <a:cubicBezTo>
                    <a:pt x="1320292" y="189484"/>
                    <a:pt x="1321943" y="189484"/>
                    <a:pt x="1324483" y="189103"/>
                  </a:cubicBezTo>
                  <a:cubicBezTo>
                    <a:pt x="1328039" y="189103"/>
                    <a:pt x="1331722" y="188595"/>
                    <a:pt x="1334770" y="188595"/>
                  </a:cubicBezTo>
                  <a:lnTo>
                    <a:pt x="1375410" y="188595"/>
                  </a:lnTo>
                  <a:cubicBezTo>
                    <a:pt x="1379601" y="188595"/>
                    <a:pt x="1382649" y="189103"/>
                    <a:pt x="1386205" y="189103"/>
                  </a:cubicBezTo>
                  <a:cubicBezTo>
                    <a:pt x="1388237" y="189103"/>
                    <a:pt x="1389888" y="189103"/>
                    <a:pt x="1391412" y="189484"/>
                  </a:cubicBezTo>
                  <a:cubicBezTo>
                    <a:pt x="1395984" y="189992"/>
                    <a:pt x="1400556" y="189992"/>
                    <a:pt x="1405255" y="191008"/>
                  </a:cubicBezTo>
                  <a:lnTo>
                    <a:pt x="1407795" y="191008"/>
                  </a:lnTo>
                  <a:cubicBezTo>
                    <a:pt x="1412875" y="191516"/>
                    <a:pt x="1418082" y="192024"/>
                    <a:pt x="1423797" y="193548"/>
                  </a:cubicBezTo>
                  <a:cubicBezTo>
                    <a:pt x="1424305" y="193548"/>
                    <a:pt x="1425829" y="194056"/>
                    <a:pt x="1426337" y="194056"/>
                  </a:cubicBezTo>
                  <a:cubicBezTo>
                    <a:pt x="1431036" y="194564"/>
                    <a:pt x="1434592" y="195072"/>
                    <a:pt x="1439291" y="196596"/>
                  </a:cubicBezTo>
                  <a:cubicBezTo>
                    <a:pt x="1441323" y="197104"/>
                    <a:pt x="1442339" y="197104"/>
                    <a:pt x="1443863" y="197612"/>
                  </a:cubicBezTo>
                  <a:cubicBezTo>
                    <a:pt x="1447038" y="198628"/>
                    <a:pt x="1450594" y="199136"/>
                    <a:pt x="1454150" y="200152"/>
                  </a:cubicBezTo>
                  <a:cubicBezTo>
                    <a:pt x="1455674" y="201168"/>
                    <a:pt x="1457833" y="201676"/>
                    <a:pt x="1459230" y="201676"/>
                  </a:cubicBezTo>
                  <a:cubicBezTo>
                    <a:pt x="1462405" y="202184"/>
                    <a:pt x="1465453" y="203708"/>
                    <a:pt x="1467993" y="204216"/>
                  </a:cubicBezTo>
                  <a:lnTo>
                    <a:pt x="1473708" y="206248"/>
                  </a:lnTo>
                  <a:cubicBezTo>
                    <a:pt x="1477264" y="207264"/>
                    <a:pt x="1479804" y="207772"/>
                    <a:pt x="1482852" y="209423"/>
                  </a:cubicBezTo>
                  <a:lnTo>
                    <a:pt x="1488567" y="211455"/>
                  </a:lnTo>
                  <a:cubicBezTo>
                    <a:pt x="1491615" y="212471"/>
                    <a:pt x="1494155" y="212979"/>
                    <a:pt x="1496822" y="214503"/>
                  </a:cubicBezTo>
                  <a:cubicBezTo>
                    <a:pt x="1498854" y="215011"/>
                    <a:pt x="1500886" y="215519"/>
                    <a:pt x="1501902" y="216535"/>
                  </a:cubicBezTo>
                  <a:cubicBezTo>
                    <a:pt x="1505585" y="217551"/>
                    <a:pt x="1507998" y="219075"/>
                    <a:pt x="1510665" y="220218"/>
                  </a:cubicBezTo>
                  <a:cubicBezTo>
                    <a:pt x="1512189" y="220726"/>
                    <a:pt x="1513840" y="221742"/>
                    <a:pt x="1515872" y="222758"/>
                  </a:cubicBezTo>
                  <a:cubicBezTo>
                    <a:pt x="1518920" y="224282"/>
                    <a:pt x="1521968" y="225933"/>
                    <a:pt x="1524508" y="227457"/>
                  </a:cubicBezTo>
                  <a:lnTo>
                    <a:pt x="1528699" y="229489"/>
                  </a:lnTo>
                  <a:cubicBezTo>
                    <a:pt x="1532509" y="231775"/>
                    <a:pt x="1536700" y="233299"/>
                    <a:pt x="1540510" y="235585"/>
                  </a:cubicBezTo>
                  <a:lnTo>
                    <a:pt x="1227963" y="49022"/>
                  </a:lnTo>
                  <a:cubicBezTo>
                    <a:pt x="1223391" y="46482"/>
                    <a:pt x="1219200" y="43815"/>
                    <a:pt x="1215136" y="41783"/>
                  </a:cubicBezTo>
                  <a:lnTo>
                    <a:pt x="1210945" y="40259"/>
                  </a:lnTo>
                  <a:cubicBezTo>
                    <a:pt x="1207897" y="38735"/>
                    <a:pt x="1205357" y="36576"/>
                    <a:pt x="1202182" y="35560"/>
                  </a:cubicBezTo>
                  <a:cubicBezTo>
                    <a:pt x="1200150" y="35052"/>
                    <a:pt x="1198626" y="34036"/>
                    <a:pt x="1197102" y="33020"/>
                  </a:cubicBezTo>
                  <a:cubicBezTo>
                    <a:pt x="1194562" y="31496"/>
                    <a:pt x="1191006" y="30480"/>
                    <a:pt x="1188339" y="28956"/>
                  </a:cubicBezTo>
                  <a:lnTo>
                    <a:pt x="1182751" y="27432"/>
                  </a:lnTo>
                  <a:cubicBezTo>
                    <a:pt x="1180211" y="25908"/>
                    <a:pt x="1177036" y="24892"/>
                    <a:pt x="1174496" y="23876"/>
                  </a:cubicBezTo>
                  <a:lnTo>
                    <a:pt x="1168781" y="22352"/>
                  </a:lnTo>
                  <a:cubicBezTo>
                    <a:pt x="1165225" y="20828"/>
                    <a:pt x="1162685" y="20320"/>
                    <a:pt x="1159637" y="18669"/>
                  </a:cubicBezTo>
                  <a:lnTo>
                    <a:pt x="1153922" y="17145"/>
                  </a:lnTo>
                  <a:cubicBezTo>
                    <a:pt x="1150874" y="16129"/>
                    <a:pt x="1147191" y="15113"/>
                    <a:pt x="1144651" y="14605"/>
                  </a:cubicBezTo>
                  <a:cubicBezTo>
                    <a:pt x="1143127" y="13589"/>
                    <a:pt x="1141095" y="13081"/>
                    <a:pt x="1139063" y="13081"/>
                  </a:cubicBezTo>
                  <a:cubicBezTo>
                    <a:pt x="1135888" y="12573"/>
                    <a:pt x="1132967" y="11049"/>
                    <a:pt x="1128776" y="10541"/>
                  </a:cubicBezTo>
                  <a:cubicBezTo>
                    <a:pt x="1126744" y="10033"/>
                    <a:pt x="1125728" y="10033"/>
                    <a:pt x="1123696" y="9525"/>
                  </a:cubicBezTo>
                  <a:cubicBezTo>
                    <a:pt x="1120013" y="8509"/>
                    <a:pt x="1115441" y="7493"/>
                    <a:pt x="1111250" y="6985"/>
                  </a:cubicBezTo>
                  <a:cubicBezTo>
                    <a:pt x="1110234" y="6985"/>
                    <a:pt x="1109726" y="5969"/>
                    <a:pt x="1108202" y="5969"/>
                  </a:cubicBezTo>
                  <a:cubicBezTo>
                    <a:pt x="1102995" y="5461"/>
                    <a:pt x="1097915" y="4445"/>
                    <a:pt x="1092835" y="3429"/>
                  </a:cubicBezTo>
                  <a:cubicBezTo>
                    <a:pt x="1091819" y="3429"/>
                    <a:pt x="1090803" y="3429"/>
                    <a:pt x="1089660" y="2921"/>
                  </a:cubicBezTo>
                  <a:cubicBezTo>
                    <a:pt x="1085088" y="2413"/>
                    <a:pt x="1081405" y="1905"/>
                    <a:pt x="1076833" y="1905"/>
                  </a:cubicBezTo>
                  <a:cubicBezTo>
                    <a:pt x="1074801" y="1905"/>
                    <a:pt x="1072642" y="1905"/>
                    <a:pt x="1071118" y="889"/>
                  </a:cubicBezTo>
                  <a:cubicBezTo>
                    <a:pt x="1067562" y="889"/>
                    <a:pt x="1063879" y="381"/>
                    <a:pt x="1060831" y="381"/>
                  </a:cubicBezTo>
                  <a:close/>
                  <a:moveTo>
                    <a:pt x="476885" y="1938782"/>
                  </a:moveTo>
                  <a:lnTo>
                    <a:pt x="480822" y="1942084"/>
                  </a:lnTo>
                  <a:cubicBezTo>
                    <a:pt x="482346" y="1942592"/>
                    <a:pt x="482854" y="1944116"/>
                    <a:pt x="484505" y="1944624"/>
                  </a:cubicBezTo>
                  <a:cubicBezTo>
                    <a:pt x="487045" y="1946656"/>
                    <a:pt x="488569" y="1947799"/>
                    <a:pt x="491236" y="1949704"/>
                  </a:cubicBezTo>
                  <a:cubicBezTo>
                    <a:pt x="492760" y="1950212"/>
                    <a:pt x="493776" y="1951736"/>
                    <a:pt x="495427" y="1952244"/>
                  </a:cubicBezTo>
                  <a:cubicBezTo>
                    <a:pt x="496951" y="1954276"/>
                    <a:pt x="499999" y="1955419"/>
                    <a:pt x="504190" y="1955419"/>
                  </a:cubicBezTo>
                  <a:cubicBezTo>
                    <a:pt x="505206" y="1955927"/>
                    <a:pt x="506222" y="1956943"/>
                    <a:pt x="507746" y="1957451"/>
                  </a:cubicBezTo>
                  <a:cubicBezTo>
                    <a:pt x="511429" y="1959483"/>
                    <a:pt x="514477" y="1962150"/>
                    <a:pt x="518541" y="1963674"/>
                  </a:cubicBezTo>
                  <a:lnTo>
                    <a:pt x="477012" y="1938655"/>
                  </a:lnTo>
                  <a:close/>
                </a:path>
              </a:pathLst>
            </a:custGeom>
            <a:solidFill>
              <a:srgbClr val="FFFFFF"/>
            </a:solidFill>
          </p:spPr>
        </p:sp>
      </p:grpSp>
      <p:grpSp>
        <p:nvGrpSpPr>
          <p:cNvPr id="64" name="Group 64"/>
          <p:cNvGrpSpPr/>
          <p:nvPr/>
        </p:nvGrpSpPr>
        <p:grpSpPr>
          <a:xfrm>
            <a:off x="14370356" y="6731096"/>
            <a:ext cx="839824" cy="1070418"/>
            <a:chOff x="0" y="0"/>
            <a:chExt cx="1433504" cy="1827106"/>
          </a:xfrm>
        </p:grpSpPr>
        <p:sp>
          <p:nvSpPr>
            <p:cNvPr id="65" name="Freeform 65"/>
            <p:cNvSpPr/>
            <p:nvPr/>
          </p:nvSpPr>
          <p:spPr>
            <a:xfrm>
              <a:off x="0" y="0"/>
              <a:ext cx="1433449" cy="1827022"/>
            </a:xfrm>
            <a:custGeom>
              <a:avLst/>
              <a:gdLst/>
              <a:ahLst/>
              <a:cxnLst/>
              <a:rect l="l" t="t" r="r" b="b"/>
              <a:pathLst>
                <a:path w="1433449" h="1827022">
                  <a:moveTo>
                    <a:pt x="1037590" y="0"/>
                  </a:moveTo>
                  <a:cubicBezTo>
                    <a:pt x="942213" y="0"/>
                    <a:pt x="834517" y="30734"/>
                    <a:pt x="720471" y="95250"/>
                  </a:cubicBezTo>
                  <a:cubicBezTo>
                    <a:pt x="325374" y="319024"/>
                    <a:pt x="3175" y="867156"/>
                    <a:pt x="1143" y="1318895"/>
                  </a:cubicBezTo>
                  <a:cubicBezTo>
                    <a:pt x="0" y="1640713"/>
                    <a:pt x="160655" y="1827022"/>
                    <a:pt x="395732" y="1827022"/>
                  </a:cubicBezTo>
                  <a:cubicBezTo>
                    <a:pt x="491109" y="1827022"/>
                    <a:pt x="598805" y="1796288"/>
                    <a:pt x="712851" y="1731645"/>
                  </a:cubicBezTo>
                  <a:cubicBezTo>
                    <a:pt x="1107440" y="1507744"/>
                    <a:pt x="1430147" y="959739"/>
                    <a:pt x="1431671" y="507365"/>
                  </a:cubicBezTo>
                  <a:cubicBezTo>
                    <a:pt x="1433449" y="186055"/>
                    <a:pt x="1272794" y="0"/>
                    <a:pt x="1037590" y="0"/>
                  </a:cubicBezTo>
                  <a:close/>
                </a:path>
              </a:pathLst>
            </a:custGeom>
            <a:solidFill>
              <a:srgbClr val="979797"/>
            </a:solidFill>
          </p:spPr>
        </p:sp>
      </p:grpSp>
      <p:grpSp>
        <p:nvGrpSpPr>
          <p:cNvPr id="66" name="Group 66"/>
          <p:cNvGrpSpPr/>
          <p:nvPr/>
        </p:nvGrpSpPr>
        <p:grpSpPr>
          <a:xfrm>
            <a:off x="14478900" y="6832685"/>
            <a:ext cx="1908008" cy="1632991"/>
            <a:chOff x="0" y="0"/>
            <a:chExt cx="3256797" cy="2787368"/>
          </a:xfrm>
        </p:grpSpPr>
        <p:sp>
          <p:nvSpPr>
            <p:cNvPr id="67" name="Freeform 67"/>
            <p:cNvSpPr/>
            <p:nvPr/>
          </p:nvSpPr>
          <p:spPr>
            <a:xfrm>
              <a:off x="254" y="127"/>
              <a:ext cx="3256661" cy="2787015"/>
            </a:xfrm>
            <a:custGeom>
              <a:avLst/>
              <a:gdLst/>
              <a:ahLst/>
              <a:cxnLst/>
              <a:rect l="l" t="t" r="r" b="b"/>
              <a:pathLst>
                <a:path w="3256661" h="2787015">
                  <a:moveTo>
                    <a:pt x="2868041" y="1179830"/>
                  </a:moveTo>
                  <a:cubicBezTo>
                    <a:pt x="2866009" y="1180338"/>
                    <a:pt x="2864866" y="1180338"/>
                    <a:pt x="2863342" y="1180338"/>
                  </a:cubicBezTo>
                  <a:cubicBezTo>
                    <a:pt x="2864358" y="1180338"/>
                    <a:pt x="2865882" y="1180338"/>
                    <a:pt x="2868041" y="1179830"/>
                  </a:cubicBezTo>
                  <a:close/>
                  <a:moveTo>
                    <a:pt x="2957576" y="1180846"/>
                  </a:moveTo>
                  <a:cubicBezTo>
                    <a:pt x="2958592" y="1180846"/>
                    <a:pt x="2959100" y="1180846"/>
                    <a:pt x="2960624" y="1181354"/>
                  </a:cubicBezTo>
                  <a:cubicBezTo>
                    <a:pt x="2959100" y="1181354"/>
                    <a:pt x="2958084" y="1180846"/>
                    <a:pt x="2957576" y="1180846"/>
                  </a:cubicBezTo>
                  <a:close/>
                  <a:moveTo>
                    <a:pt x="2970911" y="1182878"/>
                  </a:moveTo>
                  <a:cubicBezTo>
                    <a:pt x="2971546" y="1182878"/>
                    <a:pt x="2972308" y="1183132"/>
                    <a:pt x="2972943" y="1183259"/>
                  </a:cubicBezTo>
                  <a:cubicBezTo>
                    <a:pt x="2971927" y="1183132"/>
                    <a:pt x="2970657" y="1182878"/>
                    <a:pt x="2969260" y="1182878"/>
                  </a:cubicBezTo>
                  <a:close/>
                  <a:moveTo>
                    <a:pt x="3010535" y="1192657"/>
                  </a:moveTo>
                  <a:cubicBezTo>
                    <a:pt x="3011551" y="1192657"/>
                    <a:pt x="3012059" y="1193165"/>
                    <a:pt x="3013075" y="1193165"/>
                  </a:cubicBezTo>
                  <a:cubicBezTo>
                    <a:pt x="3012059" y="1193165"/>
                    <a:pt x="3011551" y="1192657"/>
                    <a:pt x="3009900" y="1192657"/>
                  </a:cubicBezTo>
                  <a:close/>
                  <a:moveTo>
                    <a:pt x="2794381" y="1193165"/>
                  </a:moveTo>
                  <a:cubicBezTo>
                    <a:pt x="2792857" y="1193673"/>
                    <a:pt x="2790825" y="1194181"/>
                    <a:pt x="2789301" y="1194181"/>
                  </a:cubicBezTo>
                  <a:cubicBezTo>
                    <a:pt x="2791333" y="1193673"/>
                    <a:pt x="2792984" y="1193673"/>
                    <a:pt x="2794381" y="1193165"/>
                  </a:cubicBezTo>
                  <a:close/>
                  <a:moveTo>
                    <a:pt x="2789301" y="1194181"/>
                  </a:moveTo>
                  <a:cubicBezTo>
                    <a:pt x="2789174" y="1194562"/>
                    <a:pt x="2789047" y="1194562"/>
                    <a:pt x="2788920" y="1194562"/>
                  </a:cubicBezTo>
                  <a:cubicBezTo>
                    <a:pt x="2788793" y="1194562"/>
                    <a:pt x="2788920" y="1194181"/>
                    <a:pt x="2789301" y="1194181"/>
                  </a:cubicBezTo>
                  <a:close/>
                  <a:moveTo>
                    <a:pt x="3022727" y="1196467"/>
                  </a:moveTo>
                  <a:cubicBezTo>
                    <a:pt x="3022854" y="1196467"/>
                    <a:pt x="3022854" y="1196594"/>
                    <a:pt x="3022854" y="1196594"/>
                  </a:cubicBezTo>
                  <a:cubicBezTo>
                    <a:pt x="3023362" y="1196594"/>
                    <a:pt x="3023362" y="1197610"/>
                    <a:pt x="3024378" y="1197610"/>
                  </a:cubicBezTo>
                  <a:cubicBezTo>
                    <a:pt x="3023362" y="1197610"/>
                    <a:pt x="3022854" y="1196594"/>
                    <a:pt x="3022346" y="1196594"/>
                  </a:cubicBezTo>
                  <a:cubicBezTo>
                    <a:pt x="3022473" y="1196467"/>
                    <a:pt x="3022600" y="1196467"/>
                    <a:pt x="3022727" y="1196467"/>
                  </a:cubicBezTo>
                  <a:close/>
                  <a:moveTo>
                    <a:pt x="2774696" y="1198753"/>
                  </a:moveTo>
                  <a:lnTo>
                    <a:pt x="2773299" y="1199261"/>
                  </a:lnTo>
                  <a:cubicBezTo>
                    <a:pt x="2773680" y="1198880"/>
                    <a:pt x="2774442" y="1198753"/>
                    <a:pt x="2774696" y="1198753"/>
                  </a:cubicBezTo>
                  <a:close/>
                  <a:moveTo>
                    <a:pt x="2763520" y="1201928"/>
                  </a:moveTo>
                  <a:cubicBezTo>
                    <a:pt x="2761996" y="1202944"/>
                    <a:pt x="2760472" y="1203452"/>
                    <a:pt x="2758440" y="1203452"/>
                  </a:cubicBezTo>
                  <a:cubicBezTo>
                    <a:pt x="2760472" y="1202944"/>
                    <a:pt x="2761996" y="1201928"/>
                    <a:pt x="2763520" y="1201928"/>
                  </a:cubicBezTo>
                  <a:close/>
                  <a:moveTo>
                    <a:pt x="2748153" y="1207008"/>
                  </a:moveTo>
                  <a:cubicBezTo>
                    <a:pt x="2746502" y="1207897"/>
                    <a:pt x="2745232" y="1208278"/>
                    <a:pt x="2743962" y="1208786"/>
                  </a:cubicBezTo>
                  <a:cubicBezTo>
                    <a:pt x="2743962" y="1208659"/>
                    <a:pt x="2744089" y="1208659"/>
                    <a:pt x="2744089" y="1208659"/>
                  </a:cubicBezTo>
                  <a:cubicBezTo>
                    <a:pt x="2745105" y="1208151"/>
                    <a:pt x="2747137" y="1207135"/>
                    <a:pt x="2748153" y="1207135"/>
                  </a:cubicBezTo>
                  <a:close/>
                  <a:moveTo>
                    <a:pt x="2732151" y="1213104"/>
                  </a:moveTo>
                  <a:cubicBezTo>
                    <a:pt x="2731135" y="1213612"/>
                    <a:pt x="2729611" y="1214120"/>
                    <a:pt x="2727579" y="1214628"/>
                  </a:cubicBezTo>
                  <a:cubicBezTo>
                    <a:pt x="2729103" y="1214120"/>
                    <a:pt x="2731135" y="1213612"/>
                    <a:pt x="2732151" y="1213104"/>
                  </a:cubicBezTo>
                  <a:close/>
                  <a:moveTo>
                    <a:pt x="2685415" y="1232662"/>
                  </a:moveTo>
                  <a:cubicBezTo>
                    <a:pt x="2685034" y="1233297"/>
                    <a:pt x="2684653" y="1233551"/>
                    <a:pt x="2684272" y="1233678"/>
                  </a:cubicBezTo>
                  <a:cubicBezTo>
                    <a:pt x="2684907" y="1233424"/>
                    <a:pt x="2684907" y="1232662"/>
                    <a:pt x="2685415" y="1232662"/>
                  </a:cubicBezTo>
                  <a:close/>
                  <a:moveTo>
                    <a:pt x="2003044" y="2431161"/>
                  </a:moveTo>
                  <a:cubicBezTo>
                    <a:pt x="2003552" y="2434209"/>
                    <a:pt x="2004060" y="2437892"/>
                    <a:pt x="2004060" y="2440305"/>
                  </a:cubicBezTo>
                  <a:cubicBezTo>
                    <a:pt x="2003552" y="2436749"/>
                    <a:pt x="2003552" y="2434209"/>
                    <a:pt x="2003044" y="2431161"/>
                  </a:cubicBezTo>
                  <a:close/>
                  <a:moveTo>
                    <a:pt x="2014347" y="2495931"/>
                  </a:moveTo>
                  <a:lnTo>
                    <a:pt x="2014982" y="2498344"/>
                  </a:lnTo>
                  <a:cubicBezTo>
                    <a:pt x="2014728" y="2497582"/>
                    <a:pt x="2014601" y="2496820"/>
                    <a:pt x="2014347" y="2495931"/>
                  </a:cubicBezTo>
                  <a:close/>
                  <a:moveTo>
                    <a:pt x="2018411" y="2510790"/>
                  </a:moveTo>
                  <a:cubicBezTo>
                    <a:pt x="2018792" y="2513076"/>
                    <a:pt x="2019427" y="2514981"/>
                    <a:pt x="2019808" y="2517140"/>
                  </a:cubicBezTo>
                  <a:cubicBezTo>
                    <a:pt x="2019681" y="2517013"/>
                    <a:pt x="2019681" y="2516759"/>
                    <a:pt x="2019427" y="2516505"/>
                  </a:cubicBezTo>
                  <a:cubicBezTo>
                    <a:pt x="2018919" y="2514981"/>
                    <a:pt x="2018411" y="2512949"/>
                    <a:pt x="2018411" y="2510917"/>
                  </a:cubicBezTo>
                  <a:close/>
                  <a:moveTo>
                    <a:pt x="2022602" y="2525649"/>
                  </a:moveTo>
                  <a:lnTo>
                    <a:pt x="2023491" y="2528824"/>
                  </a:lnTo>
                  <a:cubicBezTo>
                    <a:pt x="2022983" y="2527808"/>
                    <a:pt x="2022602" y="2526919"/>
                    <a:pt x="2022602" y="2525649"/>
                  </a:cubicBezTo>
                  <a:close/>
                  <a:moveTo>
                    <a:pt x="2032889" y="2558034"/>
                  </a:moveTo>
                  <a:cubicBezTo>
                    <a:pt x="2033270" y="2559177"/>
                    <a:pt x="2033778" y="2560320"/>
                    <a:pt x="2034413" y="2561209"/>
                  </a:cubicBezTo>
                  <a:lnTo>
                    <a:pt x="2033397" y="2560193"/>
                  </a:lnTo>
                  <a:lnTo>
                    <a:pt x="2032889" y="2558034"/>
                  </a:lnTo>
                  <a:close/>
                  <a:moveTo>
                    <a:pt x="2039239" y="2573147"/>
                  </a:moveTo>
                  <a:cubicBezTo>
                    <a:pt x="2039366" y="2573274"/>
                    <a:pt x="2039493" y="2573528"/>
                    <a:pt x="2039620" y="2573528"/>
                  </a:cubicBezTo>
                  <a:cubicBezTo>
                    <a:pt x="2039366" y="2573401"/>
                    <a:pt x="2039239" y="2573147"/>
                    <a:pt x="2039239" y="2573147"/>
                  </a:cubicBezTo>
                  <a:close/>
                  <a:moveTo>
                    <a:pt x="2044954" y="2586609"/>
                  </a:moveTo>
                  <a:cubicBezTo>
                    <a:pt x="2045208" y="2587244"/>
                    <a:pt x="2045589" y="2587879"/>
                    <a:pt x="2045843" y="2588514"/>
                  </a:cubicBezTo>
                  <a:cubicBezTo>
                    <a:pt x="2045462" y="2587879"/>
                    <a:pt x="2045208" y="2587244"/>
                    <a:pt x="2044954" y="2586609"/>
                  </a:cubicBezTo>
                  <a:close/>
                  <a:moveTo>
                    <a:pt x="2048383" y="2594610"/>
                  </a:moveTo>
                  <a:cubicBezTo>
                    <a:pt x="2049780" y="2596134"/>
                    <a:pt x="2050415" y="2598420"/>
                    <a:pt x="2051685" y="2600452"/>
                  </a:cubicBezTo>
                  <a:cubicBezTo>
                    <a:pt x="2051431" y="2600325"/>
                    <a:pt x="2050923" y="2600325"/>
                    <a:pt x="2050923" y="2600325"/>
                  </a:cubicBezTo>
                  <a:cubicBezTo>
                    <a:pt x="2050415" y="2598293"/>
                    <a:pt x="2049399" y="2596261"/>
                    <a:pt x="2048383" y="2594737"/>
                  </a:cubicBezTo>
                  <a:close/>
                  <a:moveTo>
                    <a:pt x="2063496" y="2622804"/>
                  </a:moveTo>
                  <a:cubicBezTo>
                    <a:pt x="2063496" y="2622931"/>
                    <a:pt x="2063623" y="2622931"/>
                    <a:pt x="2063623" y="2623058"/>
                  </a:cubicBezTo>
                  <a:cubicBezTo>
                    <a:pt x="2063496" y="2622931"/>
                    <a:pt x="2063496" y="2622931"/>
                    <a:pt x="2063496" y="2622804"/>
                  </a:cubicBezTo>
                  <a:close/>
                  <a:moveTo>
                    <a:pt x="2070735" y="2634869"/>
                  </a:moveTo>
                  <a:cubicBezTo>
                    <a:pt x="2070989" y="2635250"/>
                    <a:pt x="2071243" y="2635885"/>
                    <a:pt x="2071497" y="2636266"/>
                  </a:cubicBezTo>
                  <a:cubicBezTo>
                    <a:pt x="2071243" y="2636012"/>
                    <a:pt x="2070989" y="2635504"/>
                    <a:pt x="2070735" y="2634869"/>
                  </a:cubicBezTo>
                  <a:close/>
                  <a:moveTo>
                    <a:pt x="2076450" y="2643505"/>
                  </a:moveTo>
                  <a:lnTo>
                    <a:pt x="2077720" y="2645410"/>
                  </a:lnTo>
                  <a:cubicBezTo>
                    <a:pt x="2077212" y="2644775"/>
                    <a:pt x="2076831" y="2644140"/>
                    <a:pt x="2076450" y="2643505"/>
                  </a:cubicBezTo>
                  <a:close/>
                  <a:moveTo>
                    <a:pt x="2084959" y="2655697"/>
                  </a:moveTo>
                  <a:cubicBezTo>
                    <a:pt x="2085213" y="2656078"/>
                    <a:pt x="2085594" y="2656459"/>
                    <a:pt x="2085975" y="2656840"/>
                  </a:cubicBezTo>
                  <a:cubicBezTo>
                    <a:pt x="2085975" y="2656840"/>
                    <a:pt x="2085213" y="2656459"/>
                    <a:pt x="2084959" y="2655697"/>
                  </a:cubicBezTo>
                  <a:close/>
                  <a:moveTo>
                    <a:pt x="2090928" y="2663063"/>
                  </a:moveTo>
                  <a:cubicBezTo>
                    <a:pt x="2091563" y="2663952"/>
                    <a:pt x="2092325" y="2664841"/>
                    <a:pt x="2092833" y="2665603"/>
                  </a:cubicBezTo>
                  <a:cubicBezTo>
                    <a:pt x="2092706" y="2665349"/>
                    <a:pt x="2092452" y="2665222"/>
                    <a:pt x="2092071" y="2664968"/>
                  </a:cubicBezTo>
                  <a:cubicBezTo>
                    <a:pt x="2091690" y="2664587"/>
                    <a:pt x="2091309" y="2663698"/>
                    <a:pt x="2090928" y="2662936"/>
                  </a:cubicBezTo>
                  <a:close/>
                  <a:moveTo>
                    <a:pt x="2098675" y="2672715"/>
                  </a:moveTo>
                  <a:cubicBezTo>
                    <a:pt x="2098929" y="2673096"/>
                    <a:pt x="2099183" y="2673604"/>
                    <a:pt x="2099437" y="2673985"/>
                  </a:cubicBezTo>
                  <a:cubicBezTo>
                    <a:pt x="2099056" y="2673604"/>
                    <a:pt x="2098802" y="2673350"/>
                    <a:pt x="2098675" y="2672715"/>
                  </a:cubicBezTo>
                  <a:close/>
                  <a:moveTo>
                    <a:pt x="2102104" y="2677033"/>
                  </a:moveTo>
                  <a:cubicBezTo>
                    <a:pt x="2102231" y="2677160"/>
                    <a:pt x="2102231" y="2677160"/>
                    <a:pt x="2102358" y="2677414"/>
                  </a:cubicBezTo>
                  <a:cubicBezTo>
                    <a:pt x="2102231" y="2677287"/>
                    <a:pt x="2102231" y="2677160"/>
                    <a:pt x="2102104" y="2677033"/>
                  </a:cubicBezTo>
                  <a:close/>
                  <a:moveTo>
                    <a:pt x="2107057" y="2682113"/>
                  </a:moveTo>
                  <a:cubicBezTo>
                    <a:pt x="2108073" y="2683129"/>
                    <a:pt x="2109597" y="2685161"/>
                    <a:pt x="2110613" y="2686177"/>
                  </a:cubicBezTo>
                  <a:cubicBezTo>
                    <a:pt x="2110613" y="2686177"/>
                    <a:pt x="2110105" y="2686177"/>
                    <a:pt x="2110105" y="2685669"/>
                  </a:cubicBezTo>
                  <a:cubicBezTo>
                    <a:pt x="2109089" y="2684653"/>
                    <a:pt x="2108073" y="2683129"/>
                    <a:pt x="2107057" y="2682113"/>
                  </a:cubicBezTo>
                  <a:close/>
                  <a:moveTo>
                    <a:pt x="2134235" y="2708275"/>
                  </a:moveTo>
                  <a:cubicBezTo>
                    <a:pt x="2135759" y="2709291"/>
                    <a:pt x="2137410" y="2710815"/>
                    <a:pt x="2139442" y="2712466"/>
                  </a:cubicBezTo>
                  <a:cubicBezTo>
                    <a:pt x="2139061" y="2712593"/>
                    <a:pt x="2138680" y="2712720"/>
                    <a:pt x="2138426" y="2712720"/>
                  </a:cubicBezTo>
                  <a:cubicBezTo>
                    <a:pt x="2138172" y="2712720"/>
                    <a:pt x="2137918" y="2712593"/>
                    <a:pt x="2137918" y="2711958"/>
                  </a:cubicBezTo>
                  <a:lnTo>
                    <a:pt x="2137410" y="2711450"/>
                  </a:lnTo>
                  <a:cubicBezTo>
                    <a:pt x="2135886" y="2710942"/>
                    <a:pt x="2135378" y="2709418"/>
                    <a:pt x="2134235" y="2708275"/>
                  </a:cubicBezTo>
                  <a:close/>
                  <a:moveTo>
                    <a:pt x="2155698" y="2726182"/>
                  </a:moveTo>
                  <a:cubicBezTo>
                    <a:pt x="2156460" y="2726563"/>
                    <a:pt x="2157222" y="2726817"/>
                    <a:pt x="2157984" y="2727452"/>
                  </a:cubicBezTo>
                  <a:cubicBezTo>
                    <a:pt x="2156460" y="2726944"/>
                    <a:pt x="2155952" y="2726436"/>
                    <a:pt x="2155952" y="2726436"/>
                  </a:cubicBezTo>
                  <a:cubicBezTo>
                    <a:pt x="2155952" y="2726436"/>
                    <a:pt x="2155825" y="2726309"/>
                    <a:pt x="2155698" y="2726309"/>
                  </a:cubicBezTo>
                  <a:close/>
                  <a:moveTo>
                    <a:pt x="2162048" y="2731008"/>
                  </a:moveTo>
                  <a:cubicBezTo>
                    <a:pt x="2163445" y="2731516"/>
                    <a:pt x="2164334" y="2732024"/>
                    <a:pt x="2165223" y="2732659"/>
                  </a:cubicBezTo>
                  <a:cubicBezTo>
                    <a:pt x="2165223" y="2732532"/>
                    <a:pt x="2165223" y="2732532"/>
                    <a:pt x="2165096" y="2732532"/>
                  </a:cubicBezTo>
                  <a:cubicBezTo>
                    <a:pt x="2164080" y="2732024"/>
                    <a:pt x="2163572" y="2731516"/>
                    <a:pt x="2162048" y="2731008"/>
                  </a:cubicBezTo>
                  <a:close/>
                  <a:moveTo>
                    <a:pt x="2165985" y="2733167"/>
                  </a:moveTo>
                  <a:cubicBezTo>
                    <a:pt x="2166620" y="2733675"/>
                    <a:pt x="2167255" y="2734183"/>
                    <a:pt x="2168144" y="2734691"/>
                  </a:cubicBezTo>
                  <a:cubicBezTo>
                    <a:pt x="2167128" y="2734310"/>
                    <a:pt x="2166493" y="2733675"/>
                    <a:pt x="2165985" y="2733167"/>
                  </a:cubicBezTo>
                  <a:close/>
                  <a:moveTo>
                    <a:pt x="2169160" y="2740279"/>
                  </a:moveTo>
                  <a:cubicBezTo>
                    <a:pt x="2170303" y="2741041"/>
                    <a:pt x="2171319" y="2741803"/>
                    <a:pt x="2172462" y="2742311"/>
                  </a:cubicBezTo>
                  <a:cubicBezTo>
                    <a:pt x="2171319" y="2741676"/>
                    <a:pt x="2170176" y="2741041"/>
                    <a:pt x="2169160" y="2740279"/>
                  </a:cubicBezTo>
                  <a:close/>
                  <a:moveTo>
                    <a:pt x="897763" y="0"/>
                  </a:moveTo>
                  <a:cubicBezTo>
                    <a:pt x="894715" y="0"/>
                    <a:pt x="892175" y="0"/>
                    <a:pt x="888492" y="508"/>
                  </a:cubicBezTo>
                  <a:cubicBezTo>
                    <a:pt x="886968" y="508"/>
                    <a:pt x="884936" y="508"/>
                    <a:pt x="882904" y="1524"/>
                  </a:cubicBezTo>
                  <a:cubicBezTo>
                    <a:pt x="879729" y="1524"/>
                    <a:pt x="876808" y="1905"/>
                    <a:pt x="873125" y="1905"/>
                  </a:cubicBezTo>
                  <a:cubicBezTo>
                    <a:pt x="871601" y="1905"/>
                    <a:pt x="870077" y="1905"/>
                    <a:pt x="868045" y="2413"/>
                  </a:cubicBezTo>
                  <a:cubicBezTo>
                    <a:pt x="864362" y="2921"/>
                    <a:pt x="860298" y="2921"/>
                    <a:pt x="856742" y="3937"/>
                  </a:cubicBezTo>
                  <a:cubicBezTo>
                    <a:pt x="855218" y="3937"/>
                    <a:pt x="854710" y="3937"/>
                    <a:pt x="853694" y="4445"/>
                  </a:cubicBezTo>
                  <a:lnTo>
                    <a:pt x="852678" y="4445"/>
                  </a:lnTo>
                  <a:cubicBezTo>
                    <a:pt x="851662" y="4445"/>
                    <a:pt x="851154" y="4953"/>
                    <a:pt x="849503" y="4953"/>
                  </a:cubicBezTo>
                  <a:cubicBezTo>
                    <a:pt x="846455" y="5461"/>
                    <a:pt x="843407" y="6477"/>
                    <a:pt x="839216" y="6985"/>
                  </a:cubicBezTo>
                  <a:cubicBezTo>
                    <a:pt x="838200" y="6985"/>
                    <a:pt x="836676" y="7493"/>
                    <a:pt x="835660" y="7493"/>
                  </a:cubicBezTo>
                  <a:cubicBezTo>
                    <a:pt x="831469" y="8001"/>
                    <a:pt x="826897" y="9017"/>
                    <a:pt x="823214" y="10033"/>
                  </a:cubicBezTo>
                  <a:cubicBezTo>
                    <a:pt x="821690" y="10033"/>
                    <a:pt x="821182" y="10541"/>
                    <a:pt x="820166" y="10541"/>
                  </a:cubicBezTo>
                  <a:cubicBezTo>
                    <a:pt x="816483" y="11557"/>
                    <a:pt x="812927" y="12065"/>
                    <a:pt x="809879" y="13081"/>
                  </a:cubicBezTo>
                  <a:cubicBezTo>
                    <a:pt x="808355" y="13081"/>
                    <a:pt x="807847" y="14097"/>
                    <a:pt x="806196" y="14097"/>
                  </a:cubicBezTo>
                  <a:cubicBezTo>
                    <a:pt x="802132" y="15113"/>
                    <a:pt x="797941" y="15621"/>
                    <a:pt x="793369" y="17272"/>
                  </a:cubicBezTo>
                  <a:cubicBezTo>
                    <a:pt x="792353" y="17272"/>
                    <a:pt x="791845" y="17780"/>
                    <a:pt x="790194" y="17780"/>
                  </a:cubicBezTo>
                  <a:cubicBezTo>
                    <a:pt x="786638" y="19304"/>
                    <a:pt x="782447" y="19812"/>
                    <a:pt x="778891" y="20828"/>
                  </a:cubicBezTo>
                  <a:cubicBezTo>
                    <a:pt x="777875" y="20828"/>
                    <a:pt x="776859" y="21844"/>
                    <a:pt x="776351" y="21844"/>
                  </a:cubicBezTo>
                  <a:cubicBezTo>
                    <a:pt x="771779" y="22860"/>
                    <a:pt x="767080" y="24384"/>
                    <a:pt x="762508" y="26035"/>
                  </a:cubicBezTo>
                  <a:cubicBezTo>
                    <a:pt x="762000" y="26035"/>
                    <a:pt x="760984" y="27051"/>
                    <a:pt x="759968" y="27051"/>
                  </a:cubicBezTo>
                  <a:cubicBezTo>
                    <a:pt x="756285" y="28067"/>
                    <a:pt x="751713" y="29591"/>
                    <a:pt x="747014" y="31242"/>
                  </a:cubicBezTo>
                  <a:cubicBezTo>
                    <a:pt x="746633" y="31242"/>
                    <a:pt x="745998" y="32258"/>
                    <a:pt x="745490" y="32258"/>
                  </a:cubicBezTo>
                  <a:cubicBezTo>
                    <a:pt x="740791" y="33782"/>
                    <a:pt x="735711" y="35306"/>
                    <a:pt x="731012" y="37338"/>
                  </a:cubicBezTo>
                  <a:cubicBezTo>
                    <a:pt x="730504" y="37846"/>
                    <a:pt x="728980" y="37846"/>
                    <a:pt x="728472" y="38354"/>
                  </a:cubicBezTo>
                  <a:lnTo>
                    <a:pt x="715010" y="43942"/>
                  </a:lnTo>
                  <a:cubicBezTo>
                    <a:pt x="715010" y="43942"/>
                    <a:pt x="714502" y="43942"/>
                    <a:pt x="714502" y="44958"/>
                  </a:cubicBezTo>
                  <a:cubicBezTo>
                    <a:pt x="709930" y="46482"/>
                    <a:pt x="704850" y="48641"/>
                    <a:pt x="699643" y="51181"/>
                  </a:cubicBezTo>
                  <a:cubicBezTo>
                    <a:pt x="699135" y="51562"/>
                    <a:pt x="697611" y="51562"/>
                    <a:pt x="697103" y="52705"/>
                  </a:cubicBezTo>
                  <a:cubicBezTo>
                    <a:pt x="695579" y="53213"/>
                    <a:pt x="693928" y="53721"/>
                    <a:pt x="692404" y="54229"/>
                  </a:cubicBezTo>
                  <a:cubicBezTo>
                    <a:pt x="690372" y="55245"/>
                    <a:pt x="688848" y="56261"/>
                    <a:pt x="686816" y="56769"/>
                  </a:cubicBezTo>
                  <a:cubicBezTo>
                    <a:pt x="684784" y="57785"/>
                    <a:pt x="682625" y="58801"/>
                    <a:pt x="681101" y="59309"/>
                  </a:cubicBezTo>
                  <a:cubicBezTo>
                    <a:pt x="677545" y="60833"/>
                    <a:pt x="674370" y="62865"/>
                    <a:pt x="671449" y="64389"/>
                  </a:cubicBezTo>
                  <a:cubicBezTo>
                    <a:pt x="669417" y="65405"/>
                    <a:pt x="667258" y="66421"/>
                    <a:pt x="665734" y="66929"/>
                  </a:cubicBezTo>
                  <a:cubicBezTo>
                    <a:pt x="661670" y="68961"/>
                    <a:pt x="658495" y="70993"/>
                    <a:pt x="654431" y="73025"/>
                  </a:cubicBezTo>
                  <a:cubicBezTo>
                    <a:pt x="653415" y="73533"/>
                    <a:pt x="651256" y="74041"/>
                    <a:pt x="650240" y="75565"/>
                  </a:cubicBezTo>
                  <a:cubicBezTo>
                    <a:pt x="645160" y="78105"/>
                    <a:pt x="639953" y="81153"/>
                    <a:pt x="634873" y="83820"/>
                  </a:cubicBezTo>
                  <a:cubicBezTo>
                    <a:pt x="629793" y="86487"/>
                    <a:pt x="624586" y="89408"/>
                    <a:pt x="619506" y="92456"/>
                  </a:cubicBezTo>
                  <a:cubicBezTo>
                    <a:pt x="617982" y="93472"/>
                    <a:pt x="615823" y="94488"/>
                    <a:pt x="614807" y="94996"/>
                  </a:cubicBezTo>
                  <a:cubicBezTo>
                    <a:pt x="610743" y="97028"/>
                    <a:pt x="607568" y="99695"/>
                    <a:pt x="604012" y="101727"/>
                  </a:cubicBezTo>
                  <a:cubicBezTo>
                    <a:pt x="601980" y="102743"/>
                    <a:pt x="600329" y="103759"/>
                    <a:pt x="598805" y="104902"/>
                  </a:cubicBezTo>
                  <a:cubicBezTo>
                    <a:pt x="595249" y="106934"/>
                    <a:pt x="592074" y="109474"/>
                    <a:pt x="588518" y="111633"/>
                  </a:cubicBezTo>
                  <a:cubicBezTo>
                    <a:pt x="586486" y="112649"/>
                    <a:pt x="584835" y="114173"/>
                    <a:pt x="583311" y="114808"/>
                  </a:cubicBezTo>
                  <a:cubicBezTo>
                    <a:pt x="579755" y="116840"/>
                    <a:pt x="576072" y="119380"/>
                    <a:pt x="573024" y="122047"/>
                  </a:cubicBezTo>
                  <a:cubicBezTo>
                    <a:pt x="570992" y="123063"/>
                    <a:pt x="569468" y="123571"/>
                    <a:pt x="567944" y="125222"/>
                  </a:cubicBezTo>
                  <a:lnTo>
                    <a:pt x="556133" y="132969"/>
                  </a:lnTo>
                  <a:cubicBezTo>
                    <a:pt x="555117" y="133477"/>
                    <a:pt x="553593" y="135001"/>
                    <a:pt x="552450" y="135509"/>
                  </a:cubicBezTo>
                  <a:cubicBezTo>
                    <a:pt x="542671" y="141732"/>
                    <a:pt x="533400" y="148971"/>
                    <a:pt x="524129" y="156083"/>
                  </a:cubicBezTo>
                  <a:cubicBezTo>
                    <a:pt x="523113" y="156083"/>
                    <a:pt x="523113" y="156591"/>
                    <a:pt x="522605" y="156591"/>
                  </a:cubicBezTo>
                  <a:cubicBezTo>
                    <a:pt x="516890" y="161163"/>
                    <a:pt x="510159" y="166370"/>
                    <a:pt x="504571" y="170942"/>
                  </a:cubicBezTo>
                  <a:cubicBezTo>
                    <a:pt x="503555" y="171958"/>
                    <a:pt x="501396" y="173482"/>
                    <a:pt x="499872" y="174625"/>
                  </a:cubicBezTo>
                  <a:lnTo>
                    <a:pt x="486537" y="186436"/>
                  </a:lnTo>
                  <a:cubicBezTo>
                    <a:pt x="484505" y="187960"/>
                    <a:pt x="482854" y="189611"/>
                    <a:pt x="480949" y="191643"/>
                  </a:cubicBezTo>
                  <a:cubicBezTo>
                    <a:pt x="476250" y="195199"/>
                    <a:pt x="471170" y="199898"/>
                    <a:pt x="466471" y="203454"/>
                  </a:cubicBezTo>
                  <a:lnTo>
                    <a:pt x="462915" y="207645"/>
                  </a:lnTo>
                  <a:cubicBezTo>
                    <a:pt x="457200" y="212725"/>
                    <a:pt x="451104" y="218440"/>
                    <a:pt x="444881" y="223647"/>
                  </a:cubicBezTo>
                  <a:lnTo>
                    <a:pt x="440690" y="227711"/>
                  </a:lnTo>
                  <a:cubicBezTo>
                    <a:pt x="436626" y="231902"/>
                    <a:pt x="431927" y="236474"/>
                    <a:pt x="426847" y="240665"/>
                  </a:cubicBezTo>
                  <a:cubicBezTo>
                    <a:pt x="424815" y="242189"/>
                    <a:pt x="422783" y="243713"/>
                    <a:pt x="421767" y="245745"/>
                  </a:cubicBezTo>
                  <a:cubicBezTo>
                    <a:pt x="417068" y="249936"/>
                    <a:pt x="412496" y="254508"/>
                    <a:pt x="407289" y="259080"/>
                  </a:cubicBezTo>
                  <a:lnTo>
                    <a:pt x="403733" y="262763"/>
                  </a:lnTo>
                  <a:cubicBezTo>
                    <a:pt x="398145" y="268859"/>
                    <a:pt x="391922" y="274574"/>
                    <a:pt x="386207" y="280797"/>
                  </a:cubicBezTo>
                  <a:lnTo>
                    <a:pt x="382524" y="284861"/>
                  </a:lnTo>
                  <a:cubicBezTo>
                    <a:pt x="377952" y="289560"/>
                    <a:pt x="373380" y="294640"/>
                    <a:pt x="368681" y="299847"/>
                  </a:cubicBezTo>
                  <a:cubicBezTo>
                    <a:pt x="367157" y="301371"/>
                    <a:pt x="365506" y="303403"/>
                    <a:pt x="363601" y="304927"/>
                  </a:cubicBezTo>
                  <a:cubicBezTo>
                    <a:pt x="359410" y="310007"/>
                    <a:pt x="354838" y="314198"/>
                    <a:pt x="350139" y="319278"/>
                  </a:cubicBezTo>
                  <a:cubicBezTo>
                    <a:pt x="349123" y="320802"/>
                    <a:pt x="347599" y="321818"/>
                    <a:pt x="347091" y="323469"/>
                  </a:cubicBezTo>
                  <a:cubicBezTo>
                    <a:pt x="341376" y="329565"/>
                    <a:pt x="336296" y="336296"/>
                    <a:pt x="331089" y="342392"/>
                  </a:cubicBezTo>
                  <a:cubicBezTo>
                    <a:pt x="329565" y="343916"/>
                    <a:pt x="329057" y="344932"/>
                    <a:pt x="327406" y="346583"/>
                  </a:cubicBezTo>
                  <a:cubicBezTo>
                    <a:pt x="323342" y="351663"/>
                    <a:pt x="319151" y="356870"/>
                    <a:pt x="314579" y="361950"/>
                  </a:cubicBezTo>
                  <a:cubicBezTo>
                    <a:pt x="313563" y="363982"/>
                    <a:pt x="311404" y="365633"/>
                    <a:pt x="310388" y="367538"/>
                  </a:cubicBezTo>
                  <a:cubicBezTo>
                    <a:pt x="305816" y="372745"/>
                    <a:pt x="301625" y="377825"/>
                    <a:pt x="297561" y="383540"/>
                  </a:cubicBezTo>
                  <a:cubicBezTo>
                    <a:pt x="296037" y="385064"/>
                    <a:pt x="295529" y="386080"/>
                    <a:pt x="293878" y="387731"/>
                  </a:cubicBezTo>
                  <a:cubicBezTo>
                    <a:pt x="288798" y="393827"/>
                    <a:pt x="283591" y="401066"/>
                    <a:pt x="278511" y="407797"/>
                  </a:cubicBezTo>
                  <a:cubicBezTo>
                    <a:pt x="277495" y="408813"/>
                    <a:pt x="276987" y="410337"/>
                    <a:pt x="275336" y="411480"/>
                  </a:cubicBezTo>
                  <a:cubicBezTo>
                    <a:pt x="271780" y="417068"/>
                    <a:pt x="267081" y="422275"/>
                    <a:pt x="263017" y="428498"/>
                  </a:cubicBezTo>
                  <a:cubicBezTo>
                    <a:pt x="262001" y="430022"/>
                    <a:pt x="260477" y="432181"/>
                    <a:pt x="258826" y="434086"/>
                  </a:cubicBezTo>
                  <a:cubicBezTo>
                    <a:pt x="254762" y="439801"/>
                    <a:pt x="251079" y="444881"/>
                    <a:pt x="247015" y="450596"/>
                  </a:cubicBezTo>
                  <a:cubicBezTo>
                    <a:pt x="245999" y="452120"/>
                    <a:pt x="244983" y="454279"/>
                    <a:pt x="243840" y="455295"/>
                  </a:cubicBezTo>
                  <a:cubicBezTo>
                    <a:pt x="239268" y="462534"/>
                    <a:pt x="234061" y="469646"/>
                    <a:pt x="229489" y="476377"/>
                  </a:cubicBezTo>
                  <a:cubicBezTo>
                    <a:pt x="228981" y="477901"/>
                    <a:pt x="227965" y="478917"/>
                    <a:pt x="226949" y="481076"/>
                  </a:cubicBezTo>
                  <a:cubicBezTo>
                    <a:pt x="223393" y="486664"/>
                    <a:pt x="219202" y="492887"/>
                    <a:pt x="216154" y="498602"/>
                  </a:cubicBezTo>
                  <a:cubicBezTo>
                    <a:pt x="215138" y="500634"/>
                    <a:pt x="213614" y="503174"/>
                    <a:pt x="212598" y="504698"/>
                  </a:cubicBezTo>
                  <a:cubicBezTo>
                    <a:pt x="208407" y="510794"/>
                    <a:pt x="205359" y="516509"/>
                    <a:pt x="202311" y="521716"/>
                  </a:cubicBezTo>
                  <a:cubicBezTo>
                    <a:pt x="200787" y="523748"/>
                    <a:pt x="200279" y="524764"/>
                    <a:pt x="199263" y="526796"/>
                  </a:cubicBezTo>
                  <a:cubicBezTo>
                    <a:pt x="194564" y="534035"/>
                    <a:pt x="189992" y="541655"/>
                    <a:pt x="186309" y="548513"/>
                  </a:cubicBezTo>
                  <a:cubicBezTo>
                    <a:pt x="185293" y="550037"/>
                    <a:pt x="184277" y="552069"/>
                    <a:pt x="183769" y="553085"/>
                  </a:cubicBezTo>
                  <a:cubicBezTo>
                    <a:pt x="180213" y="558673"/>
                    <a:pt x="176530" y="564896"/>
                    <a:pt x="173482" y="570611"/>
                  </a:cubicBezTo>
                  <a:cubicBezTo>
                    <a:pt x="171958" y="573151"/>
                    <a:pt x="170942" y="575183"/>
                    <a:pt x="169291" y="577850"/>
                  </a:cubicBezTo>
                  <a:lnTo>
                    <a:pt x="159512" y="594868"/>
                  </a:lnTo>
                  <a:cubicBezTo>
                    <a:pt x="158496" y="596900"/>
                    <a:pt x="157988" y="598932"/>
                    <a:pt x="156464" y="600964"/>
                  </a:cubicBezTo>
                  <a:cubicBezTo>
                    <a:pt x="152781" y="608711"/>
                    <a:pt x="148717" y="615315"/>
                    <a:pt x="145161" y="623189"/>
                  </a:cubicBezTo>
                  <a:cubicBezTo>
                    <a:pt x="144145" y="625221"/>
                    <a:pt x="143129" y="626745"/>
                    <a:pt x="141986" y="628269"/>
                  </a:cubicBezTo>
                  <a:cubicBezTo>
                    <a:pt x="138938" y="634365"/>
                    <a:pt x="136398" y="640080"/>
                    <a:pt x="133223" y="646303"/>
                  </a:cubicBezTo>
                  <a:cubicBezTo>
                    <a:pt x="132207" y="648843"/>
                    <a:pt x="130683" y="651383"/>
                    <a:pt x="129159" y="653542"/>
                  </a:cubicBezTo>
                  <a:cubicBezTo>
                    <a:pt x="126619" y="659130"/>
                    <a:pt x="123571" y="665353"/>
                    <a:pt x="120904" y="671068"/>
                  </a:cubicBezTo>
                  <a:cubicBezTo>
                    <a:pt x="120396" y="673100"/>
                    <a:pt x="118872" y="674624"/>
                    <a:pt x="118364" y="676656"/>
                  </a:cubicBezTo>
                  <a:cubicBezTo>
                    <a:pt x="115316" y="684403"/>
                    <a:pt x="111125" y="691515"/>
                    <a:pt x="108077" y="699262"/>
                  </a:cubicBezTo>
                  <a:cubicBezTo>
                    <a:pt x="107569" y="701294"/>
                    <a:pt x="107061" y="702945"/>
                    <a:pt x="105537" y="704469"/>
                  </a:cubicBezTo>
                  <a:cubicBezTo>
                    <a:pt x="102997" y="710057"/>
                    <a:pt x="100330" y="715772"/>
                    <a:pt x="97790" y="722503"/>
                  </a:cubicBezTo>
                  <a:cubicBezTo>
                    <a:pt x="96774" y="725043"/>
                    <a:pt x="95758" y="727583"/>
                    <a:pt x="94615" y="730250"/>
                  </a:cubicBezTo>
                  <a:cubicBezTo>
                    <a:pt x="92075" y="735838"/>
                    <a:pt x="90043" y="741553"/>
                    <a:pt x="87376" y="747776"/>
                  </a:cubicBezTo>
                  <a:cubicBezTo>
                    <a:pt x="86868" y="749300"/>
                    <a:pt x="85344" y="751840"/>
                    <a:pt x="84836" y="753872"/>
                  </a:cubicBezTo>
                  <a:cubicBezTo>
                    <a:pt x="81788" y="761619"/>
                    <a:pt x="79248" y="769239"/>
                    <a:pt x="76073" y="776478"/>
                  </a:cubicBezTo>
                  <a:lnTo>
                    <a:pt x="74041" y="782066"/>
                  </a:lnTo>
                  <a:cubicBezTo>
                    <a:pt x="72009" y="787781"/>
                    <a:pt x="69342" y="793877"/>
                    <a:pt x="67310" y="800100"/>
                  </a:cubicBezTo>
                  <a:cubicBezTo>
                    <a:pt x="66802" y="802640"/>
                    <a:pt x="65786" y="805307"/>
                    <a:pt x="64770" y="807847"/>
                  </a:cubicBezTo>
                  <a:lnTo>
                    <a:pt x="59436" y="825246"/>
                  </a:lnTo>
                  <a:cubicBezTo>
                    <a:pt x="58928" y="827278"/>
                    <a:pt x="58420" y="829945"/>
                    <a:pt x="57404" y="831342"/>
                  </a:cubicBezTo>
                  <a:cubicBezTo>
                    <a:pt x="54864" y="839089"/>
                    <a:pt x="52197" y="846836"/>
                    <a:pt x="50673" y="854583"/>
                  </a:cubicBezTo>
                  <a:lnTo>
                    <a:pt x="48641" y="860679"/>
                  </a:lnTo>
                  <a:cubicBezTo>
                    <a:pt x="46609" y="866267"/>
                    <a:pt x="44450" y="872490"/>
                    <a:pt x="43434" y="878713"/>
                  </a:cubicBezTo>
                  <a:cubicBezTo>
                    <a:pt x="42926" y="879729"/>
                    <a:pt x="42926" y="881253"/>
                    <a:pt x="41910" y="882269"/>
                  </a:cubicBezTo>
                  <a:cubicBezTo>
                    <a:pt x="41402" y="883793"/>
                    <a:pt x="41402" y="884809"/>
                    <a:pt x="40894" y="886460"/>
                  </a:cubicBezTo>
                  <a:cubicBezTo>
                    <a:pt x="39370" y="892048"/>
                    <a:pt x="37719" y="897763"/>
                    <a:pt x="36195" y="902970"/>
                  </a:cubicBezTo>
                  <a:cubicBezTo>
                    <a:pt x="35687" y="905002"/>
                    <a:pt x="35179" y="907542"/>
                    <a:pt x="34163" y="909701"/>
                  </a:cubicBezTo>
                  <a:lnTo>
                    <a:pt x="28575" y="932815"/>
                  </a:lnTo>
                  <a:cubicBezTo>
                    <a:pt x="28067" y="934339"/>
                    <a:pt x="28067" y="935990"/>
                    <a:pt x="27559" y="938022"/>
                  </a:cubicBezTo>
                  <a:cubicBezTo>
                    <a:pt x="26035" y="943610"/>
                    <a:pt x="25019" y="949833"/>
                    <a:pt x="23495" y="955929"/>
                  </a:cubicBezTo>
                  <a:lnTo>
                    <a:pt x="21463" y="963676"/>
                  </a:lnTo>
                  <a:cubicBezTo>
                    <a:pt x="20447" y="969391"/>
                    <a:pt x="18923" y="974979"/>
                    <a:pt x="18288" y="980694"/>
                  </a:cubicBezTo>
                  <a:cubicBezTo>
                    <a:pt x="17780" y="982726"/>
                    <a:pt x="17780" y="985393"/>
                    <a:pt x="17272" y="987425"/>
                  </a:cubicBezTo>
                  <a:lnTo>
                    <a:pt x="13081" y="1010539"/>
                  </a:lnTo>
                  <a:cubicBezTo>
                    <a:pt x="13081" y="1011555"/>
                    <a:pt x="12573" y="1013079"/>
                    <a:pt x="12573" y="1015111"/>
                  </a:cubicBezTo>
                  <a:cubicBezTo>
                    <a:pt x="11049" y="1021334"/>
                    <a:pt x="10541" y="1028065"/>
                    <a:pt x="9398" y="1034161"/>
                  </a:cubicBezTo>
                  <a:cubicBezTo>
                    <a:pt x="8382" y="1036701"/>
                    <a:pt x="8382" y="1038733"/>
                    <a:pt x="7874" y="1041400"/>
                  </a:cubicBezTo>
                  <a:lnTo>
                    <a:pt x="5969" y="1058926"/>
                  </a:lnTo>
                  <a:cubicBezTo>
                    <a:pt x="5969" y="1060450"/>
                    <a:pt x="5461" y="1062609"/>
                    <a:pt x="5461" y="1064514"/>
                  </a:cubicBezTo>
                  <a:cubicBezTo>
                    <a:pt x="4953" y="1072261"/>
                    <a:pt x="3429" y="1079881"/>
                    <a:pt x="2921" y="1087755"/>
                  </a:cubicBezTo>
                  <a:lnTo>
                    <a:pt x="2921" y="1088136"/>
                  </a:lnTo>
                  <a:cubicBezTo>
                    <a:pt x="2921" y="1090676"/>
                    <a:pt x="2413" y="1093851"/>
                    <a:pt x="2413" y="1096391"/>
                  </a:cubicBezTo>
                  <a:cubicBezTo>
                    <a:pt x="2413" y="1100074"/>
                    <a:pt x="1905" y="1103122"/>
                    <a:pt x="1905" y="1106170"/>
                  </a:cubicBezTo>
                  <a:cubicBezTo>
                    <a:pt x="1905" y="1110361"/>
                    <a:pt x="889" y="1113917"/>
                    <a:pt x="889" y="1117981"/>
                  </a:cubicBezTo>
                  <a:cubicBezTo>
                    <a:pt x="889" y="1120521"/>
                    <a:pt x="889" y="1122045"/>
                    <a:pt x="508" y="1124712"/>
                  </a:cubicBezTo>
                  <a:cubicBezTo>
                    <a:pt x="508" y="1129792"/>
                    <a:pt x="0" y="1134491"/>
                    <a:pt x="0" y="1139571"/>
                  </a:cubicBezTo>
                  <a:lnTo>
                    <a:pt x="0" y="1143762"/>
                  </a:lnTo>
                  <a:lnTo>
                    <a:pt x="0" y="1162304"/>
                  </a:lnTo>
                  <a:lnTo>
                    <a:pt x="0" y="1178814"/>
                  </a:lnTo>
                  <a:lnTo>
                    <a:pt x="0" y="1183894"/>
                  </a:lnTo>
                  <a:cubicBezTo>
                    <a:pt x="0" y="1187958"/>
                    <a:pt x="0" y="1191641"/>
                    <a:pt x="508" y="1195705"/>
                  </a:cubicBezTo>
                  <a:lnTo>
                    <a:pt x="508" y="1201420"/>
                  </a:lnTo>
                  <a:cubicBezTo>
                    <a:pt x="508" y="1205484"/>
                    <a:pt x="889" y="1208659"/>
                    <a:pt x="889" y="1212215"/>
                  </a:cubicBezTo>
                  <a:cubicBezTo>
                    <a:pt x="889" y="1214247"/>
                    <a:pt x="889" y="1216279"/>
                    <a:pt x="1905" y="1218311"/>
                  </a:cubicBezTo>
                  <a:cubicBezTo>
                    <a:pt x="1905" y="1221867"/>
                    <a:pt x="2413" y="1226566"/>
                    <a:pt x="2413" y="1230122"/>
                  </a:cubicBezTo>
                  <a:lnTo>
                    <a:pt x="2413" y="1234313"/>
                  </a:lnTo>
                  <a:cubicBezTo>
                    <a:pt x="2921" y="1239393"/>
                    <a:pt x="3429" y="1244600"/>
                    <a:pt x="3429" y="1249680"/>
                  </a:cubicBezTo>
                  <a:cubicBezTo>
                    <a:pt x="3429" y="1250696"/>
                    <a:pt x="3429" y="1252220"/>
                    <a:pt x="4445" y="1253363"/>
                  </a:cubicBezTo>
                  <a:cubicBezTo>
                    <a:pt x="4953" y="1257427"/>
                    <a:pt x="4953" y="1261110"/>
                    <a:pt x="5461" y="1265174"/>
                  </a:cubicBezTo>
                  <a:cubicBezTo>
                    <a:pt x="5461" y="1267206"/>
                    <a:pt x="5969" y="1268857"/>
                    <a:pt x="5969" y="1270762"/>
                  </a:cubicBezTo>
                  <a:cubicBezTo>
                    <a:pt x="5969" y="1272667"/>
                    <a:pt x="6985" y="1274953"/>
                    <a:pt x="6985" y="1276477"/>
                  </a:cubicBezTo>
                  <a:cubicBezTo>
                    <a:pt x="6985" y="1278001"/>
                    <a:pt x="7493" y="1279017"/>
                    <a:pt x="7493" y="1281049"/>
                  </a:cubicBezTo>
                  <a:cubicBezTo>
                    <a:pt x="7493" y="1283081"/>
                    <a:pt x="8001" y="1285240"/>
                    <a:pt x="8001" y="1286256"/>
                  </a:cubicBezTo>
                  <a:cubicBezTo>
                    <a:pt x="8509" y="1289304"/>
                    <a:pt x="9525" y="1293495"/>
                    <a:pt x="10033" y="1296543"/>
                  </a:cubicBezTo>
                  <a:cubicBezTo>
                    <a:pt x="10033" y="1298067"/>
                    <a:pt x="10541" y="1299718"/>
                    <a:pt x="10541" y="1301242"/>
                  </a:cubicBezTo>
                  <a:cubicBezTo>
                    <a:pt x="11049" y="1305814"/>
                    <a:pt x="12573" y="1311021"/>
                    <a:pt x="13081" y="1315085"/>
                  </a:cubicBezTo>
                  <a:cubicBezTo>
                    <a:pt x="13081" y="1316101"/>
                    <a:pt x="13589" y="1317117"/>
                    <a:pt x="13589" y="1317625"/>
                  </a:cubicBezTo>
                  <a:cubicBezTo>
                    <a:pt x="14605" y="1321689"/>
                    <a:pt x="15621" y="1325372"/>
                    <a:pt x="16129" y="1328928"/>
                  </a:cubicBezTo>
                  <a:cubicBezTo>
                    <a:pt x="17145" y="1329944"/>
                    <a:pt x="17145" y="1332103"/>
                    <a:pt x="17653" y="1333119"/>
                  </a:cubicBezTo>
                  <a:cubicBezTo>
                    <a:pt x="18161" y="1336675"/>
                    <a:pt x="18669" y="1339850"/>
                    <a:pt x="20193" y="1342390"/>
                  </a:cubicBezTo>
                  <a:cubicBezTo>
                    <a:pt x="20701" y="1343406"/>
                    <a:pt x="20701" y="1345438"/>
                    <a:pt x="21209" y="1346962"/>
                  </a:cubicBezTo>
                  <a:cubicBezTo>
                    <a:pt x="22225" y="1350137"/>
                    <a:pt x="23241" y="1353185"/>
                    <a:pt x="24892" y="1356233"/>
                  </a:cubicBezTo>
                  <a:cubicBezTo>
                    <a:pt x="25400" y="1357757"/>
                    <a:pt x="25400" y="1358773"/>
                    <a:pt x="25908" y="1359916"/>
                  </a:cubicBezTo>
                  <a:cubicBezTo>
                    <a:pt x="27432" y="1363980"/>
                    <a:pt x="28448" y="1368171"/>
                    <a:pt x="30607" y="1372743"/>
                  </a:cubicBezTo>
                  <a:cubicBezTo>
                    <a:pt x="30607" y="1373251"/>
                    <a:pt x="31115" y="1374267"/>
                    <a:pt x="31115" y="1375283"/>
                  </a:cubicBezTo>
                  <a:lnTo>
                    <a:pt x="35179" y="1384554"/>
                  </a:lnTo>
                  <a:cubicBezTo>
                    <a:pt x="35687" y="1386078"/>
                    <a:pt x="36195" y="1387094"/>
                    <a:pt x="36195" y="1388618"/>
                  </a:cubicBezTo>
                  <a:cubicBezTo>
                    <a:pt x="37719" y="1391158"/>
                    <a:pt x="38227" y="1394333"/>
                    <a:pt x="39370" y="1396873"/>
                  </a:cubicBezTo>
                  <a:lnTo>
                    <a:pt x="41402" y="1401064"/>
                  </a:lnTo>
                  <a:lnTo>
                    <a:pt x="45466" y="1410335"/>
                  </a:lnTo>
                  <a:cubicBezTo>
                    <a:pt x="45974" y="1411351"/>
                    <a:pt x="45974" y="1412367"/>
                    <a:pt x="46482" y="1412875"/>
                  </a:cubicBezTo>
                  <a:lnTo>
                    <a:pt x="52070" y="1424686"/>
                  </a:lnTo>
                  <a:cubicBezTo>
                    <a:pt x="53086" y="1425194"/>
                    <a:pt x="53086" y="1426718"/>
                    <a:pt x="53594" y="1427226"/>
                  </a:cubicBezTo>
                  <a:cubicBezTo>
                    <a:pt x="54610" y="1430274"/>
                    <a:pt x="56769" y="1432814"/>
                    <a:pt x="58293" y="1435989"/>
                  </a:cubicBezTo>
                  <a:cubicBezTo>
                    <a:pt x="58674" y="1437513"/>
                    <a:pt x="59309" y="1438529"/>
                    <a:pt x="59817" y="1439545"/>
                  </a:cubicBezTo>
                  <a:cubicBezTo>
                    <a:pt x="61341" y="1442085"/>
                    <a:pt x="62357" y="1444625"/>
                    <a:pt x="64516" y="1447292"/>
                  </a:cubicBezTo>
                  <a:cubicBezTo>
                    <a:pt x="65024" y="1448308"/>
                    <a:pt x="66040" y="1448816"/>
                    <a:pt x="66548" y="1450467"/>
                  </a:cubicBezTo>
                  <a:cubicBezTo>
                    <a:pt x="68580" y="1453515"/>
                    <a:pt x="69596" y="1456055"/>
                    <a:pt x="71628" y="1458722"/>
                  </a:cubicBezTo>
                  <a:cubicBezTo>
                    <a:pt x="72136" y="1459230"/>
                    <a:pt x="72136" y="1460246"/>
                    <a:pt x="72644" y="1460754"/>
                  </a:cubicBezTo>
                  <a:cubicBezTo>
                    <a:pt x="74676" y="1463802"/>
                    <a:pt x="77216" y="1467993"/>
                    <a:pt x="79375" y="1471041"/>
                  </a:cubicBezTo>
                  <a:cubicBezTo>
                    <a:pt x="79883" y="1471549"/>
                    <a:pt x="80391" y="1472057"/>
                    <a:pt x="81407" y="1473581"/>
                  </a:cubicBezTo>
                  <a:cubicBezTo>
                    <a:pt x="82931" y="1476121"/>
                    <a:pt x="84455" y="1478661"/>
                    <a:pt x="86487" y="1480820"/>
                  </a:cubicBezTo>
                  <a:cubicBezTo>
                    <a:pt x="86995" y="1481836"/>
                    <a:pt x="87503" y="1482344"/>
                    <a:pt x="89027" y="1483995"/>
                  </a:cubicBezTo>
                  <a:cubicBezTo>
                    <a:pt x="90551" y="1486027"/>
                    <a:pt x="92075" y="1488567"/>
                    <a:pt x="94107" y="1490091"/>
                  </a:cubicBezTo>
                  <a:cubicBezTo>
                    <a:pt x="94615" y="1491107"/>
                    <a:pt x="95123" y="1492123"/>
                    <a:pt x="95631" y="1492631"/>
                  </a:cubicBezTo>
                  <a:cubicBezTo>
                    <a:pt x="97663" y="1495171"/>
                    <a:pt x="100203" y="1497711"/>
                    <a:pt x="102362" y="1500378"/>
                  </a:cubicBezTo>
                  <a:cubicBezTo>
                    <a:pt x="102362" y="1501394"/>
                    <a:pt x="102870" y="1501394"/>
                    <a:pt x="102870" y="1501902"/>
                  </a:cubicBezTo>
                  <a:cubicBezTo>
                    <a:pt x="105410" y="1504950"/>
                    <a:pt x="108077" y="1507490"/>
                    <a:pt x="110617" y="1510157"/>
                  </a:cubicBezTo>
                  <a:lnTo>
                    <a:pt x="112649" y="1512189"/>
                  </a:lnTo>
                  <a:lnTo>
                    <a:pt x="118237" y="1517904"/>
                  </a:lnTo>
                  <a:lnTo>
                    <a:pt x="120777" y="1520444"/>
                  </a:lnTo>
                  <a:lnTo>
                    <a:pt x="126365" y="1526159"/>
                  </a:lnTo>
                  <a:cubicBezTo>
                    <a:pt x="127381" y="1527175"/>
                    <a:pt x="128397" y="1527683"/>
                    <a:pt x="128905" y="1528699"/>
                  </a:cubicBezTo>
                  <a:cubicBezTo>
                    <a:pt x="131445" y="1531239"/>
                    <a:pt x="133985" y="1533398"/>
                    <a:pt x="136652" y="1535938"/>
                  </a:cubicBezTo>
                  <a:lnTo>
                    <a:pt x="137668" y="1536446"/>
                  </a:lnTo>
                  <a:cubicBezTo>
                    <a:pt x="140208" y="1538986"/>
                    <a:pt x="143256" y="1541145"/>
                    <a:pt x="146431" y="1543685"/>
                  </a:cubicBezTo>
                  <a:cubicBezTo>
                    <a:pt x="146939" y="1544066"/>
                    <a:pt x="148463" y="1545209"/>
                    <a:pt x="148971" y="1545717"/>
                  </a:cubicBezTo>
                  <a:cubicBezTo>
                    <a:pt x="151003" y="1547749"/>
                    <a:pt x="153543" y="1548892"/>
                    <a:pt x="155702" y="1550416"/>
                  </a:cubicBezTo>
                  <a:cubicBezTo>
                    <a:pt x="156718" y="1550924"/>
                    <a:pt x="157226" y="1551432"/>
                    <a:pt x="158750" y="1551940"/>
                  </a:cubicBezTo>
                  <a:cubicBezTo>
                    <a:pt x="160782" y="1553464"/>
                    <a:pt x="163449" y="1555496"/>
                    <a:pt x="164973" y="1556512"/>
                  </a:cubicBezTo>
                  <a:cubicBezTo>
                    <a:pt x="165989" y="1557020"/>
                    <a:pt x="167005" y="1558036"/>
                    <a:pt x="167513" y="1558544"/>
                  </a:cubicBezTo>
                  <a:lnTo>
                    <a:pt x="177292" y="1564132"/>
                  </a:lnTo>
                  <a:lnTo>
                    <a:pt x="2173859" y="2743073"/>
                  </a:lnTo>
                  <a:cubicBezTo>
                    <a:pt x="2173478" y="2742946"/>
                    <a:pt x="2172970" y="2742692"/>
                    <a:pt x="2172589" y="2742438"/>
                  </a:cubicBezTo>
                  <a:cubicBezTo>
                    <a:pt x="2221230" y="2771775"/>
                    <a:pt x="2278253" y="2787015"/>
                    <a:pt x="2341372" y="2787015"/>
                  </a:cubicBezTo>
                  <a:cubicBezTo>
                    <a:pt x="2425065" y="2787015"/>
                    <a:pt x="2519553" y="2760091"/>
                    <a:pt x="2619629" y="2703449"/>
                  </a:cubicBezTo>
                  <a:cubicBezTo>
                    <a:pt x="2966974" y="2506345"/>
                    <a:pt x="3249930" y="2024761"/>
                    <a:pt x="3251962" y="1627378"/>
                  </a:cubicBezTo>
                  <a:cubicBezTo>
                    <a:pt x="3256661" y="1426718"/>
                    <a:pt x="3187700" y="1286256"/>
                    <a:pt x="3075051" y="1220851"/>
                  </a:cubicBezTo>
                  <a:cubicBezTo>
                    <a:pt x="3076067" y="1220851"/>
                    <a:pt x="3076067" y="1221359"/>
                    <a:pt x="3076575" y="1221359"/>
                  </a:cubicBezTo>
                  <a:lnTo>
                    <a:pt x="1079881" y="42672"/>
                  </a:lnTo>
                  <a:cubicBezTo>
                    <a:pt x="1075817" y="40640"/>
                    <a:pt x="1072134" y="37973"/>
                    <a:pt x="1068070" y="35941"/>
                  </a:cubicBezTo>
                  <a:lnTo>
                    <a:pt x="1064387" y="33909"/>
                  </a:lnTo>
                  <a:lnTo>
                    <a:pt x="1056640" y="30226"/>
                  </a:lnTo>
                  <a:cubicBezTo>
                    <a:pt x="1055116" y="29718"/>
                    <a:pt x="1053465" y="28702"/>
                    <a:pt x="1052068" y="28194"/>
                  </a:cubicBezTo>
                  <a:cubicBezTo>
                    <a:pt x="1049528" y="27178"/>
                    <a:pt x="1047369" y="26162"/>
                    <a:pt x="1044829" y="25146"/>
                  </a:cubicBezTo>
                  <a:cubicBezTo>
                    <a:pt x="1043305" y="24638"/>
                    <a:pt x="1041654" y="23622"/>
                    <a:pt x="1039622" y="23114"/>
                  </a:cubicBezTo>
                  <a:cubicBezTo>
                    <a:pt x="1037082" y="22606"/>
                    <a:pt x="1035558" y="21082"/>
                    <a:pt x="1032891" y="20574"/>
                  </a:cubicBezTo>
                  <a:cubicBezTo>
                    <a:pt x="1030859" y="20066"/>
                    <a:pt x="1028700" y="19558"/>
                    <a:pt x="1027811" y="18542"/>
                  </a:cubicBezTo>
                  <a:cubicBezTo>
                    <a:pt x="1025271" y="18161"/>
                    <a:pt x="1022604" y="17018"/>
                    <a:pt x="1020572" y="16002"/>
                  </a:cubicBezTo>
                  <a:lnTo>
                    <a:pt x="1014984" y="14478"/>
                  </a:lnTo>
                  <a:lnTo>
                    <a:pt x="1007237" y="12446"/>
                  </a:lnTo>
                  <a:cubicBezTo>
                    <a:pt x="1005205" y="11938"/>
                    <a:pt x="1003173" y="10922"/>
                    <a:pt x="1002157" y="10922"/>
                  </a:cubicBezTo>
                  <a:cubicBezTo>
                    <a:pt x="999617" y="10414"/>
                    <a:pt x="996950" y="9906"/>
                    <a:pt x="993394" y="9398"/>
                  </a:cubicBezTo>
                  <a:cubicBezTo>
                    <a:pt x="991362" y="8382"/>
                    <a:pt x="990219" y="8382"/>
                    <a:pt x="988187" y="7874"/>
                  </a:cubicBezTo>
                  <a:lnTo>
                    <a:pt x="978535" y="5588"/>
                  </a:lnTo>
                  <a:cubicBezTo>
                    <a:pt x="977519" y="5588"/>
                    <a:pt x="975995" y="5080"/>
                    <a:pt x="974852" y="5080"/>
                  </a:cubicBezTo>
                  <a:lnTo>
                    <a:pt x="961517" y="3048"/>
                  </a:lnTo>
                  <a:cubicBezTo>
                    <a:pt x="959993" y="3048"/>
                    <a:pt x="958977" y="3048"/>
                    <a:pt x="957326" y="2540"/>
                  </a:cubicBezTo>
                  <a:cubicBezTo>
                    <a:pt x="954151" y="2032"/>
                    <a:pt x="950595" y="2032"/>
                    <a:pt x="947039" y="1524"/>
                  </a:cubicBezTo>
                  <a:cubicBezTo>
                    <a:pt x="945515" y="1524"/>
                    <a:pt x="943991" y="1524"/>
                    <a:pt x="941959" y="508"/>
                  </a:cubicBezTo>
                  <a:cubicBezTo>
                    <a:pt x="938784" y="508"/>
                    <a:pt x="936371" y="0"/>
                    <a:pt x="933196" y="0"/>
                  </a:cubicBezTo>
                  <a:close/>
                </a:path>
              </a:pathLst>
            </a:custGeom>
            <a:solidFill>
              <a:srgbClr val="FFFFFF"/>
            </a:solidFill>
          </p:spPr>
        </p:sp>
      </p:grpSp>
      <p:grpSp>
        <p:nvGrpSpPr>
          <p:cNvPr id="68" name="Group 68"/>
          <p:cNvGrpSpPr/>
          <p:nvPr/>
        </p:nvGrpSpPr>
        <p:grpSpPr>
          <a:xfrm>
            <a:off x="14505757" y="6923155"/>
            <a:ext cx="1451289" cy="1115145"/>
            <a:chOff x="0" y="0"/>
            <a:chExt cx="2477218" cy="1903452"/>
          </a:xfrm>
        </p:grpSpPr>
        <p:sp>
          <p:nvSpPr>
            <p:cNvPr id="69" name="Freeform 69"/>
            <p:cNvSpPr/>
            <p:nvPr/>
          </p:nvSpPr>
          <p:spPr>
            <a:xfrm>
              <a:off x="0" y="0"/>
              <a:ext cx="2477135" cy="1903476"/>
            </a:xfrm>
            <a:custGeom>
              <a:avLst/>
              <a:gdLst/>
              <a:ahLst/>
              <a:cxnLst/>
              <a:rect l="l" t="t" r="r" b="b"/>
              <a:pathLst>
                <a:path w="2477135" h="1903476">
                  <a:moveTo>
                    <a:pt x="481076" y="0"/>
                  </a:moveTo>
                  <a:cubicBezTo>
                    <a:pt x="260350" y="169291"/>
                    <a:pt x="78740" y="446659"/>
                    <a:pt x="0" y="724535"/>
                  </a:cubicBezTo>
                  <a:lnTo>
                    <a:pt x="1995424" y="1903476"/>
                  </a:lnTo>
                  <a:cubicBezTo>
                    <a:pt x="2074672" y="1625600"/>
                    <a:pt x="2256409" y="1348232"/>
                    <a:pt x="2477135" y="1178941"/>
                  </a:cubicBezTo>
                  <a:lnTo>
                    <a:pt x="481076" y="0"/>
                  </a:lnTo>
                  <a:close/>
                </a:path>
              </a:pathLst>
            </a:custGeom>
            <a:solidFill>
              <a:srgbClr val="979797">
                <a:alpha val="40784"/>
              </a:srgbClr>
            </a:solidFill>
          </p:spPr>
        </p:sp>
      </p:grpSp>
      <p:grpSp>
        <p:nvGrpSpPr>
          <p:cNvPr id="70" name="Group 70"/>
          <p:cNvGrpSpPr/>
          <p:nvPr/>
        </p:nvGrpSpPr>
        <p:grpSpPr>
          <a:xfrm>
            <a:off x="16746802" y="7432317"/>
            <a:ext cx="1792255" cy="1097681"/>
            <a:chOff x="0" y="0"/>
            <a:chExt cx="3059216" cy="1873642"/>
          </a:xfrm>
        </p:grpSpPr>
        <p:sp>
          <p:nvSpPr>
            <p:cNvPr id="71" name="Freeform 71"/>
            <p:cNvSpPr/>
            <p:nvPr/>
          </p:nvSpPr>
          <p:spPr>
            <a:xfrm>
              <a:off x="127" y="0"/>
              <a:ext cx="3059049" cy="1873504"/>
            </a:xfrm>
            <a:custGeom>
              <a:avLst/>
              <a:gdLst/>
              <a:ahLst/>
              <a:cxnLst/>
              <a:rect l="l" t="t" r="r" b="b"/>
              <a:pathLst>
                <a:path w="3059049" h="1873504">
                  <a:moveTo>
                    <a:pt x="508" y="0"/>
                  </a:moveTo>
                  <a:lnTo>
                    <a:pt x="0" y="108077"/>
                  </a:lnTo>
                  <a:lnTo>
                    <a:pt x="3058033" y="1873504"/>
                  </a:lnTo>
                  <a:lnTo>
                    <a:pt x="3059049" y="1764919"/>
                  </a:lnTo>
                  <a:lnTo>
                    <a:pt x="508" y="0"/>
                  </a:lnTo>
                  <a:close/>
                </a:path>
              </a:pathLst>
            </a:custGeom>
            <a:solidFill>
              <a:srgbClr val="979797"/>
            </a:solidFill>
          </p:spPr>
        </p:sp>
      </p:grpSp>
      <p:grpSp>
        <p:nvGrpSpPr>
          <p:cNvPr id="72" name="Group 72"/>
          <p:cNvGrpSpPr/>
          <p:nvPr/>
        </p:nvGrpSpPr>
        <p:grpSpPr>
          <a:xfrm>
            <a:off x="16747106" y="6885434"/>
            <a:ext cx="2732500" cy="1580953"/>
            <a:chOff x="0" y="0"/>
            <a:chExt cx="4664130" cy="2698543"/>
          </a:xfrm>
        </p:grpSpPr>
        <p:sp>
          <p:nvSpPr>
            <p:cNvPr id="73" name="Freeform 73"/>
            <p:cNvSpPr/>
            <p:nvPr/>
          </p:nvSpPr>
          <p:spPr>
            <a:xfrm>
              <a:off x="127" y="127"/>
              <a:ext cx="4663948" cy="2698369"/>
            </a:xfrm>
            <a:custGeom>
              <a:avLst/>
              <a:gdLst/>
              <a:ahLst/>
              <a:cxnLst/>
              <a:rect l="l" t="t" r="r" b="b"/>
              <a:pathLst>
                <a:path w="4663948" h="2698369">
                  <a:moveTo>
                    <a:pt x="1605407" y="0"/>
                  </a:moveTo>
                  <a:lnTo>
                    <a:pt x="0" y="933323"/>
                  </a:lnTo>
                  <a:lnTo>
                    <a:pt x="3058541" y="2698369"/>
                  </a:lnTo>
                  <a:lnTo>
                    <a:pt x="4663948" y="1764919"/>
                  </a:lnTo>
                  <a:lnTo>
                    <a:pt x="1605407" y="0"/>
                  </a:lnTo>
                  <a:close/>
                </a:path>
              </a:pathLst>
            </a:custGeom>
            <a:solidFill>
              <a:srgbClr val="FFFFFF"/>
            </a:solidFill>
          </p:spPr>
        </p:sp>
      </p:grpSp>
      <p:grpSp>
        <p:nvGrpSpPr>
          <p:cNvPr id="74" name="Group 74"/>
          <p:cNvGrpSpPr/>
          <p:nvPr/>
        </p:nvGrpSpPr>
        <p:grpSpPr>
          <a:xfrm>
            <a:off x="16812242" y="6918028"/>
            <a:ext cx="2620047" cy="1512770"/>
            <a:chOff x="0" y="0"/>
            <a:chExt cx="4472182" cy="2582161"/>
          </a:xfrm>
        </p:grpSpPr>
        <p:sp>
          <p:nvSpPr>
            <p:cNvPr id="75" name="Freeform 75"/>
            <p:cNvSpPr/>
            <p:nvPr/>
          </p:nvSpPr>
          <p:spPr>
            <a:xfrm>
              <a:off x="0" y="0"/>
              <a:ext cx="4472051" cy="2582037"/>
            </a:xfrm>
            <a:custGeom>
              <a:avLst/>
              <a:gdLst/>
              <a:ahLst/>
              <a:cxnLst/>
              <a:rect l="l" t="t" r="r" b="b"/>
              <a:pathLst>
                <a:path w="4472051" h="2582037">
                  <a:moveTo>
                    <a:pt x="1501521" y="0"/>
                  </a:moveTo>
                  <a:lnTo>
                    <a:pt x="1027049" y="273812"/>
                  </a:lnTo>
                  <a:lnTo>
                    <a:pt x="268097" y="711581"/>
                  </a:lnTo>
                  <a:lnTo>
                    <a:pt x="0" y="867156"/>
                  </a:lnTo>
                  <a:lnTo>
                    <a:pt x="331851" y="1058418"/>
                  </a:lnTo>
                  <a:lnTo>
                    <a:pt x="1697990" y="1847215"/>
                  </a:lnTo>
                  <a:lnTo>
                    <a:pt x="2971038" y="2582037"/>
                  </a:lnTo>
                  <a:lnTo>
                    <a:pt x="4244086" y="1847215"/>
                  </a:lnTo>
                  <a:lnTo>
                    <a:pt x="4472051" y="1715008"/>
                  </a:lnTo>
                  <a:lnTo>
                    <a:pt x="3334258" y="1058418"/>
                  </a:lnTo>
                  <a:lnTo>
                    <a:pt x="2733675" y="711581"/>
                  </a:lnTo>
                  <a:lnTo>
                    <a:pt x="1974723" y="273685"/>
                  </a:lnTo>
                  <a:lnTo>
                    <a:pt x="1501521" y="0"/>
                  </a:lnTo>
                  <a:close/>
                </a:path>
              </a:pathLst>
            </a:custGeom>
            <a:solidFill>
              <a:srgbClr val="0088D3"/>
            </a:solidFill>
          </p:spPr>
        </p:sp>
      </p:grpSp>
      <p:grpSp>
        <p:nvGrpSpPr>
          <p:cNvPr id="76" name="Group 76"/>
          <p:cNvGrpSpPr/>
          <p:nvPr/>
        </p:nvGrpSpPr>
        <p:grpSpPr>
          <a:xfrm>
            <a:off x="17020243" y="7037995"/>
            <a:ext cx="2204957" cy="1273139"/>
            <a:chOff x="0" y="0"/>
            <a:chExt cx="3763662" cy="2173133"/>
          </a:xfrm>
        </p:grpSpPr>
        <p:sp>
          <p:nvSpPr>
            <p:cNvPr id="77" name="Freeform 77"/>
            <p:cNvSpPr/>
            <p:nvPr/>
          </p:nvSpPr>
          <p:spPr>
            <a:xfrm>
              <a:off x="0" y="0"/>
              <a:ext cx="3763645" cy="2173097"/>
            </a:xfrm>
            <a:custGeom>
              <a:avLst/>
              <a:gdLst/>
              <a:ahLst/>
              <a:cxnLst/>
              <a:rect l="l" t="t" r="r" b="b"/>
              <a:pathLst>
                <a:path w="3763645" h="2173097">
                  <a:moveTo>
                    <a:pt x="1245743" y="283083"/>
                  </a:moveTo>
                  <a:lnTo>
                    <a:pt x="1739265" y="568198"/>
                  </a:lnTo>
                  <a:lnTo>
                    <a:pt x="1370838" y="781177"/>
                  </a:lnTo>
                  <a:lnTo>
                    <a:pt x="877443" y="496062"/>
                  </a:lnTo>
                  <a:lnTo>
                    <a:pt x="1245743" y="283083"/>
                  </a:lnTo>
                  <a:close/>
                  <a:moveTo>
                    <a:pt x="858901" y="506349"/>
                  </a:moveTo>
                  <a:lnTo>
                    <a:pt x="1352296" y="791464"/>
                  </a:lnTo>
                  <a:lnTo>
                    <a:pt x="983361" y="1004443"/>
                  </a:lnTo>
                  <a:lnTo>
                    <a:pt x="490347" y="719455"/>
                  </a:lnTo>
                  <a:lnTo>
                    <a:pt x="858901" y="506349"/>
                  </a:lnTo>
                  <a:close/>
                  <a:moveTo>
                    <a:pt x="1756791" y="578485"/>
                  </a:moveTo>
                  <a:lnTo>
                    <a:pt x="2249170" y="863473"/>
                  </a:lnTo>
                  <a:lnTo>
                    <a:pt x="1880743" y="1076579"/>
                  </a:lnTo>
                  <a:lnTo>
                    <a:pt x="1388364" y="791464"/>
                  </a:lnTo>
                  <a:lnTo>
                    <a:pt x="1756791" y="578485"/>
                  </a:lnTo>
                  <a:close/>
                  <a:moveTo>
                    <a:pt x="1370330" y="801751"/>
                  </a:moveTo>
                  <a:lnTo>
                    <a:pt x="1862836" y="1086739"/>
                  </a:lnTo>
                  <a:lnTo>
                    <a:pt x="1494409" y="1299337"/>
                  </a:lnTo>
                  <a:lnTo>
                    <a:pt x="1001395" y="1014730"/>
                  </a:lnTo>
                  <a:lnTo>
                    <a:pt x="1370330" y="801751"/>
                  </a:lnTo>
                  <a:close/>
                  <a:moveTo>
                    <a:pt x="2268347" y="873760"/>
                  </a:moveTo>
                  <a:lnTo>
                    <a:pt x="2761234" y="1158875"/>
                  </a:lnTo>
                  <a:lnTo>
                    <a:pt x="2392807" y="1371346"/>
                  </a:lnTo>
                  <a:lnTo>
                    <a:pt x="1899285" y="1086739"/>
                  </a:lnTo>
                  <a:lnTo>
                    <a:pt x="2268347" y="873760"/>
                  </a:lnTo>
                  <a:close/>
                  <a:moveTo>
                    <a:pt x="1880743" y="1097153"/>
                  </a:moveTo>
                  <a:lnTo>
                    <a:pt x="2374265" y="1381760"/>
                  </a:lnTo>
                  <a:lnTo>
                    <a:pt x="2005838" y="1594739"/>
                  </a:lnTo>
                  <a:lnTo>
                    <a:pt x="1512443" y="1309751"/>
                  </a:lnTo>
                  <a:lnTo>
                    <a:pt x="1880870" y="1097153"/>
                  </a:lnTo>
                  <a:close/>
                  <a:moveTo>
                    <a:pt x="2778760" y="1168273"/>
                  </a:moveTo>
                  <a:lnTo>
                    <a:pt x="3272282" y="1453261"/>
                  </a:lnTo>
                  <a:lnTo>
                    <a:pt x="2903855" y="1666367"/>
                  </a:lnTo>
                  <a:lnTo>
                    <a:pt x="2410460" y="1381252"/>
                  </a:lnTo>
                  <a:lnTo>
                    <a:pt x="2778760" y="1168146"/>
                  </a:lnTo>
                  <a:close/>
                  <a:moveTo>
                    <a:pt x="2392299" y="1391539"/>
                  </a:moveTo>
                  <a:lnTo>
                    <a:pt x="2885694" y="1676527"/>
                  </a:lnTo>
                  <a:lnTo>
                    <a:pt x="2516759" y="1889633"/>
                  </a:lnTo>
                  <a:lnTo>
                    <a:pt x="2023745" y="1604518"/>
                  </a:lnTo>
                  <a:lnTo>
                    <a:pt x="2392172" y="1391539"/>
                  </a:lnTo>
                  <a:close/>
                  <a:moveTo>
                    <a:pt x="791464" y="0"/>
                  </a:moveTo>
                  <a:lnTo>
                    <a:pt x="773430" y="10287"/>
                  </a:lnTo>
                  <a:lnTo>
                    <a:pt x="1227836" y="272796"/>
                  </a:lnTo>
                  <a:lnTo>
                    <a:pt x="859409" y="485775"/>
                  </a:lnTo>
                  <a:lnTo>
                    <a:pt x="404495" y="223393"/>
                  </a:lnTo>
                  <a:lnTo>
                    <a:pt x="386461" y="233680"/>
                  </a:lnTo>
                  <a:lnTo>
                    <a:pt x="841375" y="496062"/>
                  </a:lnTo>
                  <a:lnTo>
                    <a:pt x="472948" y="709168"/>
                  </a:lnTo>
                  <a:lnTo>
                    <a:pt x="18034" y="446786"/>
                  </a:lnTo>
                  <a:lnTo>
                    <a:pt x="0" y="456946"/>
                  </a:lnTo>
                  <a:lnTo>
                    <a:pt x="454914" y="719455"/>
                  </a:lnTo>
                  <a:lnTo>
                    <a:pt x="99822" y="924687"/>
                  </a:lnTo>
                  <a:lnTo>
                    <a:pt x="117856" y="934974"/>
                  </a:lnTo>
                  <a:lnTo>
                    <a:pt x="472948" y="729615"/>
                  </a:lnTo>
                  <a:lnTo>
                    <a:pt x="965835" y="1014730"/>
                  </a:lnTo>
                  <a:lnTo>
                    <a:pt x="610870" y="1219581"/>
                  </a:lnTo>
                  <a:lnTo>
                    <a:pt x="629285" y="1229868"/>
                  </a:lnTo>
                  <a:lnTo>
                    <a:pt x="983869" y="1025144"/>
                  </a:lnTo>
                  <a:lnTo>
                    <a:pt x="1476756" y="1309751"/>
                  </a:lnTo>
                  <a:lnTo>
                    <a:pt x="1121664" y="1514983"/>
                  </a:lnTo>
                  <a:lnTo>
                    <a:pt x="1139698" y="1525270"/>
                  </a:lnTo>
                  <a:lnTo>
                    <a:pt x="1494790" y="1319911"/>
                  </a:lnTo>
                  <a:lnTo>
                    <a:pt x="1988312" y="1605026"/>
                  </a:lnTo>
                  <a:lnTo>
                    <a:pt x="1633220" y="1810258"/>
                  </a:lnTo>
                  <a:lnTo>
                    <a:pt x="1651254" y="1820545"/>
                  </a:lnTo>
                  <a:lnTo>
                    <a:pt x="2006346" y="1615313"/>
                  </a:lnTo>
                  <a:lnTo>
                    <a:pt x="2499360" y="1900301"/>
                  </a:lnTo>
                  <a:lnTo>
                    <a:pt x="2144903" y="2105660"/>
                  </a:lnTo>
                  <a:lnTo>
                    <a:pt x="2162810" y="2115947"/>
                  </a:lnTo>
                  <a:lnTo>
                    <a:pt x="2517902" y="1910715"/>
                  </a:lnTo>
                  <a:lnTo>
                    <a:pt x="2972308" y="2173097"/>
                  </a:lnTo>
                  <a:lnTo>
                    <a:pt x="2990342" y="2162810"/>
                  </a:lnTo>
                  <a:lnTo>
                    <a:pt x="2535936" y="1900301"/>
                  </a:lnTo>
                  <a:lnTo>
                    <a:pt x="2904363" y="1687322"/>
                  </a:lnTo>
                  <a:lnTo>
                    <a:pt x="3359277" y="1949704"/>
                  </a:lnTo>
                  <a:lnTo>
                    <a:pt x="3377311" y="1939417"/>
                  </a:lnTo>
                  <a:lnTo>
                    <a:pt x="2922397" y="1676908"/>
                  </a:lnTo>
                  <a:lnTo>
                    <a:pt x="3290824" y="1463929"/>
                  </a:lnTo>
                  <a:lnTo>
                    <a:pt x="3745738" y="1726311"/>
                  </a:lnTo>
                  <a:lnTo>
                    <a:pt x="3763645" y="1716024"/>
                  </a:lnTo>
                  <a:lnTo>
                    <a:pt x="3308731" y="1453642"/>
                  </a:lnTo>
                  <a:lnTo>
                    <a:pt x="3663696" y="1248410"/>
                  </a:lnTo>
                  <a:lnTo>
                    <a:pt x="3645789" y="1238123"/>
                  </a:lnTo>
                  <a:lnTo>
                    <a:pt x="3290697" y="1443355"/>
                  </a:lnTo>
                  <a:lnTo>
                    <a:pt x="2797302" y="1158367"/>
                  </a:lnTo>
                  <a:lnTo>
                    <a:pt x="3152394" y="953516"/>
                  </a:lnTo>
                  <a:lnTo>
                    <a:pt x="3134360" y="943229"/>
                  </a:lnTo>
                  <a:lnTo>
                    <a:pt x="2779268" y="1148080"/>
                  </a:lnTo>
                  <a:lnTo>
                    <a:pt x="2286254" y="863473"/>
                  </a:lnTo>
                  <a:lnTo>
                    <a:pt x="2641346" y="658241"/>
                  </a:lnTo>
                  <a:lnTo>
                    <a:pt x="2623312" y="647954"/>
                  </a:lnTo>
                  <a:lnTo>
                    <a:pt x="2268220" y="853313"/>
                  </a:lnTo>
                  <a:lnTo>
                    <a:pt x="1775206" y="568198"/>
                  </a:lnTo>
                  <a:lnTo>
                    <a:pt x="2130298" y="362966"/>
                  </a:lnTo>
                  <a:lnTo>
                    <a:pt x="2112391" y="352679"/>
                  </a:lnTo>
                  <a:lnTo>
                    <a:pt x="1757299" y="557911"/>
                  </a:lnTo>
                  <a:lnTo>
                    <a:pt x="1263777" y="272796"/>
                  </a:lnTo>
                  <a:lnTo>
                    <a:pt x="1618869" y="67945"/>
                  </a:lnTo>
                  <a:lnTo>
                    <a:pt x="1600835" y="57658"/>
                  </a:lnTo>
                  <a:lnTo>
                    <a:pt x="1245743" y="262509"/>
                  </a:lnTo>
                  <a:lnTo>
                    <a:pt x="791464" y="0"/>
                  </a:lnTo>
                  <a:close/>
                </a:path>
              </a:pathLst>
            </a:custGeom>
            <a:solidFill>
              <a:srgbClr val="FFFFFF"/>
            </a:solidFill>
          </p:spPr>
        </p:sp>
      </p:grpSp>
      <p:grpSp>
        <p:nvGrpSpPr>
          <p:cNvPr id="78" name="Group 78"/>
          <p:cNvGrpSpPr/>
          <p:nvPr/>
        </p:nvGrpSpPr>
        <p:grpSpPr>
          <a:xfrm>
            <a:off x="17819093" y="8293866"/>
            <a:ext cx="429660" cy="289892"/>
            <a:chOff x="0" y="0"/>
            <a:chExt cx="733390" cy="494819"/>
          </a:xfrm>
        </p:grpSpPr>
        <p:sp>
          <p:nvSpPr>
            <p:cNvPr id="79" name="Freeform 79"/>
            <p:cNvSpPr/>
            <p:nvPr/>
          </p:nvSpPr>
          <p:spPr>
            <a:xfrm>
              <a:off x="127" y="127"/>
              <a:ext cx="733171" cy="494665"/>
            </a:xfrm>
            <a:custGeom>
              <a:avLst/>
              <a:gdLst/>
              <a:ahLst/>
              <a:cxnLst/>
              <a:rect l="l" t="t" r="r" b="b"/>
              <a:pathLst>
                <a:path w="733171" h="494665">
                  <a:moveTo>
                    <a:pt x="23622" y="354457"/>
                  </a:moveTo>
                  <a:cubicBezTo>
                    <a:pt x="23114" y="354457"/>
                    <a:pt x="22606" y="354457"/>
                    <a:pt x="22098" y="354965"/>
                  </a:cubicBezTo>
                  <a:cubicBezTo>
                    <a:pt x="22606" y="354965"/>
                    <a:pt x="23114" y="354457"/>
                    <a:pt x="23622" y="354457"/>
                  </a:cubicBezTo>
                  <a:close/>
                  <a:moveTo>
                    <a:pt x="19558" y="355981"/>
                  </a:moveTo>
                  <a:cubicBezTo>
                    <a:pt x="18542" y="355981"/>
                    <a:pt x="18034" y="355981"/>
                    <a:pt x="18034" y="356489"/>
                  </a:cubicBezTo>
                  <a:cubicBezTo>
                    <a:pt x="18034" y="356489"/>
                    <a:pt x="18542" y="355981"/>
                    <a:pt x="19558" y="355981"/>
                  </a:cubicBezTo>
                  <a:close/>
                  <a:moveTo>
                    <a:pt x="105918" y="464566"/>
                  </a:moveTo>
                  <a:cubicBezTo>
                    <a:pt x="105918" y="465074"/>
                    <a:pt x="105918" y="466598"/>
                    <a:pt x="105410" y="467106"/>
                  </a:cubicBezTo>
                  <a:cubicBezTo>
                    <a:pt x="105410" y="466598"/>
                    <a:pt x="105410" y="465074"/>
                    <a:pt x="105918" y="464566"/>
                  </a:cubicBezTo>
                  <a:close/>
                  <a:moveTo>
                    <a:pt x="104902" y="469646"/>
                  </a:moveTo>
                  <a:cubicBezTo>
                    <a:pt x="104902" y="471170"/>
                    <a:pt x="104394" y="471678"/>
                    <a:pt x="104394" y="472186"/>
                  </a:cubicBezTo>
                  <a:cubicBezTo>
                    <a:pt x="104394" y="471678"/>
                    <a:pt x="104902" y="470662"/>
                    <a:pt x="104902" y="469646"/>
                  </a:cubicBezTo>
                  <a:close/>
                  <a:moveTo>
                    <a:pt x="102870" y="475488"/>
                  </a:moveTo>
                  <a:cubicBezTo>
                    <a:pt x="102870" y="475869"/>
                    <a:pt x="102743" y="477012"/>
                    <a:pt x="102489" y="477393"/>
                  </a:cubicBezTo>
                  <a:cubicBezTo>
                    <a:pt x="102489" y="477012"/>
                    <a:pt x="102870" y="476377"/>
                    <a:pt x="102870" y="475488"/>
                  </a:cubicBezTo>
                  <a:close/>
                  <a:moveTo>
                    <a:pt x="98298" y="482600"/>
                  </a:moveTo>
                  <a:cubicBezTo>
                    <a:pt x="98298" y="484124"/>
                    <a:pt x="97790" y="484632"/>
                    <a:pt x="97282" y="484632"/>
                  </a:cubicBezTo>
                  <a:cubicBezTo>
                    <a:pt x="97790" y="484251"/>
                    <a:pt x="97790" y="483108"/>
                    <a:pt x="98298" y="482600"/>
                  </a:cubicBezTo>
                  <a:close/>
                  <a:moveTo>
                    <a:pt x="653923" y="0"/>
                  </a:moveTo>
                  <a:cubicBezTo>
                    <a:pt x="652907" y="0"/>
                    <a:pt x="651383" y="0"/>
                    <a:pt x="650240" y="1016"/>
                  </a:cubicBezTo>
                  <a:cubicBezTo>
                    <a:pt x="648716" y="1016"/>
                    <a:pt x="647700" y="1524"/>
                    <a:pt x="646176" y="2032"/>
                  </a:cubicBezTo>
                  <a:lnTo>
                    <a:pt x="645668" y="2032"/>
                  </a:lnTo>
                  <a:cubicBezTo>
                    <a:pt x="645160" y="2540"/>
                    <a:pt x="643636" y="2540"/>
                    <a:pt x="643128" y="3556"/>
                  </a:cubicBezTo>
                  <a:cubicBezTo>
                    <a:pt x="642620" y="3556"/>
                    <a:pt x="642620" y="4064"/>
                    <a:pt x="642112" y="4064"/>
                  </a:cubicBezTo>
                  <a:lnTo>
                    <a:pt x="16891" y="358648"/>
                  </a:lnTo>
                  <a:cubicBezTo>
                    <a:pt x="7112" y="364236"/>
                    <a:pt x="381" y="375666"/>
                    <a:pt x="381" y="393192"/>
                  </a:cubicBezTo>
                  <a:cubicBezTo>
                    <a:pt x="0" y="426974"/>
                    <a:pt x="23622" y="469773"/>
                    <a:pt x="53467" y="487299"/>
                  </a:cubicBezTo>
                  <a:cubicBezTo>
                    <a:pt x="62357" y="492379"/>
                    <a:pt x="70612" y="494665"/>
                    <a:pt x="77851" y="494665"/>
                  </a:cubicBezTo>
                  <a:cubicBezTo>
                    <a:pt x="83820" y="494665"/>
                    <a:pt x="89027" y="493141"/>
                    <a:pt x="93218" y="490474"/>
                  </a:cubicBezTo>
                  <a:cubicBezTo>
                    <a:pt x="92710" y="490982"/>
                    <a:pt x="92202" y="490982"/>
                    <a:pt x="92202" y="491490"/>
                  </a:cubicBezTo>
                  <a:lnTo>
                    <a:pt x="717169" y="137287"/>
                  </a:lnTo>
                  <a:cubicBezTo>
                    <a:pt x="726948" y="131191"/>
                    <a:pt x="733171" y="119761"/>
                    <a:pt x="733171" y="102362"/>
                  </a:cubicBezTo>
                  <a:cubicBezTo>
                    <a:pt x="732663" y="99187"/>
                    <a:pt x="732663" y="97155"/>
                    <a:pt x="732155" y="95631"/>
                  </a:cubicBezTo>
                  <a:lnTo>
                    <a:pt x="732155" y="93599"/>
                  </a:lnTo>
                  <a:cubicBezTo>
                    <a:pt x="732155" y="92075"/>
                    <a:pt x="732155" y="90424"/>
                    <a:pt x="731139" y="88900"/>
                  </a:cubicBezTo>
                  <a:lnTo>
                    <a:pt x="731139" y="86868"/>
                  </a:lnTo>
                  <a:cubicBezTo>
                    <a:pt x="731139" y="85344"/>
                    <a:pt x="730631" y="83312"/>
                    <a:pt x="730123" y="81280"/>
                  </a:cubicBezTo>
                  <a:lnTo>
                    <a:pt x="730123" y="80772"/>
                  </a:lnTo>
                  <a:cubicBezTo>
                    <a:pt x="729615" y="78740"/>
                    <a:pt x="728599" y="76708"/>
                    <a:pt x="728599" y="74041"/>
                  </a:cubicBezTo>
                  <a:cubicBezTo>
                    <a:pt x="728599" y="73533"/>
                    <a:pt x="728599" y="73025"/>
                    <a:pt x="728091" y="73025"/>
                  </a:cubicBezTo>
                  <a:cubicBezTo>
                    <a:pt x="727583" y="71501"/>
                    <a:pt x="727075" y="69850"/>
                    <a:pt x="727075" y="68453"/>
                  </a:cubicBezTo>
                  <a:cubicBezTo>
                    <a:pt x="727075" y="67945"/>
                    <a:pt x="726059" y="66929"/>
                    <a:pt x="726059" y="66421"/>
                  </a:cubicBezTo>
                  <a:cubicBezTo>
                    <a:pt x="725551" y="65405"/>
                    <a:pt x="725043" y="63246"/>
                    <a:pt x="724535" y="62230"/>
                  </a:cubicBezTo>
                  <a:cubicBezTo>
                    <a:pt x="724535" y="61214"/>
                    <a:pt x="723519" y="60706"/>
                    <a:pt x="723519" y="60706"/>
                  </a:cubicBezTo>
                  <a:lnTo>
                    <a:pt x="723519" y="60198"/>
                  </a:lnTo>
                  <a:cubicBezTo>
                    <a:pt x="723519" y="59182"/>
                    <a:pt x="723011" y="58674"/>
                    <a:pt x="723011" y="58674"/>
                  </a:cubicBezTo>
                  <a:cubicBezTo>
                    <a:pt x="722503" y="56642"/>
                    <a:pt x="720979" y="54991"/>
                    <a:pt x="720471" y="53467"/>
                  </a:cubicBezTo>
                  <a:cubicBezTo>
                    <a:pt x="719963" y="53086"/>
                    <a:pt x="719963" y="51943"/>
                    <a:pt x="719455" y="50927"/>
                  </a:cubicBezTo>
                  <a:cubicBezTo>
                    <a:pt x="718439" y="49403"/>
                    <a:pt x="717423" y="47752"/>
                    <a:pt x="716915" y="46228"/>
                  </a:cubicBezTo>
                  <a:cubicBezTo>
                    <a:pt x="715899" y="45720"/>
                    <a:pt x="715899" y="44704"/>
                    <a:pt x="715391" y="43688"/>
                  </a:cubicBezTo>
                  <a:cubicBezTo>
                    <a:pt x="714375" y="42672"/>
                    <a:pt x="713359" y="40513"/>
                    <a:pt x="712216" y="39497"/>
                  </a:cubicBezTo>
                  <a:cubicBezTo>
                    <a:pt x="711708" y="38481"/>
                    <a:pt x="710692" y="37973"/>
                    <a:pt x="710692" y="37465"/>
                  </a:cubicBezTo>
                  <a:cubicBezTo>
                    <a:pt x="709676" y="35433"/>
                    <a:pt x="708152" y="34417"/>
                    <a:pt x="707136" y="32385"/>
                  </a:cubicBezTo>
                  <a:cubicBezTo>
                    <a:pt x="707136" y="31877"/>
                    <a:pt x="706628" y="31877"/>
                    <a:pt x="706628" y="30861"/>
                  </a:cubicBezTo>
                  <a:lnTo>
                    <a:pt x="706628" y="30353"/>
                  </a:lnTo>
                  <a:lnTo>
                    <a:pt x="705612" y="29845"/>
                  </a:lnTo>
                  <a:cubicBezTo>
                    <a:pt x="704596" y="28321"/>
                    <a:pt x="703072" y="26797"/>
                    <a:pt x="701929" y="25273"/>
                  </a:cubicBezTo>
                  <a:lnTo>
                    <a:pt x="701421" y="24765"/>
                  </a:lnTo>
                  <a:cubicBezTo>
                    <a:pt x="699897" y="23241"/>
                    <a:pt x="698881" y="21590"/>
                    <a:pt x="696849" y="20193"/>
                  </a:cubicBezTo>
                  <a:lnTo>
                    <a:pt x="696341" y="19685"/>
                  </a:lnTo>
                  <a:cubicBezTo>
                    <a:pt x="694817" y="18161"/>
                    <a:pt x="693801" y="17145"/>
                    <a:pt x="691642" y="15494"/>
                  </a:cubicBezTo>
                  <a:lnTo>
                    <a:pt x="691134" y="14986"/>
                  </a:lnTo>
                  <a:cubicBezTo>
                    <a:pt x="689610" y="13970"/>
                    <a:pt x="687578" y="12446"/>
                    <a:pt x="686562" y="11430"/>
                  </a:cubicBezTo>
                  <a:cubicBezTo>
                    <a:pt x="686054" y="11430"/>
                    <a:pt x="686054" y="10414"/>
                    <a:pt x="685038" y="10414"/>
                  </a:cubicBezTo>
                  <a:cubicBezTo>
                    <a:pt x="683514" y="9398"/>
                    <a:pt x="681990" y="8890"/>
                    <a:pt x="679958" y="7239"/>
                  </a:cubicBezTo>
                  <a:cubicBezTo>
                    <a:pt x="678434" y="6223"/>
                    <a:pt x="676783" y="5207"/>
                    <a:pt x="674751" y="4699"/>
                  </a:cubicBezTo>
                  <a:cubicBezTo>
                    <a:pt x="674370" y="4699"/>
                    <a:pt x="674370" y="4191"/>
                    <a:pt x="673735" y="4191"/>
                  </a:cubicBezTo>
                  <a:cubicBezTo>
                    <a:pt x="672211" y="3683"/>
                    <a:pt x="671195" y="2667"/>
                    <a:pt x="669544" y="2667"/>
                  </a:cubicBezTo>
                  <a:cubicBezTo>
                    <a:pt x="669036" y="2667"/>
                    <a:pt x="668528" y="2159"/>
                    <a:pt x="668528" y="2159"/>
                  </a:cubicBezTo>
                  <a:cubicBezTo>
                    <a:pt x="667004" y="1651"/>
                    <a:pt x="665988" y="1651"/>
                    <a:pt x="664464" y="1143"/>
                  </a:cubicBezTo>
                  <a:lnTo>
                    <a:pt x="663956" y="1143"/>
                  </a:lnTo>
                  <a:cubicBezTo>
                    <a:pt x="662940" y="1143"/>
                    <a:pt x="661416" y="127"/>
                    <a:pt x="659257" y="127"/>
                  </a:cubicBezTo>
                  <a:close/>
                </a:path>
              </a:pathLst>
            </a:custGeom>
            <a:solidFill>
              <a:srgbClr val="979797"/>
            </a:solidFill>
          </p:spPr>
        </p:sp>
      </p:grpSp>
      <p:grpSp>
        <p:nvGrpSpPr>
          <p:cNvPr id="80" name="Group 80"/>
          <p:cNvGrpSpPr/>
          <p:nvPr/>
        </p:nvGrpSpPr>
        <p:grpSpPr>
          <a:xfrm>
            <a:off x="16641608" y="7612293"/>
            <a:ext cx="429609" cy="289841"/>
            <a:chOff x="0" y="0"/>
            <a:chExt cx="733304" cy="494733"/>
          </a:xfrm>
        </p:grpSpPr>
        <p:sp>
          <p:nvSpPr>
            <p:cNvPr id="81" name="Freeform 81"/>
            <p:cNvSpPr/>
            <p:nvPr/>
          </p:nvSpPr>
          <p:spPr>
            <a:xfrm>
              <a:off x="0" y="0"/>
              <a:ext cx="733298" cy="494538"/>
            </a:xfrm>
            <a:custGeom>
              <a:avLst/>
              <a:gdLst/>
              <a:ahLst/>
              <a:cxnLst/>
              <a:rect l="l" t="t" r="r" b="b"/>
              <a:pathLst>
                <a:path w="733298" h="494538">
                  <a:moveTo>
                    <a:pt x="41148" y="356616"/>
                  </a:moveTo>
                  <a:cubicBezTo>
                    <a:pt x="41656" y="356616"/>
                    <a:pt x="42164" y="356616"/>
                    <a:pt x="43180" y="357124"/>
                  </a:cubicBezTo>
                  <a:cubicBezTo>
                    <a:pt x="42164" y="357124"/>
                    <a:pt x="41656" y="356616"/>
                    <a:pt x="41148" y="356616"/>
                  </a:cubicBezTo>
                  <a:close/>
                  <a:moveTo>
                    <a:pt x="46355" y="358648"/>
                  </a:moveTo>
                  <a:cubicBezTo>
                    <a:pt x="46863" y="358648"/>
                    <a:pt x="47371" y="358648"/>
                    <a:pt x="48387" y="359156"/>
                  </a:cubicBezTo>
                  <a:cubicBezTo>
                    <a:pt x="47371" y="359156"/>
                    <a:pt x="46863" y="358648"/>
                    <a:pt x="46355" y="358648"/>
                  </a:cubicBezTo>
                  <a:close/>
                  <a:moveTo>
                    <a:pt x="104013" y="474980"/>
                  </a:moveTo>
                  <a:cubicBezTo>
                    <a:pt x="104013" y="475488"/>
                    <a:pt x="103505" y="477012"/>
                    <a:pt x="102997" y="478155"/>
                  </a:cubicBezTo>
                  <a:cubicBezTo>
                    <a:pt x="103505" y="477139"/>
                    <a:pt x="103505" y="476123"/>
                    <a:pt x="104013" y="474980"/>
                  </a:cubicBezTo>
                  <a:close/>
                  <a:moveTo>
                    <a:pt x="654050" y="0"/>
                  </a:moveTo>
                  <a:cubicBezTo>
                    <a:pt x="653034" y="0"/>
                    <a:pt x="651510" y="0"/>
                    <a:pt x="650494" y="508"/>
                  </a:cubicBezTo>
                  <a:cubicBezTo>
                    <a:pt x="648970" y="508"/>
                    <a:pt x="647954" y="1524"/>
                    <a:pt x="646303" y="2032"/>
                  </a:cubicBezTo>
                  <a:lnTo>
                    <a:pt x="645795" y="2032"/>
                  </a:lnTo>
                  <a:cubicBezTo>
                    <a:pt x="645287" y="2540"/>
                    <a:pt x="643763" y="2540"/>
                    <a:pt x="643255" y="3048"/>
                  </a:cubicBezTo>
                  <a:cubicBezTo>
                    <a:pt x="642747" y="3048"/>
                    <a:pt x="642747" y="4064"/>
                    <a:pt x="641731" y="4064"/>
                  </a:cubicBezTo>
                  <a:lnTo>
                    <a:pt x="16510" y="358140"/>
                  </a:lnTo>
                  <a:cubicBezTo>
                    <a:pt x="7239" y="364363"/>
                    <a:pt x="508" y="375666"/>
                    <a:pt x="508" y="393192"/>
                  </a:cubicBezTo>
                  <a:cubicBezTo>
                    <a:pt x="0" y="427101"/>
                    <a:pt x="23622" y="469900"/>
                    <a:pt x="53594" y="486791"/>
                  </a:cubicBezTo>
                  <a:cubicBezTo>
                    <a:pt x="62484" y="492125"/>
                    <a:pt x="70739" y="494538"/>
                    <a:pt x="77978" y="494538"/>
                  </a:cubicBezTo>
                  <a:cubicBezTo>
                    <a:pt x="83820" y="494538"/>
                    <a:pt x="89027" y="493014"/>
                    <a:pt x="93726" y="490347"/>
                  </a:cubicBezTo>
                  <a:cubicBezTo>
                    <a:pt x="93218" y="490855"/>
                    <a:pt x="92710" y="490855"/>
                    <a:pt x="92202" y="491363"/>
                  </a:cubicBezTo>
                  <a:lnTo>
                    <a:pt x="717296" y="136906"/>
                  </a:lnTo>
                  <a:cubicBezTo>
                    <a:pt x="726567" y="131191"/>
                    <a:pt x="733298" y="119888"/>
                    <a:pt x="733298" y="102362"/>
                  </a:cubicBezTo>
                  <a:lnTo>
                    <a:pt x="733298" y="96774"/>
                  </a:lnTo>
                  <a:cubicBezTo>
                    <a:pt x="733298" y="95250"/>
                    <a:pt x="732790" y="94742"/>
                    <a:pt x="732790" y="94234"/>
                  </a:cubicBezTo>
                  <a:cubicBezTo>
                    <a:pt x="732790" y="92710"/>
                    <a:pt x="732790" y="91694"/>
                    <a:pt x="731774" y="89535"/>
                  </a:cubicBezTo>
                  <a:lnTo>
                    <a:pt x="731774" y="87503"/>
                  </a:lnTo>
                  <a:cubicBezTo>
                    <a:pt x="731774" y="85979"/>
                    <a:pt x="731266" y="84328"/>
                    <a:pt x="731266" y="82296"/>
                  </a:cubicBezTo>
                  <a:lnTo>
                    <a:pt x="731266" y="81280"/>
                  </a:lnTo>
                  <a:cubicBezTo>
                    <a:pt x="730758" y="79248"/>
                    <a:pt x="730250" y="77216"/>
                    <a:pt x="730250" y="75692"/>
                  </a:cubicBezTo>
                  <a:cubicBezTo>
                    <a:pt x="730250" y="74676"/>
                    <a:pt x="729234" y="74168"/>
                    <a:pt x="729234" y="73660"/>
                  </a:cubicBezTo>
                  <a:cubicBezTo>
                    <a:pt x="728726" y="72136"/>
                    <a:pt x="728726" y="70612"/>
                    <a:pt x="728218" y="69088"/>
                  </a:cubicBezTo>
                  <a:cubicBezTo>
                    <a:pt x="728218" y="68580"/>
                    <a:pt x="727837" y="68072"/>
                    <a:pt x="727837" y="67056"/>
                  </a:cubicBezTo>
                  <a:cubicBezTo>
                    <a:pt x="726821" y="66040"/>
                    <a:pt x="726313" y="64008"/>
                    <a:pt x="725805" y="62992"/>
                  </a:cubicBezTo>
                  <a:cubicBezTo>
                    <a:pt x="725805" y="61976"/>
                    <a:pt x="725297" y="61976"/>
                    <a:pt x="725297" y="61468"/>
                  </a:cubicBezTo>
                  <a:lnTo>
                    <a:pt x="725297" y="60706"/>
                  </a:lnTo>
                  <a:cubicBezTo>
                    <a:pt x="725297" y="59690"/>
                    <a:pt x="724281" y="59182"/>
                    <a:pt x="724281" y="58674"/>
                  </a:cubicBezTo>
                  <a:cubicBezTo>
                    <a:pt x="723773" y="56642"/>
                    <a:pt x="723265" y="55626"/>
                    <a:pt x="721741" y="53594"/>
                  </a:cubicBezTo>
                  <a:cubicBezTo>
                    <a:pt x="721233" y="53086"/>
                    <a:pt x="721233" y="51562"/>
                    <a:pt x="720725" y="51054"/>
                  </a:cubicBezTo>
                  <a:cubicBezTo>
                    <a:pt x="720217" y="50038"/>
                    <a:pt x="718693" y="47879"/>
                    <a:pt x="718185" y="46482"/>
                  </a:cubicBezTo>
                  <a:cubicBezTo>
                    <a:pt x="717677" y="45974"/>
                    <a:pt x="716661" y="44958"/>
                    <a:pt x="716153" y="43942"/>
                  </a:cubicBezTo>
                  <a:cubicBezTo>
                    <a:pt x="715645" y="42926"/>
                    <a:pt x="714121" y="41402"/>
                    <a:pt x="713613" y="39751"/>
                  </a:cubicBezTo>
                  <a:cubicBezTo>
                    <a:pt x="713105" y="38735"/>
                    <a:pt x="712597" y="37719"/>
                    <a:pt x="711581" y="37211"/>
                  </a:cubicBezTo>
                  <a:cubicBezTo>
                    <a:pt x="710565" y="35687"/>
                    <a:pt x="709041" y="33528"/>
                    <a:pt x="708406" y="32512"/>
                  </a:cubicBezTo>
                  <a:cubicBezTo>
                    <a:pt x="707898" y="32004"/>
                    <a:pt x="707898" y="30988"/>
                    <a:pt x="707390" y="30988"/>
                  </a:cubicBezTo>
                  <a:lnTo>
                    <a:pt x="706374" y="30480"/>
                  </a:lnTo>
                  <a:cubicBezTo>
                    <a:pt x="706374" y="30480"/>
                    <a:pt x="706374" y="29972"/>
                    <a:pt x="705866" y="29972"/>
                  </a:cubicBezTo>
                  <a:cubicBezTo>
                    <a:pt x="704850" y="28448"/>
                    <a:pt x="703326" y="26289"/>
                    <a:pt x="702310" y="25273"/>
                  </a:cubicBezTo>
                  <a:lnTo>
                    <a:pt x="701294" y="24765"/>
                  </a:lnTo>
                  <a:cubicBezTo>
                    <a:pt x="700278" y="23241"/>
                    <a:pt x="698754" y="21209"/>
                    <a:pt x="697103" y="20193"/>
                  </a:cubicBezTo>
                  <a:lnTo>
                    <a:pt x="696087" y="19685"/>
                  </a:lnTo>
                  <a:cubicBezTo>
                    <a:pt x="695071" y="18161"/>
                    <a:pt x="693547" y="17145"/>
                    <a:pt x="692023" y="15494"/>
                  </a:cubicBezTo>
                  <a:cubicBezTo>
                    <a:pt x="692023" y="15494"/>
                    <a:pt x="691007" y="15494"/>
                    <a:pt x="691007" y="14986"/>
                  </a:cubicBezTo>
                  <a:cubicBezTo>
                    <a:pt x="689991" y="13462"/>
                    <a:pt x="687832" y="12446"/>
                    <a:pt x="686943" y="10922"/>
                  </a:cubicBezTo>
                  <a:cubicBezTo>
                    <a:pt x="685927" y="10922"/>
                    <a:pt x="685927" y="10414"/>
                    <a:pt x="685419" y="10414"/>
                  </a:cubicBezTo>
                  <a:cubicBezTo>
                    <a:pt x="683387" y="9398"/>
                    <a:pt x="682244" y="8382"/>
                    <a:pt x="680212" y="7239"/>
                  </a:cubicBezTo>
                  <a:cubicBezTo>
                    <a:pt x="678180" y="5715"/>
                    <a:pt x="677164" y="5207"/>
                    <a:pt x="675132" y="4699"/>
                  </a:cubicBezTo>
                  <a:cubicBezTo>
                    <a:pt x="674624" y="4699"/>
                    <a:pt x="674624" y="4191"/>
                    <a:pt x="674116" y="4191"/>
                  </a:cubicBezTo>
                  <a:cubicBezTo>
                    <a:pt x="672592" y="3175"/>
                    <a:pt x="671576" y="2667"/>
                    <a:pt x="670052" y="2667"/>
                  </a:cubicBezTo>
                  <a:cubicBezTo>
                    <a:pt x="669544" y="2667"/>
                    <a:pt x="669036" y="2159"/>
                    <a:pt x="669036" y="2159"/>
                  </a:cubicBezTo>
                  <a:cubicBezTo>
                    <a:pt x="667512" y="1651"/>
                    <a:pt x="666496" y="1651"/>
                    <a:pt x="664845" y="635"/>
                  </a:cubicBezTo>
                  <a:lnTo>
                    <a:pt x="664337" y="635"/>
                  </a:lnTo>
                  <a:cubicBezTo>
                    <a:pt x="662305" y="0"/>
                    <a:pt x="661289" y="0"/>
                    <a:pt x="659257" y="0"/>
                  </a:cubicBezTo>
                  <a:close/>
                </a:path>
              </a:pathLst>
            </a:custGeom>
            <a:solidFill>
              <a:srgbClr val="979797"/>
            </a:solidFill>
          </p:spPr>
        </p:sp>
      </p:grpSp>
      <p:grpSp>
        <p:nvGrpSpPr>
          <p:cNvPr id="82" name="Group 82"/>
          <p:cNvGrpSpPr/>
          <p:nvPr/>
        </p:nvGrpSpPr>
        <p:grpSpPr>
          <a:xfrm>
            <a:off x="15589776" y="7405460"/>
            <a:ext cx="2479923" cy="2120629"/>
            <a:chOff x="0" y="0"/>
            <a:chExt cx="4233004" cy="3619722"/>
          </a:xfrm>
        </p:grpSpPr>
        <p:sp>
          <p:nvSpPr>
            <p:cNvPr id="83" name="Freeform 83"/>
            <p:cNvSpPr/>
            <p:nvPr/>
          </p:nvSpPr>
          <p:spPr>
            <a:xfrm>
              <a:off x="-254" y="127"/>
              <a:ext cx="4233164" cy="3619500"/>
            </a:xfrm>
            <a:custGeom>
              <a:avLst/>
              <a:gdLst/>
              <a:ahLst/>
              <a:cxnLst/>
              <a:rect l="l" t="t" r="r" b="b"/>
              <a:pathLst>
                <a:path w="4233164" h="3619500">
                  <a:moveTo>
                    <a:pt x="3689350" y="1538986"/>
                  </a:moveTo>
                  <a:cubicBezTo>
                    <a:pt x="3687318" y="1540002"/>
                    <a:pt x="3685159" y="1540002"/>
                    <a:pt x="3683254" y="1540510"/>
                  </a:cubicBezTo>
                  <a:cubicBezTo>
                    <a:pt x="3683762" y="1540002"/>
                    <a:pt x="3684270" y="1540002"/>
                    <a:pt x="3684778" y="1540002"/>
                  </a:cubicBezTo>
                  <a:cubicBezTo>
                    <a:pt x="3686302" y="1540002"/>
                    <a:pt x="3687953" y="1538986"/>
                    <a:pt x="3689477" y="1538986"/>
                  </a:cubicBezTo>
                  <a:close/>
                  <a:moveTo>
                    <a:pt x="3879723" y="1541018"/>
                  </a:moveTo>
                  <a:cubicBezTo>
                    <a:pt x="3880739" y="1541526"/>
                    <a:pt x="3882898" y="1541526"/>
                    <a:pt x="3884295" y="1542542"/>
                  </a:cubicBezTo>
                  <a:cubicBezTo>
                    <a:pt x="3882263" y="1541526"/>
                    <a:pt x="3880231" y="1541526"/>
                    <a:pt x="3878199" y="1541018"/>
                  </a:cubicBezTo>
                  <a:close/>
                  <a:moveTo>
                    <a:pt x="3895852" y="1545463"/>
                  </a:moveTo>
                  <a:cubicBezTo>
                    <a:pt x="3895979" y="1545463"/>
                    <a:pt x="3896233" y="1545590"/>
                    <a:pt x="3896233" y="1545590"/>
                  </a:cubicBezTo>
                  <a:cubicBezTo>
                    <a:pt x="3897757" y="1545590"/>
                    <a:pt x="3898773" y="1546098"/>
                    <a:pt x="3900297" y="1546606"/>
                  </a:cubicBezTo>
                  <a:cubicBezTo>
                    <a:pt x="3898773" y="1546098"/>
                    <a:pt x="3897249" y="1546098"/>
                    <a:pt x="3895725" y="1545590"/>
                  </a:cubicBezTo>
                  <a:cubicBezTo>
                    <a:pt x="3895725" y="1545463"/>
                    <a:pt x="3895852" y="1545463"/>
                    <a:pt x="3895852" y="1545463"/>
                  </a:cubicBezTo>
                  <a:close/>
                  <a:moveTo>
                    <a:pt x="3630676" y="1551305"/>
                  </a:moveTo>
                  <a:cubicBezTo>
                    <a:pt x="3629660" y="1551813"/>
                    <a:pt x="3627501" y="1552829"/>
                    <a:pt x="3625596" y="1552829"/>
                  </a:cubicBezTo>
                  <a:cubicBezTo>
                    <a:pt x="3627628" y="1551813"/>
                    <a:pt x="3628644" y="1551813"/>
                    <a:pt x="3630676" y="1551305"/>
                  </a:cubicBezTo>
                  <a:close/>
                  <a:moveTo>
                    <a:pt x="3929507" y="1555496"/>
                  </a:moveTo>
                  <a:cubicBezTo>
                    <a:pt x="3929634" y="1555496"/>
                    <a:pt x="3929634" y="1555623"/>
                    <a:pt x="3929634" y="1555877"/>
                  </a:cubicBezTo>
                  <a:cubicBezTo>
                    <a:pt x="3930650" y="1555877"/>
                    <a:pt x="3930650" y="1556385"/>
                    <a:pt x="3931158" y="1556385"/>
                  </a:cubicBezTo>
                  <a:cubicBezTo>
                    <a:pt x="3930650" y="1556385"/>
                    <a:pt x="3929634" y="1555877"/>
                    <a:pt x="3929126" y="1555877"/>
                  </a:cubicBezTo>
                  <a:cubicBezTo>
                    <a:pt x="3929380" y="1555623"/>
                    <a:pt x="3929507" y="1555496"/>
                    <a:pt x="3929507" y="1555496"/>
                  </a:cubicBezTo>
                  <a:close/>
                  <a:moveTo>
                    <a:pt x="3611499" y="1556893"/>
                  </a:moveTo>
                  <a:cubicBezTo>
                    <a:pt x="3609975" y="1557655"/>
                    <a:pt x="3608451" y="1558163"/>
                    <a:pt x="3607054" y="1558417"/>
                  </a:cubicBezTo>
                  <a:cubicBezTo>
                    <a:pt x="3608070" y="1558036"/>
                    <a:pt x="3609594" y="1557909"/>
                    <a:pt x="3611499" y="1556893"/>
                  </a:cubicBezTo>
                  <a:close/>
                  <a:moveTo>
                    <a:pt x="3571367" y="1569720"/>
                  </a:moveTo>
                  <a:cubicBezTo>
                    <a:pt x="3569335" y="1570736"/>
                    <a:pt x="3567811" y="1571244"/>
                    <a:pt x="3566287" y="1571752"/>
                  </a:cubicBezTo>
                  <a:cubicBezTo>
                    <a:pt x="3566287" y="1571244"/>
                    <a:pt x="3566287" y="1571244"/>
                    <a:pt x="3566795" y="1571244"/>
                  </a:cubicBezTo>
                  <a:cubicBezTo>
                    <a:pt x="3568319" y="1570736"/>
                    <a:pt x="3570351" y="1569720"/>
                    <a:pt x="3571367" y="1569720"/>
                  </a:cubicBezTo>
                  <a:close/>
                  <a:moveTo>
                    <a:pt x="3550285" y="1576959"/>
                  </a:moveTo>
                  <a:cubicBezTo>
                    <a:pt x="3548761" y="1577467"/>
                    <a:pt x="3547745" y="1578483"/>
                    <a:pt x="3545586" y="1578991"/>
                  </a:cubicBezTo>
                  <a:cubicBezTo>
                    <a:pt x="3547110" y="1578483"/>
                    <a:pt x="3548761" y="1577467"/>
                    <a:pt x="3550285" y="1576959"/>
                  </a:cubicBezTo>
                  <a:close/>
                  <a:moveTo>
                    <a:pt x="3983482" y="1578991"/>
                  </a:moveTo>
                  <a:cubicBezTo>
                    <a:pt x="3984498" y="1579499"/>
                    <a:pt x="3985514" y="1580007"/>
                    <a:pt x="3986022" y="1580007"/>
                  </a:cubicBezTo>
                  <a:cubicBezTo>
                    <a:pt x="3985006" y="1580007"/>
                    <a:pt x="3984498" y="1579499"/>
                    <a:pt x="3983482" y="1578991"/>
                  </a:cubicBezTo>
                  <a:close/>
                  <a:moveTo>
                    <a:pt x="3997579" y="1586738"/>
                  </a:moveTo>
                  <a:lnTo>
                    <a:pt x="3997706" y="1586865"/>
                  </a:lnTo>
                  <a:cubicBezTo>
                    <a:pt x="3997706" y="1586865"/>
                    <a:pt x="3997579" y="1586738"/>
                    <a:pt x="3997579" y="1586738"/>
                  </a:cubicBezTo>
                  <a:close/>
                  <a:moveTo>
                    <a:pt x="3524758" y="1587246"/>
                  </a:moveTo>
                  <a:cubicBezTo>
                    <a:pt x="3524504" y="1587373"/>
                    <a:pt x="3524250" y="1587500"/>
                    <a:pt x="3523996" y="1587627"/>
                  </a:cubicBezTo>
                  <a:cubicBezTo>
                    <a:pt x="3524250" y="1587373"/>
                    <a:pt x="3524631" y="1587246"/>
                    <a:pt x="3524758" y="1587246"/>
                  </a:cubicBezTo>
                  <a:close/>
                  <a:moveTo>
                    <a:pt x="2602992" y="3145663"/>
                  </a:moveTo>
                  <a:cubicBezTo>
                    <a:pt x="2602992" y="3148203"/>
                    <a:pt x="2603500" y="3149600"/>
                    <a:pt x="2603500" y="3152267"/>
                  </a:cubicBezTo>
                  <a:cubicBezTo>
                    <a:pt x="2603500" y="3150743"/>
                    <a:pt x="2602992" y="3148203"/>
                    <a:pt x="2602992" y="3145663"/>
                  </a:cubicBezTo>
                  <a:close/>
                  <a:moveTo>
                    <a:pt x="2615819" y="3228848"/>
                  </a:moveTo>
                  <a:cubicBezTo>
                    <a:pt x="2616327" y="3231388"/>
                    <a:pt x="2616835" y="3234055"/>
                    <a:pt x="2616835" y="3236087"/>
                  </a:cubicBezTo>
                  <a:cubicBezTo>
                    <a:pt x="2616327" y="3234055"/>
                    <a:pt x="2616327" y="3231388"/>
                    <a:pt x="2615819" y="3228848"/>
                  </a:cubicBezTo>
                  <a:close/>
                  <a:moveTo>
                    <a:pt x="2620010" y="3248914"/>
                  </a:moveTo>
                  <a:cubicBezTo>
                    <a:pt x="2621026" y="3250946"/>
                    <a:pt x="2621534" y="3252597"/>
                    <a:pt x="2621534" y="3253994"/>
                  </a:cubicBezTo>
                  <a:cubicBezTo>
                    <a:pt x="2621026" y="3251962"/>
                    <a:pt x="2621026" y="3250946"/>
                    <a:pt x="2620010" y="3248914"/>
                  </a:cubicBezTo>
                  <a:close/>
                  <a:moveTo>
                    <a:pt x="2631186" y="3288919"/>
                  </a:moveTo>
                  <a:cubicBezTo>
                    <a:pt x="2631567" y="3290189"/>
                    <a:pt x="2631948" y="3291459"/>
                    <a:pt x="2632202" y="3292729"/>
                  </a:cubicBezTo>
                  <a:cubicBezTo>
                    <a:pt x="2632075" y="3292348"/>
                    <a:pt x="2631821" y="3291840"/>
                    <a:pt x="2631821" y="3291205"/>
                  </a:cubicBezTo>
                  <a:cubicBezTo>
                    <a:pt x="2631567" y="3290697"/>
                    <a:pt x="2631440" y="3289808"/>
                    <a:pt x="2631186" y="3288919"/>
                  </a:cubicBezTo>
                  <a:close/>
                  <a:moveTo>
                    <a:pt x="2637282" y="3308858"/>
                  </a:moveTo>
                  <a:cubicBezTo>
                    <a:pt x="2637663" y="3310128"/>
                    <a:pt x="2638298" y="3311144"/>
                    <a:pt x="2639060" y="3312287"/>
                  </a:cubicBezTo>
                  <a:cubicBezTo>
                    <a:pt x="2639060" y="3312414"/>
                    <a:pt x="2639060" y="3312414"/>
                    <a:pt x="2638933" y="3312414"/>
                  </a:cubicBezTo>
                  <a:cubicBezTo>
                    <a:pt x="2638806" y="3312414"/>
                    <a:pt x="2638806" y="3311779"/>
                    <a:pt x="2637917" y="3311779"/>
                  </a:cubicBezTo>
                  <a:cubicBezTo>
                    <a:pt x="2637663" y="3311144"/>
                    <a:pt x="2637409" y="3310001"/>
                    <a:pt x="2637155" y="3308858"/>
                  </a:cubicBezTo>
                  <a:close/>
                  <a:moveTo>
                    <a:pt x="2649855" y="3341116"/>
                  </a:moveTo>
                  <a:cubicBezTo>
                    <a:pt x="2650363" y="3342640"/>
                    <a:pt x="2650871" y="3344164"/>
                    <a:pt x="2651887" y="3346196"/>
                  </a:cubicBezTo>
                  <a:cubicBezTo>
                    <a:pt x="2650871" y="3345180"/>
                    <a:pt x="2650871" y="3344672"/>
                    <a:pt x="2650871" y="3344672"/>
                  </a:cubicBezTo>
                  <a:cubicBezTo>
                    <a:pt x="2650363" y="3343656"/>
                    <a:pt x="2649855" y="3342132"/>
                    <a:pt x="2649855" y="3341116"/>
                  </a:cubicBezTo>
                  <a:close/>
                  <a:moveTo>
                    <a:pt x="2656078" y="3357626"/>
                  </a:moveTo>
                  <a:cubicBezTo>
                    <a:pt x="2657602" y="3360166"/>
                    <a:pt x="2658618" y="3362706"/>
                    <a:pt x="2659634" y="3364865"/>
                  </a:cubicBezTo>
                  <a:cubicBezTo>
                    <a:pt x="2658618" y="3364357"/>
                    <a:pt x="2658618" y="3362833"/>
                    <a:pt x="2658110" y="3362325"/>
                  </a:cubicBezTo>
                  <a:cubicBezTo>
                    <a:pt x="2657602" y="3360801"/>
                    <a:pt x="2657094" y="3359785"/>
                    <a:pt x="2656078" y="3357753"/>
                  </a:cubicBezTo>
                  <a:close/>
                  <a:moveTo>
                    <a:pt x="2664714" y="3373628"/>
                  </a:moveTo>
                  <a:cubicBezTo>
                    <a:pt x="2665730" y="3375660"/>
                    <a:pt x="2666238" y="3378200"/>
                    <a:pt x="2667889" y="3380359"/>
                  </a:cubicBezTo>
                  <a:cubicBezTo>
                    <a:pt x="2667381" y="3380359"/>
                    <a:pt x="2667381" y="3380359"/>
                    <a:pt x="2667381" y="3379851"/>
                  </a:cubicBezTo>
                  <a:cubicBezTo>
                    <a:pt x="2666365" y="3377819"/>
                    <a:pt x="2665349" y="3375787"/>
                    <a:pt x="2664841" y="3373755"/>
                  </a:cubicBezTo>
                  <a:close/>
                  <a:moveTo>
                    <a:pt x="2689352" y="3419856"/>
                  </a:moveTo>
                  <a:cubicBezTo>
                    <a:pt x="2689860" y="3420618"/>
                    <a:pt x="2690368" y="3421380"/>
                    <a:pt x="2690622" y="3422142"/>
                  </a:cubicBezTo>
                  <a:cubicBezTo>
                    <a:pt x="2690241" y="3421507"/>
                    <a:pt x="2689860" y="3420872"/>
                    <a:pt x="2689352" y="3419856"/>
                  </a:cubicBezTo>
                  <a:close/>
                  <a:moveTo>
                    <a:pt x="2691638" y="3423793"/>
                  </a:moveTo>
                  <a:cubicBezTo>
                    <a:pt x="2691765" y="3424047"/>
                    <a:pt x="2692019" y="3424301"/>
                    <a:pt x="2692146" y="3424555"/>
                  </a:cubicBezTo>
                  <a:cubicBezTo>
                    <a:pt x="2692019" y="3424555"/>
                    <a:pt x="2692019" y="3424428"/>
                    <a:pt x="2691892" y="3424428"/>
                  </a:cubicBezTo>
                  <a:cubicBezTo>
                    <a:pt x="2691765" y="3424174"/>
                    <a:pt x="2691765" y="3423920"/>
                    <a:pt x="2691638" y="3423793"/>
                  </a:cubicBezTo>
                  <a:close/>
                  <a:moveTo>
                    <a:pt x="2693162" y="3426206"/>
                  </a:moveTo>
                  <a:cubicBezTo>
                    <a:pt x="2693289" y="3426333"/>
                    <a:pt x="2693289" y="3426333"/>
                    <a:pt x="2693416" y="3426587"/>
                  </a:cubicBezTo>
                  <a:cubicBezTo>
                    <a:pt x="2693289" y="3426460"/>
                    <a:pt x="2693289" y="3426333"/>
                    <a:pt x="2693162" y="3426206"/>
                  </a:cubicBezTo>
                  <a:close/>
                  <a:moveTo>
                    <a:pt x="2708275" y="3448177"/>
                  </a:moveTo>
                  <a:cubicBezTo>
                    <a:pt x="2709291" y="3450209"/>
                    <a:pt x="2710815" y="3451860"/>
                    <a:pt x="2711958" y="3453257"/>
                  </a:cubicBezTo>
                  <a:lnTo>
                    <a:pt x="2710942" y="3452241"/>
                  </a:lnTo>
                  <a:cubicBezTo>
                    <a:pt x="2709926" y="3450717"/>
                    <a:pt x="2708910" y="3449701"/>
                    <a:pt x="2708402" y="3448177"/>
                  </a:cubicBezTo>
                  <a:close/>
                  <a:moveTo>
                    <a:pt x="2719959" y="3464814"/>
                  </a:moveTo>
                  <a:cubicBezTo>
                    <a:pt x="2720086" y="3464941"/>
                    <a:pt x="2720213" y="3465195"/>
                    <a:pt x="2720340" y="3465322"/>
                  </a:cubicBezTo>
                  <a:cubicBezTo>
                    <a:pt x="2720213" y="3465195"/>
                    <a:pt x="2720213" y="3465195"/>
                    <a:pt x="2720086" y="3465195"/>
                  </a:cubicBezTo>
                  <a:cubicBezTo>
                    <a:pt x="2719959" y="3465195"/>
                    <a:pt x="2719959" y="3464941"/>
                    <a:pt x="2719959" y="3464814"/>
                  </a:cubicBezTo>
                  <a:close/>
                  <a:moveTo>
                    <a:pt x="2729738" y="3476625"/>
                  </a:moveTo>
                  <a:cubicBezTo>
                    <a:pt x="2730373" y="3477387"/>
                    <a:pt x="2731008" y="3478149"/>
                    <a:pt x="2731770" y="3478911"/>
                  </a:cubicBezTo>
                  <a:cubicBezTo>
                    <a:pt x="2730754" y="3478276"/>
                    <a:pt x="2730246" y="3477387"/>
                    <a:pt x="2729738" y="3476625"/>
                  </a:cubicBezTo>
                  <a:close/>
                  <a:moveTo>
                    <a:pt x="2732532" y="3479927"/>
                  </a:moveTo>
                  <a:cubicBezTo>
                    <a:pt x="2733040" y="3480435"/>
                    <a:pt x="2733548" y="3481070"/>
                    <a:pt x="2734056" y="3481705"/>
                  </a:cubicBezTo>
                  <a:lnTo>
                    <a:pt x="2733040" y="3480689"/>
                  </a:lnTo>
                  <a:cubicBezTo>
                    <a:pt x="2732913" y="3480562"/>
                    <a:pt x="2732786" y="3480308"/>
                    <a:pt x="2732659" y="3480054"/>
                  </a:cubicBezTo>
                  <a:close/>
                  <a:moveTo>
                    <a:pt x="2739136" y="3486785"/>
                  </a:moveTo>
                  <a:cubicBezTo>
                    <a:pt x="2740660" y="3488817"/>
                    <a:pt x="2742311" y="3490976"/>
                    <a:pt x="2744343" y="3491992"/>
                  </a:cubicBezTo>
                  <a:cubicBezTo>
                    <a:pt x="2744343" y="3491992"/>
                    <a:pt x="2743327" y="3491484"/>
                    <a:pt x="2742819" y="3491484"/>
                  </a:cubicBezTo>
                  <a:cubicBezTo>
                    <a:pt x="2741803" y="3490468"/>
                    <a:pt x="2740279" y="3488944"/>
                    <a:pt x="2739136" y="3486785"/>
                  </a:cubicBezTo>
                  <a:close/>
                  <a:moveTo>
                    <a:pt x="2764663" y="3512312"/>
                  </a:moveTo>
                  <a:cubicBezTo>
                    <a:pt x="2765679" y="3513201"/>
                    <a:pt x="2766949" y="3514090"/>
                    <a:pt x="2768092" y="3515233"/>
                  </a:cubicBezTo>
                  <a:cubicBezTo>
                    <a:pt x="2766568" y="3514725"/>
                    <a:pt x="2765552" y="3513201"/>
                    <a:pt x="2764917" y="3512693"/>
                  </a:cubicBezTo>
                  <a:lnTo>
                    <a:pt x="2764663" y="3512439"/>
                  </a:lnTo>
                  <a:close/>
                  <a:moveTo>
                    <a:pt x="2778379" y="3525139"/>
                  </a:moveTo>
                  <a:cubicBezTo>
                    <a:pt x="2778506" y="3525266"/>
                    <a:pt x="2778760" y="3525266"/>
                    <a:pt x="2778887" y="3525520"/>
                  </a:cubicBezTo>
                  <a:cubicBezTo>
                    <a:pt x="2778506" y="3525520"/>
                    <a:pt x="2778506" y="3525266"/>
                    <a:pt x="2778379" y="3525139"/>
                  </a:cubicBezTo>
                  <a:close/>
                  <a:moveTo>
                    <a:pt x="2779903" y="3526155"/>
                  </a:moveTo>
                  <a:cubicBezTo>
                    <a:pt x="2780030" y="3526282"/>
                    <a:pt x="2780284" y="3526409"/>
                    <a:pt x="2780538" y="3526536"/>
                  </a:cubicBezTo>
                  <a:cubicBezTo>
                    <a:pt x="2780284" y="3526409"/>
                    <a:pt x="2780030" y="3526282"/>
                    <a:pt x="2779903" y="3526155"/>
                  </a:cubicBezTo>
                  <a:close/>
                  <a:moveTo>
                    <a:pt x="2798953" y="3541014"/>
                  </a:moveTo>
                  <a:lnTo>
                    <a:pt x="2803144" y="3543935"/>
                  </a:lnTo>
                  <a:cubicBezTo>
                    <a:pt x="2802763" y="3543808"/>
                    <a:pt x="2802255" y="3543554"/>
                    <a:pt x="2802128" y="3543554"/>
                  </a:cubicBezTo>
                  <a:cubicBezTo>
                    <a:pt x="2801112" y="3543173"/>
                    <a:pt x="2799588" y="3542030"/>
                    <a:pt x="2798953" y="3541014"/>
                  </a:cubicBezTo>
                  <a:close/>
                  <a:moveTo>
                    <a:pt x="2811907" y="3550285"/>
                  </a:moveTo>
                  <a:cubicBezTo>
                    <a:pt x="2812415" y="3550412"/>
                    <a:pt x="2813050" y="3550793"/>
                    <a:pt x="2813558" y="3551047"/>
                  </a:cubicBezTo>
                  <a:cubicBezTo>
                    <a:pt x="2813050" y="3550793"/>
                    <a:pt x="2812415" y="3550539"/>
                    <a:pt x="2811907" y="3550285"/>
                  </a:cubicBezTo>
                  <a:close/>
                  <a:moveTo>
                    <a:pt x="1167892" y="0"/>
                  </a:moveTo>
                  <a:cubicBezTo>
                    <a:pt x="1163828" y="0"/>
                    <a:pt x="1160145" y="508"/>
                    <a:pt x="1156081" y="508"/>
                  </a:cubicBezTo>
                  <a:cubicBezTo>
                    <a:pt x="1153541" y="508"/>
                    <a:pt x="1151001" y="508"/>
                    <a:pt x="1148334" y="1524"/>
                  </a:cubicBezTo>
                  <a:cubicBezTo>
                    <a:pt x="1144778" y="1524"/>
                    <a:pt x="1140079" y="2032"/>
                    <a:pt x="1136523" y="2540"/>
                  </a:cubicBezTo>
                  <a:cubicBezTo>
                    <a:pt x="1133983" y="2540"/>
                    <a:pt x="1131316" y="3048"/>
                    <a:pt x="1129284" y="3048"/>
                  </a:cubicBezTo>
                  <a:cubicBezTo>
                    <a:pt x="1124585" y="4064"/>
                    <a:pt x="1120013" y="4572"/>
                    <a:pt x="1114806" y="5080"/>
                  </a:cubicBezTo>
                  <a:cubicBezTo>
                    <a:pt x="1113282" y="5080"/>
                    <a:pt x="1111758" y="5588"/>
                    <a:pt x="1109726" y="5588"/>
                  </a:cubicBezTo>
                  <a:lnTo>
                    <a:pt x="1108710" y="5588"/>
                  </a:lnTo>
                  <a:cubicBezTo>
                    <a:pt x="1107186" y="5588"/>
                    <a:pt x="1106678" y="6604"/>
                    <a:pt x="1105662" y="6604"/>
                  </a:cubicBezTo>
                  <a:cubicBezTo>
                    <a:pt x="1100963" y="7112"/>
                    <a:pt x="1095883" y="7620"/>
                    <a:pt x="1091184" y="9144"/>
                  </a:cubicBezTo>
                  <a:cubicBezTo>
                    <a:pt x="1090168" y="9144"/>
                    <a:pt x="1088644" y="9652"/>
                    <a:pt x="1087628" y="9652"/>
                  </a:cubicBezTo>
                  <a:cubicBezTo>
                    <a:pt x="1081405" y="10668"/>
                    <a:pt x="1076325" y="11684"/>
                    <a:pt x="1070610" y="12700"/>
                  </a:cubicBezTo>
                  <a:cubicBezTo>
                    <a:pt x="1069594" y="12700"/>
                    <a:pt x="1068070" y="13208"/>
                    <a:pt x="1066927" y="13208"/>
                  </a:cubicBezTo>
                  <a:cubicBezTo>
                    <a:pt x="1061847" y="14732"/>
                    <a:pt x="1057148" y="15240"/>
                    <a:pt x="1052068" y="16891"/>
                  </a:cubicBezTo>
                  <a:cubicBezTo>
                    <a:pt x="1050544" y="16891"/>
                    <a:pt x="1049528" y="17399"/>
                    <a:pt x="1048004" y="17399"/>
                  </a:cubicBezTo>
                  <a:cubicBezTo>
                    <a:pt x="1042289" y="18415"/>
                    <a:pt x="1036701" y="19939"/>
                    <a:pt x="1031494" y="21971"/>
                  </a:cubicBezTo>
                  <a:cubicBezTo>
                    <a:pt x="1029970" y="22479"/>
                    <a:pt x="1028954" y="22479"/>
                    <a:pt x="1027430" y="22987"/>
                  </a:cubicBezTo>
                  <a:cubicBezTo>
                    <a:pt x="1022350" y="24511"/>
                    <a:pt x="1018159" y="25527"/>
                    <a:pt x="1013079" y="27559"/>
                  </a:cubicBezTo>
                  <a:cubicBezTo>
                    <a:pt x="1011555" y="28067"/>
                    <a:pt x="1010539" y="28067"/>
                    <a:pt x="1009396" y="28575"/>
                  </a:cubicBezTo>
                  <a:lnTo>
                    <a:pt x="992378" y="34798"/>
                  </a:lnTo>
                  <a:cubicBezTo>
                    <a:pt x="990854" y="35306"/>
                    <a:pt x="989838" y="35306"/>
                    <a:pt x="988314" y="35814"/>
                  </a:cubicBezTo>
                  <a:cubicBezTo>
                    <a:pt x="983107" y="37846"/>
                    <a:pt x="978027" y="38989"/>
                    <a:pt x="972947" y="41021"/>
                  </a:cubicBezTo>
                  <a:cubicBezTo>
                    <a:pt x="971931" y="41529"/>
                    <a:pt x="970915" y="41529"/>
                    <a:pt x="969772" y="42545"/>
                  </a:cubicBezTo>
                  <a:cubicBezTo>
                    <a:pt x="964184" y="44069"/>
                    <a:pt x="957961" y="46609"/>
                    <a:pt x="952246" y="48641"/>
                  </a:cubicBezTo>
                  <a:cubicBezTo>
                    <a:pt x="951230" y="49149"/>
                    <a:pt x="949706" y="50165"/>
                    <a:pt x="947674" y="50673"/>
                  </a:cubicBezTo>
                  <a:cubicBezTo>
                    <a:pt x="942467" y="52705"/>
                    <a:pt x="936879" y="55245"/>
                    <a:pt x="931672" y="56769"/>
                  </a:cubicBezTo>
                  <a:cubicBezTo>
                    <a:pt x="931164" y="57785"/>
                    <a:pt x="929640" y="57785"/>
                    <a:pt x="929132" y="58293"/>
                  </a:cubicBezTo>
                  <a:cubicBezTo>
                    <a:pt x="923544" y="60833"/>
                    <a:pt x="916686" y="63373"/>
                    <a:pt x="911098" y="66040"/>
                  </a:cubicBezTo>
                  <a:cubicBezTo>
                    <a:pt x="910082" y="66548"/>
                    <a:pt x="907923" y="67056"/>
                    <a:pt x="906526" y="68072"/>
                  </a:cubicBezTo>
                  <a:cubicBezTo>
                    <a:pt x="905002" y="68453"/>
                    <a:pt x="902843" y="69596"/>
                    <a:pt x="900811" y="70612"/>
                  </a:cubicBezTo>
                  <a:cubicBezTo>
                    <a:pt x="898271" y="71628"/>
                    <a:pt x="895731" y="73152"/>
                    <a:pt x="893064" y="73787"/>
                  </a:cubicBezTo>
                  <a:lnTo>
                    <a:pt x="885317" y="77343"/>
                  </a:lnTo>
                  <a:cubicBezTo>
                    <a:pt x="880745" y="79375"/>
                    <a:pt x="877062" y="82042"/>
                    <a:pt x="872490" y="84074"/>
                  </a:cubicBezTo>
                  <a:cubicBezTo>
                    <a:pt x="869950" y="85090"/>
                    <a:pt x="867791" y="86614"/>
                    <a:pt x="865251" y="87630"/>
                  </a:cubicBezTo>
                  <a:cubicBezTo>
                    <a:pt x="860044" y="90170"/>
                    <a:pt x="855980" y="92837"/>
                    <a:pt x="850773" y="95377"/>
                  </a:cubicBezTo>
                  <a:cubicBezTo>
                    <a:pt x="848741" y="96393"/>
                    <a:pt x="846709" y="97409"/>
                    <a:pt x="845693" y="97917"/>
                  </a:cubicBezTo>
                  <a:cubicBezTo>
                    <a:pt x="838454" y="101981"/>
                    <a:pt x="831850" y="105664"/>
                    <a:pt x="825119" y="109728"/>
                  </a:cubicBezTo>
                  <a:cubicBezTo>
                    <a:pt x="818388" y="113284"/>
                    <a:pt x="811276" y="117475"/>
                    <a:pt x="805053" y="121031"/>
                  </a:cubicBezTo>
                  <a:lnTo>
                    <a:pt x="799338" y="125222"/>
                  </a:lnTo>
                  <a:cubicBezTo>
                    <a:pt x="794766" y="127762"/>
                    <a:pt x="790194" y="130810"/>
                    <a:pt x="785495" y="133477"/>
                  </a:cubicBezTo>
                  <a:cubicBezTo>
                    <a:pt x="782955" y="135001"/>
                    <a:pt x="781431" y="136525"/>
                    <a:pt x="778764" y="138049"/>
                  </a:cubicBezTo>
                  <a:cubicBezTo>
                    <a:pt x="774192" y="140589"/>
                    <a:pt x="770001" y="143129"/>
                    <a:pt x="765937" y="146304"/>
                  </a:cubicBezTo>
                  <a:cubicBezTo>
                    <a:pt x="763397" y="147828"/>
                    <a:pt x="760730" y="149479"/>
                    <a:pt x="758698" y="151003"/>
                  </a:cubicBezTo>
                  <a:cubicBezTo>
                    <a:pt x="754126" y="153543"/>
                    <a:pt x="750443" y="156591"/>
                    <a:pt x="745871" y="159258"/>
                  </a:cubicBezTo>
                  <a:cubicBezTo>
                    <a:pt x="743331" y="160782"/>
                    <a:pt x="741172" y="162306"/>
                    <a:pt x="738632" y="163830"/>
                  </a:cubicBezTo>
                  <a:cubicBezTo>
                    <a:pt x="733933" y="167005"/>
                    <a:pt x="729869" y="169926"/>
                    <a:pt x="724662" y="173609"/>
                  </a:cubicBezTo>
                  <a:cubicBezTo>
                    <a:pt x="722630" y="174625"/>
                    <a:pt x="721106" y="176149"/>
                    <a:pt x="719582" y="177165"/>
                  </a:cubicBezTo>
                  <a:lnTo>
                    <a:pt x="682625" y="204470"/>
                  </a:lnTo>
                  <a:cubicBezTo>
                    <a:pt x="682117" y="204978"/>
                    <a:pt x="681609" y="204978"/>
                    <a:pt x="681101" y="205486"/>
                  </a:cubicBezTo>
                  <a:cubicBezTo>
                    <a:pt x="673354" y="211074"/>
                    <a:pt x="665734" y="217805"/>
                    <a:pt x="657987" y="223520"/>
                  </a:cubicBezTo>
                  <a:cubicBezTo>
                    <a:pt x="655447" y="225552"/>
                    <a:pt x="653288" y="227584"/>
                    <a:pt x="650748" y="229108"/>
                  </a:cubicBezTo>
                  <a:cubicBezTo>
                    <a:pt x="645160" y="233807"/>
                    <a:pt x="639953" y="238379"/>
                    <a:pt x="633730" y="243459"/>
                  </a:cubicBezTo>
                  <a:cubicBezTo>
                    <a:pt x="631190" y="245999"/>
                    <a:pt x="628142" y="248158"/>
                    <a:pt x="625475" y="250698"/>
                  </a:cubicBezTo>
                  <a:cubicBezTo>
                    <a:pt x="619887" y="254762"/>
                    <a:pt x="614680" y="259842"/>
                    <a:pt x="608965" y="265049"/>
                  </a:cubicBezTo>
                  <a:cubicBezTo>
                    <a:pt x="606933" y="267081"/>
                    <a:pt x="604393" y="269113"/>
                    <a:pt x="602234" y="271145"/>
                  </a:cubicBezTo>
                  <a:cubicBezTo>
                    <a:pt x="594487" y="277241"/>
                    <a:pt x="587375" y="284480"/>
                    <a:pt x="579628" y="291719"/>
                  </a:cubicBezTo>
                  <a:lnTo>
                    <a:pt x="573532" y="297815"/>
                  </a:lnTo>
                  <a:cubicBezTo>
                    <a:pt x="568325" y="302895"/>
                    <a:pt x="562737" y="308102"/>
                    <a:pt x="557530" y="313182"/>
                  </a:cubicBezTo>
                  <a:cubicBezTo>
                    <a:pt x="554990" y="315722"/>
                    <a:pt x="552323" y="318262"/>
                    <a:pt x="548767" y="320929"/>
                  </a:cubicBezTo>
                  <a:cubicBezTo>
                    <a:pt x="543560" y="326009"/>
                    <a:pt x="537972" y="331216"/>
                    <a:pt x="532765" y="336931"/>
                  </a:cubicBezTo>
                  <a:lnTo>
                    <a:pt x="526542" y="343662"/>
                  </a:lnTo>
                  <a:cubicBezTo>
                    <a:pt x="519303" y="350901"/>
                    <a:pt x="512191" y="358521"/>
                    <a:pt x="504952" y="365379"/>
                  </a:cubicBezTo>
                  <a:lnTo>
                    <a:pt x="498856" y="372110"/>
                  </a:lnTo>
                  <a:cubicBezTo>
                    <a:pt x="493649" y="377698"/>
                    <a:pt x="488569" y="382905"/>
                    <a:pt x="483489" y="388620"/>
                  </a:cubicBezTo>
                  <a:cubicBezTo>
                    <a:pt x="480949" y="391160"/>
                    <a:pt x="478282" y="394716"/>
                    <a:pt x="475742" y="397383"/>
                  </a:cubicBezTo>
                  <a:lnTo>
                    <a:pt x="460248" y="414401"/>
                  </a:lnTo>
                  <a:cubicBezTo>
                    <a:pt x="458216" y="416941"/>
                    <a:pt x="456184" y="418973"/>
                    <a:pt x="453517" y="421640"/>
                  </a:cubicBezTo>
                  <a:cubicBezTo>
                    <a:pt x="446786" y="429387"/>
                    <a:pt x="440182" y="437642"/>
                    <a:pt x="432943" y="445262"/>
                  </a:cubicBezTo>
                  <a:cubicBezTo>
                    <a:pt x="431419" y="447802"/>
                    <a:pt x="429260" y="449961"/>
                    <a:pt x="427228" y="452501"/>
                  </a:cubicBezTo>
                  <a:cubicBezTo>
                    <a:pt x="422148" y="458216"/>
                    <a:pt x="417576" y="464947"/>
                    <a:pt x="412369" y="470535"/>
                  </a:cubicBezTo>
                  <a:cubicBezTo>
                    <a:pt x="409829" y="473710"/>
                    <a:pt x="407289" y="476123"/>
                    <a:pt x="405638" y="479806"/>
                  </a:cubicBezTo>
                  <a:cubicBezTo>
                    <a:pt x="400558" y="485394"/>
                    <a:pt x="395859" y="491617"/>
                    <a:pt x="390779" y="497840"/>
                  </a:cubicBezTo>
                  <a:lnTo>
                    <a:pt x="385064" y="505587"/>
                  </a:lnTo>
                  <a:lnTo>
                    <a:pt x="365506" y="530225"/>
                  </a:lnTo>
                  <a:lnTo>
                    <a:pt x="359791" y="537972"/>
                  </a:lnTo>
                  <a:cubicBezTo>
                    <a:pt x="355219" y="544703"/>
                    <a:pt x="350139" y="550799"/>
                    <a:pt x="345440" y="557530"/>
                  </a:cubicBezTo>
                  <a:cubicBezTo>
                    <a:pt x="342900" y="560578"/>
                    <a:pt x="341376" y="563626"/>
                    <a:pt x="338709" y="567182"/>
                  </a:cubicBezTo>
                  <a:lnTo>
                    <a:pt x="324866" y="586232"/>
                  </a:lnTo>
                  <a:lnTo>
                    <a:pt x="319151" y="593979"/>
                  </a:lnTo>
                  <a:cubicBezTo>
                    <a:pt x="313563" y="603250"/>
                    <a:pt x="306832" y="611505"/>
                    <a:pt x="301244" y="620268"/>
                  </a:cubicBezTo>
                  <a:cubicBezTo>
                    <a:pt x="299212" y="622808"/>
                    <a:pt x="298069" y="625348"/>
                    <a:pt x="296037" y="628015"/>
                  </a:cubicBezTo>
                  <a:cubicBezTo>
                    <a:pt x="291465" y="634746"/>
                    <a:pt x="287274" y="641858"/>
                    <a:pt x="283210" y="648081"/>
                  </a:cubicBezTo>
                  <a:cubicBezTo>
                    <a:pt x="281178" y="651129"/>
                    <a:pt x="279527" y="654812"/>
                    <a:pt x="276987" y="657733"/>
                  </a:cubicBezTo>
                  <a:cubicBezTo>
                    <a:pt x="272923" y="663956"/>
                    <a:pt x="268351" y="671195"/>
                    <a:pt x="264668" y="677799"/>
                  </a:cubicBezTo>
                  <a:cubicBezTo>
                    <a:pt x="262636" y="680339"/>
                    <a:pt x="261493" y="683387"/>
                    <a:pt x="259588" y="686054"/>
                  </a:cubicBezTo>
                  <a:cubicBezTo>
                    <a:pt x="253873" y="694817"/>
                    <a:pt x="248793" y="704088"/>
                    <a:pt x="243586" y="713867"/>
                  </a:cubicBezTo>
                  <a:cubicBezTo>
                    <a:pt x="242062" y="716407"/>
                    <a:pt x="239903" y="718947"/>
                    <a:pt x="238887" y="721614"/>
                  </a:cubicBezTo>
                  <a:cubicBezTo>
                    <a:pt x="234823" y="728345"/>
                    <a:pt x="231140" y="735457"/>
                    <a:pt x="226568" y="742188"/>
                  </a:cubicBezTo>
                  <a:cubicBezTo>
                    <a:pt x="224536" y="745363"/>
                    <a:pt x="222885" y="748411"/>
                    <a:pt x="220853" y="752475"/>
                  </a:cubicBezTo>
                  <a:cubicBezTo>
                    <a:pt x="216789" y="759206"/>
                    <a:pt x="213106" y="765810"/>
                    <a:pt x="209042" y="773049"/>
                  </a:cubicBezTo>
                  <a:cubicBezTo>
                    <a:pt x="208026" y="775589"/>
                    <a:pt x="205867" y="778637"/>
                    <a:pt x="204851" y="781304"/>
                  </a:cubicBezTo>
                  <a:cubicBezTo>
                    <a:pt x="199771" y="790956"/>
                    <a:pt x="195072" y="799719"/>
                    <a:pt x="189992" y="809498"/>
                  </a:cubicBezTo>
                  <a:lnTo>
                    <a:pt x="185801" y="817245"/>
                  </a:lnTo>
                  <a:cubicBezTo>
                    <a:pt x="182245" y="824484"/>
                    <a:pt x="179070" y="831215"/>
                    <a:pt x="175006" y="838962"/>
                  </a:cubicBezTo>
                  <a:cubicBezTo>
                    <a:pt x="172974" y="842518"/>
                    <a:pt x="171831" y="846201"/>
                    <a:pt x="169799" y="849249"/>
                  </a:cubicBezTo>
                  <a:cubicBezTo>
                    <a:pt x="166751" y="856488"/>
                    <a:pt x="162560" y="863727"/>
                    <a:pt x="159512" y="870966"/>
                  </a:cubicBezTo>
                  <a:cubicBezTo>
                    <a:pt x="158496" y="874014"/>
                    <a:pt x="156972" y="876554"/>
                    <a:pt x="155829" y="879729"/>
                  </a:cubicBezTo>
                  <a:cubicBezTo>
                    <a:pt x="151257" y="889508"/>
                    <a:pt x="146558" y="899287"/>
                    <a:pt x="143002" y="908558"/>
                  </a:cubicBezTo>
                  <a:cubicBezTo>
                    <a:pt x="141478" y="911098"/>
                    <a:pt x="140462" y="913765"/>
                    <a:pt x="139319" y="916305"/>
                  </a:cubicBezTo>
                  <a:cubicBezTo>
                    <a:pt x="136144" y="923544"/>
                    <a:pt x="133223" y="931164"/>
                    <a:pt x="130048" y="939038"/>
                  </a:cubicBezTo>
                  <a:cubicBezTo>
                    <a:pt x="128524" y="942086"/>
                    <a:pt x="126492" y="946277"/>
                    <a:pt x="125476" y="949325"/>
                  </a:cubicBezTo>
                  <a:cubicBezTo>
                    <a:pt x="122301" y="956564"/>
                    <a:pt x="119761" y="963803"/>
                    <a:pt x="116205" y="971550"/>
                  </a:cubicBezTo>
                  <a:cubicBezTo>
                    <a:pt x="115189" y="974598"/>
                    <a:pt x="113665" y="977138"/>
                    <a:pt x="112522" y="980313"/>
                  </a:cubicBezTo>
                  <a:cubicBezTo>
                    <a:pt x="108458" y="989965"/>
                    <a:pt x="104775" y="999871"/>
                    <a:pt x="100711" y="1010158"/>
                  </a:cubicBezTo>
                  <a:cubicBezTo>
                    <a:pt x="100203" y="1012698"/>
                    <a:pt x="99187" y="1015238"/>
                    <a:pt x="98171" y="1017905"/>
                  </a:cubicBezTo>
                  <a:cubicBezTo>
                    <a:pt x="95631" y="1025652"/>
                    <a:pt x="92583" y="1033272"/>
                    <a:pt x="89916" y="1041019"/>
                  </a:cubicBezTo>
                  <a:cubicBezTo>
                    <a:pt x="88900" y="1044194"/>
                    <a:pt x="87376" y="1047750"/>
                    <a:pt x="86233" y="1051306"/>
                  </a:cubicBezTo>
                  <a:cubicBezTo>
                    <a:pt x="83693" y="1058037"/>
                    <a:pt x="81153" y="1065657"/>
                    <a:pt x="78486" y="1072896"/>
                  </a:cubicBezTo>
                  <a:cubicBezTo>
                    <a:pt x="76962" y="1076071"/>
                    <a:pt x="76454" y="1078611"/>
                    <a:pt x="74930" y="1082167"/>
                  </a:cubicBezTo>
                  <a:cubicBezTo>
                    <a:pt x="71755" y="1091438"/>
                    <a:pt x="68834" y="1101725"/>
                    <a:pt x="65659" y="1111504"/>
                  </a:cubicBezTo>
                  <a:cubicBezTo>
                    <a:pt x="64643" y="1114044"/>
                    <a:pt x="64135" y="1116584"/>
                    <a:pt x="63627" y="1118743"/>
                  </a:cubicBezTo>
                  <a:cubicBezTo>
                    <a:pt x="61087" y="1126490"/>
                    <a:pt x="59055" y="1134110"/>
                    <a:pt x="56388" y="1141857"/>
                  </a:cubicBezTo>
                  <a:cubicBezTo>
                    <a:pt x="55880" y="1142873"/>
                    <a:pt x="55372" y="1145032"/>
                    <a:pt x="55372" y="1146556"/>
                  </a:cubicBezTo>
                  <a:cubicBezTo>
                    <a:pt x="53848" y="1150112"/>
                    <a:pt x="53340" y="1154303"/>
                    <a:pt x="51816" y="1157859"/>
                  </a:cubicBezTo>
                  <a:cubicBezTo>
                    <a:pt x="51816" y="1159383"/>
                    <a:pt x="51308" y="1159891"/>
                    <a:pt x="51308" y="1161034"/>
                  </a:cubicBezTo>
                  <a:cubicBezTo>
                    <a:pt x="49276" y="1168781"/>
                    <a:pt x="47625" y="1176401"/>
                    <a:pt x="45593" y="1183640"/>
                  </a:cubicBezTo>
                  <a:cubicBezTo>
                    <a:pt x="45085" y="1185164"/>
                    <a:pt x="45085" y="1186815"/>
                    <a:pt x="44069" y="1188339"/>
                  </a:cubicBezTo>
                  <a:cubicBezTo>
                    <a:pt x="42545" y="1194435"/>
                    <a:pt x="40894" y="1201674"/>
                    <a:pt x="38862" y="1208405"/>
                  </a:cubicBezTo>
                  <a:cubicBezTo>
                    <a:pt x="38862" y="1209421"/>
                    <a:pt x="38354" y="1209929"/>
                    <a:pt x="38354" y="1211580"/>
                  </a:cubicBezTo>
                  <a:cubicBezTo>
                    <a:pt x="36322" y="1219327"/>
                    <a:pt x="35306" y="1226439"/>
                    <a:pt x="33274" y="1234186"/>
                  </a:cubicBezTo>
                  <a:cubicBezTo>
                    <a:pt x="32766" y="1235202"/>
                    <a:pt x="32766" y="1237361"/>
                    <a:pt x="32258" y="1238250"/>
                  </a:cubicBezTo>
                  <a:cubicBezTo>
                    <a:pt x="30734" y="1244981"/>
                    <a:pt x="28575" y="1252220"/>
                    <a:pt x="27686" y="1258316"/>
                  </a:cubicBezTo>
                  <a:cubicBezTo>
                    <a:pt x="27686" y="1259840"/>
                    <a:pt x="27178" y="1260348"/>
                    <a:pt x="27178" y="1261491"/>
                  </a:cubicBezTo>
                  <a:cubicBezTo>
                    <a:pt x="25654" y="1269238"/>
                    <a:pt x="23495" y="1276350"/>
                    <a:pt x="22479" y="1284097"/>
                  </a:cubicBezTo>
                  <a:cubicBezTo>
                    <a:pt x="22479" y="1285621"/>
                    <a:pt x="21971" y="1287272"/>
                    <a:pt x="21971" y="1288669"/>
                  </a:cubicBezTo>
                  <a:cubicBezTo>
                    <a:pt x="20447" y="1295908"/>
                    <a:pt x="19431" y="1302131"/>
                    <a:pt x="17907" y="1309243"/>
                  </a:cubicBezTo>
                  <a:cubicBezTo>
                    <a:pt x="17907" y="1309751"/>
                    <a:pt x="17399" y="1311275"/>
                    <a:pt x="17399" y="1311783"/>
                  </a:cubicBezTo>
                  <a:cubicBezTo>
                    <a:pt x="15875" y="1319530"/>
                    <a:pt x="14859" y="1326642"/>
                    <a:pt x="14224" y="1334389"/>
                  </a:cubicBezTo>
                  <a:cubicBezTo>
                    <a:pt x="14224" y="1335405"/>
                    <a:pt x="13208" y="1337564"/>
                    <a:pt x="13208" y="1338453"/>
                  </a:cubicBezTo>
                  <a:cubicBezTo>
                    <a:pt x="12192" y="1345692"/>
                    <a:pt x="11684" y="1352423"/>
                    <a:pt x="10668" y="1359027"/>
                  </a:cubicBezTo>
                  <a:cubicBezTo>
                    <a:pt x="10668" y="1360043"/>
                    <a:pt x="10668" y="1361059"/>
                    <a:pt x="10160" y="1361567"/>
                  </a:cubicBezTo>
                  <a:cubicBezTo>
                    <a:pt x="9652" y="1369314"/>
                    <a:pt x="8128" y="1376426"/>
                    <a:pt x="7620" y="1384173"/>
                  </a:cubicBezTo>
                  <a:cubicBezTo>
                    <a:pt x="7620" y="1385697"/>
                    <a:pt x="7112" y="1387221"/>
                    <a:pt x="7112" y="1388745"/>
                  </a:cubicBezTo>
                  <a:cubicBezTo>
                    <a:pt x="6604" y="1395984"/>
                    <a:pt x="5588" y="1402207"/>
                    <a:pt x="5080" y="1409319"/>
                  </a:cubicBezTo>
                  <a:lnTo>
                    <a:pt x="5080" y="1411859"/>
                  </a:lnTo>
                  <a:lnTo>
                    <a:pt x="5080" y="1412875"/>
                  </a:lnTo>
                  <a:cubicBezTo>
                    <a:pt x="4572" y="1418082"/>
                    <a:pt x="4572" y="1422654"/>
                    <a:pt x="4064" y="1427861"/>
                  </a:cubicBezTo>
                  <a:cubicBezTo>
                    <a:pt x="4064" y="1430401"/>
                    <a:pt x="3048" y="1433449"/>
                    <a:pt x="3048" y="1436116"/>
                  </a:cubicBezTo>
                  <a:cubicBezTo>
                    <a:pt x="2540" y="1442212"/>
                    <a:pt x="2540" y="1447927"/>
                    <a:pt x="2032" y="1453134"/>
                  </a:cubicBezTo>
                  <a:cubicBezTo>
                    <a:pt x="2032" y="1455674"/>
                    <a:pt x="2032" y="1458214"/>
                    <a:pt x="1524" y="1460373"/>
                  </a:cubicBezTo>
                  <a:cubicBezTo>
                    <a:pt x="1524" y="1466469"/>
                    <a:pt x="508" y="1473200"/>
                    <a:pt x="508" y="1479296"/>
                  </a:cubicBezTo>
                  <a:lnTo>
                    <a:pt x="508" y="1484503"/>
                  </a:lnTo>
                  <a:cubicBezTo>
                    <a:pt x="508" y="1492758"/>
                    <a:pt x="0" y="1500505"/>
                    <a:pt x="0" y="1508125"/>
                  </a:cubicBezTo>
                  <a:lnTo>
                    <a:pt x="0" y="1530223"/>
                  </a:lnTo>
                  <a:lnTo>
                    <a:pt x="0" y="1537462"/>
                  </a:lnTo>
                  <a:cubicBezTo>
                    <a:pt x="0" y="1541653"/>
                    <a:pt x="0" y="1546733"/>
                    <a:pt x="508" y="1551432"/>
                  </a:cubicBezTo>
                  <a:cubicBezTo>
                    <a:pt x="508" y="1553972"/>
                    <a:pt x="508" y="1557020"/>
                    <a:pt x="1524" y="1559687"/>
                  </a:cubicBezTo>
                  <a:cubicBezTo>
                    <a:pt x="1524" y="1564259"/>
                    <a:pt x="2032" y="1568958"/>
                    <a:pt x="2032" y="1573530"/>
                  </a:cubicBezTo>
                  <a:cubicBezTo>
                    <a:pt x="2032" y="1576070"/>
                    <a:pt x="2032" y="1578610"/>
                    <a:pt x="2540" y="1581277"/>
                  </a:cubicBezTo>
                  <a:cubicBezTo>
                    <a:pt x="3048" y="1586357"/>
                    <a:pt x="3048" y="1590548"/>
                    <a:pt x="4064" y="1595120"/>
                  </a:cubicBezTo>
                  <a:cubicBezTo>
                    <a:pt x="4064" y="1597152"/>
                    <a:pt x="4064" y="1599311"/>
                    <a:pt x="4572" y="1601851"/>
                  </a:cubicBezTo>
                  <a:cubicBezTo>
                    <a:pt x="5080" y="1607947"/>
                    <a:pt x="5588" y="1615186"/>
                    <a:pt x="6604" y="1621409"/>
                  </a:cubicBezTo>
                  <a:cubicBezTo>
                    <a:pt x="6604" y="1623441"/>
                    <a:pt x="7112" y="1625600"/>
                    <a:pt x="7112" y="1627632"/>
                  </a:cubicBezTo>
                  <a:cubicBezTo>
                    <a:pt x="7620" y="1632712"/>
                    <a:pt x="8128" y="1636776"/>
                    <a:pt x="9144" y="1641475"/>
                  </a:cubicBezTo>
                  <a:cubicBezTo>
                    <a:pt x="9144" y="1644015"/>
                    <a:pt x="9652" y="1646047"/>
                    <a:pt x="10160" y="1648714"/>
                  </a:cubicBezTo>
                  <a:cubicBezTo>
                    <a:pt x="10668" y="1651381"/>
                    <a:pt x="10668" y="1653794"/>
                    <a:pt x="11684" y="1655953"/>
                  </a:cubicBezTo>
                  <a:cubicBezTo>
                    <a:pt x="11684" y="1657477"/>
                    <a:pt x="12192" y="1659636"/>
                    <a:pt x="12192" y="1661541"/>
                  </a:cubicBezTo>
                  <a:cubicBezTo>
                    <a:pt x="12700" y="1663573"/>
                    <a:pt x="12700" y="1666240"/>
                    <a:pt x="13208" y="1667764"/>
                  </a:cubicBezTo>
                  <a:cubicBezTo>
                    <a:pt x="14224" y="1672336"/>
                    <a:pt x="14732" y="1677035"/>
                    <a:pt x="15748" y="1681607"/>
                  </a:cubicBezTo>
                  <a:cubicBezTo>
                    <a:pt x="16764" y="1683131"/>
                    <a:pt x="16764" y="1685290"/>
                    <a:pt x="17272" y="1686687"/>
                  </a:cubicBezTo>
                  <a:cubicBezTo>
                    <a:pt x="18288" y="1692910"/>
                    <a:pt x="19812" y="1698498"/>
                    <a:pt x="20828" y="1704721"/>
                  </a:cubicBezTo>
                  <a:cubicBezTo>
                    <a:pt x="20828" y="1705737"/>
                    <a:pt x="21844" y="1707261"/>
                    <a:pt x="21844" y="1707896"/>
                  </a:cubicBezTo>
                  <a:cubicBezTo>
                    <a:pt x="22860" y="1712976"/>
                    <a:pt x="23368" y="1717675"/>
                    <a:pt x="25019" y="1722755"/>
                  </a:cubicBezTo>
                  <a:cubicBezTo>
                    <a:pt x="25527" y="1724279"/>
                    <a:pt x="26035" y="1726438"/>
                    <a:pt x="26035" y="1728343"/>
                  </a:cubicBezTo>
                  <a:cubicBezTo>
                    <a:pt x="27559" y="1732026"/>
                    <a:pt x="28067" y="1736090"/>
                    <a:pt x="29591" y="1739646"/>
                  </a:cubicBezTo>
                  <a:cubicBezTo>
                    <a:pt x="30099" y="1741678"/>
                    <a:pt x="30607" y="1743710"/>
                    <a:pt x="31115" y="1746377"/>
                  </a:cubicBezTo>
                  <a:cubicBezTo>
                    <a:pt x="32639" y="1750060"/>
                    <a:pt x="33655" y="1754632"/>
                    <a:pt x="35306" y="1758823"/>
                  </a:cubicBezTo>
                  <a:cubicBezTo>
                    <a:pt x="35814" y="1759839"/>
                    <a:pt x="35814" y="1761871"/>
                    <a:pt x="36322" y="1762887"/>
                  </a:cubicBezTo>
                  <a:cubicBezTo>
                    <a:pt x="38354" y="1768983"/>
                    <a:pt x="40513" y="1774190"/>
                    <a:pt x="41529" y="1779905"/>
                  </a:cubicBezTo>
                  <a:cubicBezTo>
                    <a:pt x="42545" y="1780921"/>
                    <a:pt x="43053" y="1782445"/>
                    <a:pt x="43053" y="1783588"/>
                  </a:cubicBezTo>
                  <a:cubicBezTo>
                    <a:pt x="44069" y="1787652"/>
                    <a:pt x="46101" y="1792351"/>
                    <a:pt x="47625" y="1795907"/>
                  </a:cubicBezTo>
                  <a:lnTo>
                    <a:pt x="49149" y="1801622"/>
                  </a:lnTo>
                  <a:cubicBezTo>
                    <a:pt x="50673" y="1805178"/>
                    <a:pt x="51689" y="1808861"/>
                    <a:pt x="53213" y="1811909"/>
                  </a:cubicBezTo>
                  <a:cubicBezTo>
                    <a:pt x="53721" y="1813941"/>
                    <a:pt x="54229" y="1816100"/>
                    <a:pt x="55753" y="1818132"/>
                  </a:cubicBezTo>
                  <a:cubicBezTo>
                    <a:pt x="56769" y="1821688"/>
                    <a:pt x="58928" y="1825879"/>
                    <a:pt x="60833" y="1828927"/>
                  </a:cubicBezTo>
                  <a:lnTo>
                    <a:pt x="62865" y="1832610"/>
                  </a:lnTo>
                  <a:cubicBezTo>
                    <a:pt x="65405" y="1837690"/>
                    <a:pt x="67056" y="1842389"/>
                    <a:pt x="69596" y="1847469"/>
                  </a:cubicBezTo>
                  <a:lnTo>
                    <a:pt x="71628" y="1851660"/>
                  </a:lnTo>
                  <a:cubicBezTo>
                    <a:pt x="73660" y="1854708"/>
                    <a:pt x="75819" y="1858391"/>
                    <a:pt x="76835" y="1861947"/>
                  </a:cubicBezTo>
                  <a:cubicBezTo>
                    <a:pt x="77343" y="1863471"/>
                    <a:pt x="78867" y="1865122"/>
                    <a:pt x="79375" y="1867154"/>
                  </a:cubicBezTo>
                  <a:cubicBezTo>
                    <a:pt x="81407" y="1870202"/>
                    <a:pt x="82550" y="1872742"/>
                    <a:pt x="84582" y="1875917"/>
                  </a:cubicBezTo>
                  <a:cubicBezTo>
                    <a:pt x="86106" y="1877949"/>
                    <a:pt x="86614" y="1878965"/>
                    <a:pt x="87630" y="1880997"/>
                  </a:cubicBezTo>
                  <a:cubicBezTo>
                    <a:pt x="89662" y="1884172"/>
                    <a:pt x="91821" y="1888236"/>
                    <a:pt x="94361" y="1891284"/>
                  </a:cubicBezTo>
                  <a:cubicBezTo>
                    <a:pt x="94869" y="1892808"/>
                    <a:pt x="95377" y="1893316"/>
                    <a:pt x="96393" y="1894332"/>
                  </a:cubicBezTo>
                  <a:cubicBezTo>
                    <a:pt x="98933" y="1899031"/>
                    <a:pt x="102108" y="1903095"/>
                    <a:pt x="104648" y="1907286"/>
                  </a:cubicBezTo>
                  <a:cubicBezTo>
                    <a:pt x="105156" y="1908810"/>
                    <a:pt x="106680" y="1909826"/>
                    <a:pt x="107188" y="1911350"/>
                  </a:cubicBezTo>
                  <a:cubicBezTo>
                    <a:pt x="109220" y="1914525"/>
                    <a:pt x="110744" y="1917065"/>
                    <a:pt x="113284" y="1920113"/>
                  </a:cubicBezTo>
                  <a:cubicBezTo>
                    <a:pt x="114808" y="1921637"/>
                    <a:pt x="115824" y="1923796"/>
                    <a:pt x="116967" y="1924812"/>
                  </a:cubicBezTo>
                  <a:cubicBezTo>
                    <a:pt x="118491" y="1927352"/>
                    <a:pt x="120523" y="1929892"/>
                    <a:pt x="123063" y="1932559"/>
                  </a:cubicBezTo>
                  <a:cubicBezTo>
                    <a:pt x="124587" y="1934083"/>
                    <a:pt x="125095" y="1935099"/>
                    <a:pt x="126238" y="1937131"/>
                  </a:cubicBezTo>
                  <a:cubicBezTo>
                    <a:pt x="128778" y="1940306"/>
                    <a:pt x="131318" y="1943227"/>
                    <a:pt x="133985" y="1945894"/>
                  </a:cubicBezTo>
                  <a:cubicBezTo>
                    <a:pt x="135001" y="1946910"/>
                    <a:pt x="135509" y="1947418"/>
                    <a:pt x="136017" y="1948434"/>
                  </a:cubicBezTo>
                  <a:cubicBezTo>
                    <a:pt x="139192" y="1952498"/>
                    <a:pt x="142748" y="1955673"/>
                    <a:pt x="145796" y="1959737"/>
                  </a:cubicBezTo>
                  <a:lnTo>
                    <a:pt x="148971" y="1962912"/>
                  </a:lnTo>
                  <a:cubicBezTo>
                    <a:pt x="151511" y="1965452"/>
                    <a:pt x="153543" y="1967992"/>
                    <a:pt x="156210" y="1970151"/>
                  </a:cubicBezTo>
                  <a:lnTo>
                    <a:pt x="159893" y="1973834"/>
                  </a:lnTo>
                  <a:lnTo>
                    <a:pt x="167132" y="1981073"/>
                  </a:lnTo>
                  <a:cubicBezTo>
                    <a:pt x="168656" y="1982089"/>
                    <a:pt x="169672" y="1983613"/>
                    <a:pt x="171196" y="1984248"/>
                  </a:cubicBezTo>
                  <a:cubicBezTo>
                    <a:pt x="174371" y="1986788"/>
                    <a:pt x="177292" y="1989836"/>
                    <a:pt x="180467" y="1992503"/>
                  </a:cubicBezTo>
                  <a:lnTo>
                    <a:pt x="181991" y="1994027"/>
                  </a:lnTo>
                  <a:cubicBezTo>
                    <a:pt x="185547" y="1997202"/>
                    <a:pt x="189738" y="1999742"/>
                    <a:pt x="193294" y="2002790"/>
                  </a:cubicBezTo>
                  <a:cubicBezTo>
                    <a:pt x="194818" y="2003806"/>
                    <a:pt x="195834" y="2004822"/>
                    <a:pt x="197358" y="2005330"/>
                  </a:cubicBezTo>
                  <a:cubicBezTo>
                    <a:pt x="199898" y="2007362"/>
                    <a:pt x="202438" y="2009521"/>
                    <a:pt x="205613" y="2011426"/>
                  </a:cubicBezTo>
                  <a:cubicBezTo>
                    <a:pt x="207137" y="2012442"/>
                    <a:pt x="208153" y="2012950"/>
                    <a:pt x="209804" y="2014601"/>
                  </a:cubicBezTo>
                  <a:cubicBezTo>
                    <a:pt x="212344" y="2016633"/>
                    <a:pt x="215392" y="2018157"/>
                    <a:pt x="218059" y="2020189"/>
                  </a:cubicBezTo>
                  <a:cubicBezTo>
                    <a:pt x="219075" y="2020697"/>
                    <a:pt x="220599" y="2022221"/>
                    <a:pt x="221615" y="2022729"/>
                  </a:cubicBezTo>
                  <a:cubicBezTo>
                    <a:pt x="225806" y="2025269"/>
                    <a:pt x="230378" y="2027809"/>
                    <a:pt x="234061" y="2030476"/>
                  </a:cubicBezTo>
                  <a:lnTo>
                    <a:pt x="2823591" y="3559937"/>
                  </a:lnTo>
                  <a:cubicBezTo>
                    <a:pt x="2823337" y="3559810"/>
                    <a:pt x="2823083" y="3559810"/>
                    <a:pt x="2822702" y="3559683"/>
                  </a:cubicBezTo>
                  <a:cubicBezTo>
                    <a:pt x="2886964" y="3599053"/>
                    <a:pt x="2962275" y="3619500"/>
                    <a:pt x="3045714" y="3619500"/>
                  </a:cubicBezTo>
                  <a:cubicBezTo>
                    <a:pt x="3154553" y="3619500"/>
                    <a:pt x="3277235" y="3584575"/>
                    <a:pt x="3407283" y="3510788"/>
                  </a:cubicBezTo>
                  <a:cubicBezTo>
                    <a:pt x="3859022" y="3254502"/>
                    <a:pt x="4226433" y="2628900"/>
                    <a:pt x="4229100" y="2112264"/>
                  </a:cubicBezTo>
                  <a:cubicBezTo>
                    <a:pt x="4233164" y="1853946"/>
                    <a:pt x="4143502" y="1672971"/>
                    <a:pt x="3998341" y="1587373"/>
                  </a:cubicBezTo>
                  <a:cubicBezTo>
                    <a:pt x="3998468" y="1587373"/>
                    <a:pt x="3998468" y="1587373"/>
                    <a:pt x="3998595" y="1587373"/>
                  </a:cubicBezTo>
                  <a:lnTo>
                    <a:pt x="3997960" y="1586992"/>
                  </a:lnTo>
                  <a:cubicBezTo>
                    <a:pt x="3998087" y="1587119"/>
                    <a:pt x="3998087" y="1587119"/>
                    <a:pt x="3998214" y="1587246"/>
                  </a:cubicBezTo>
                  <a:cubicBezTo>
                    <a:pt x="3998087" y="1587119"/>
                    <a:pt x="3997833" y="1586992"/>
                    <a:pt x="3997579" y="1586865"/>
                  </a:cubicBezTo>
                  <a:cubicBezTo>
                    <a:pt x="3997706" y="1586865"/>
                    <a:pt x="3997706" y="1586992"/>
                    <a:pt x="3997706" y="1586992"/>
                  </a:cubicBezTo>
                  <a:lnTo>
                    <a:pt x="1404493" y="55499"/>
                  </a:lnTo>
                  <a:cubicBezTo>
                    <a:pt x="1399413" y="52959"/>
                    <a:pt x="1394841" y="49403"/>
                    <a:pt x="1389634" y="46736"/>
                  </a:cubicBezTo>
                  <a:cubicBezTo>
                    <a:pt x="1387602" y="46228"/>
                    <a:pt x="1386586" y="45212"/>
                    <a:pt x="1384554" y="44196"/>
                  </a:cubicBezTo>
                  <a:cubicBezTo>
                    <a:pt x="1381379" y="42672"/>
                    <a:pt x="1377823" y="41148"/>
                    <a:pt x="1374267" y="39116"/>
                  </a:cubicBezTo>
                  <a:cubicBezTo>
                    <a:pt x="1372235" y="38100"/>
                    <a:pt x="1370711" y="37592"/>
                    <a:pt x="1367536" y="36576"/>
                  </a:cubicBezTo>
                  <a:lnTo>
                    <a:pt x="1358265" y="33020"/>
                  </a:lnTo>
                  <a:cubicBezTo>
                    <a:pt x="1356233" y="32512"/>
                    <a:pt x="1353693" y="30988"/>
                    <a:pt x="1351534" y="30480"/>
                  </a:cubicBezTo>
                  <a:cubicBezTo>
                    <a:pt x="1348359" y="28956"/>
                    <a:pt x="1345438" y="27940"/>
                    <a:pt x="1342771" y="26416"/>
                  </a:cubicBezTo>
                  <a:cubicBezTo>
                    <a:pt x="1340231" y="25908"/>
                    <a:pt x="1338072" y="24892"/>
                    <a:pt x="1335532" y="23876"/>
                  </a:cubicBezTo>
                  <a:cubicBezTo>
                    <a:pt x="1332357" y="22860"/>
                    <a:pt x="1328801" y="22352"/>
                    <a:pt x="1325753" y="20701"/>
                  </a:cubicBezTo>
                  <a:cubicBezTo>
                    <a:pt x="1323213" y="20193"/>
                    <a:pt x="1321562" y="19685"/>
                    <a:pt x="1319022" y="18161"/>
                  </a:cubicBezTo>
                  <a:cubicBezTo>
                    <a:pt x="1315339" y="17145"/>
                    <a:pt x="1312291" y="16129"/>
                    <a:pt x="1309243" y="15621"/>
                  </a:cubicBezTo>
                  <a:cubicBezTo>
                    <a:pt x="1306703" y="15113"/>
                    <a:pt x="1304671" y="14605"/>
                    <a:pt x="1302004" y="13589"/>
                  </a:cubicBezTo>
                  <a:cubicBezTo>
                    <a:pt x="1298829" y="13081"/>
                    <a:pt x="1294765" y="12065"/>
                    <a:pt x="1291209" y="11049"/>
                  </a:cubicBezTo>
                  <a:cubicBezTo>
                    <a:pt x="1289177" y="10541"/>
                    <a:pt x="1286637" y="10033"/>
                    <a:pt x="1284478" y="10033"/>
                  </a:cubicBezTo>
                  <a:cubicBezTo>
                    <a:pt x="1280287" y="9525"/>
                    <a:pt x="1276223" y="8001"/>
                    <a:pt x="1271651" y="7493"/>
                  </a:cubicBezTo>
                  <a:cubicBezTo>
                    <a:pt x="1270635" y="7493"/>
                    <a:pt x="1268476" y="6985"/>
                    <a:pt x="1267460" y="6985"/>
                  </a:cubicBezTo>
                  <a:cubicBezTo>
                    <a:pt x="1261364" y="5461"/>
                    <a:pt x="1255649" y="4953"/>
                    <a:pt x="1249426" y="4445"/>
                  </a:cubicBezTo>
                  <a:cubicBezTo>
                    <a:pt x="1247902" y="4445"/>
                    <a:pt x="1246886" y="4445"/>
                    <a:pt x="1244854" y="3429"/>
                  </a:cubicBezTo>
                  <a:cubicBezTo>
                    <a:pt x="1240155" y="2921"/>
                    <a:pt x="1235583" y="2413"/>
                    <a:pt x="1231392" y="2413"/>
                  </a:cubicBezTo>
                  <a:cubicBezTo>
                    <a:pt x="1229360" y="2413"/>
                    <a:pt x="1226820" y="1905"/>
                    <a:pt x="1224661" y="1905"/>
                  </a:cubicBezTo>
                  <a:cubicBezTo>
                    <a:pt x="1221105" y="1905"/>
                    <a:pt x="1216914" y="889"/>
                    <a:pt x="1213358" y="889"/>
                  </a:cubicBezTo>
                  <a:lnTo>
                    <a:pt x="1206119" y="889"/>
                  </a:lnTo>
                  <a:cubicBezTo>
                    <a:pt x="1202055" y="889"/>
                    <a:pt x="1198372" y="889"/>
                    <a:pt x="1194308" y="381"/>
                  </a:cubicBezTo>
                  <a:close/>
                </a:path>
              </a:pathLst>
            </a:custGeom>
            <a:solidFill>
              <a:srgbClr val="FFFFFF"/>
            </a:solidFill>
          </p:spPr>
        </p:sp>
      </p:grpSp>
      <p:grpSp>
        <p:nvGrpSpPr>
          <p:cNvPr id="84" name="Group 84"/>
          <p:cNvGrpSpPr/>
          <p:nvPr/>
        </p:nvGrpSpPr>
        <p:grpSpPr>
          <a:xfrm>
            <a:off x="17207428" y="8421702"/>
            <a:ext cx="914100" cy="1144439"/>
            <a:chOff x="0" y="0"/>
            <a:chExt cx="1560285" cy="1953454"/>
          </a:xfrm>
        </p:grpSpPr>
        <p:sp>
          <p:nvSpPr>
            <p:cNvPr id="85" name="Freeform 85"/>
            <p:cNvSpPr/>
            <p:nvPr/>
          </p:nvSpPr>
          <p:spPr>
            <a:xfrm>
              <a:off x="508" y="127"/>
              <a:ext cx="1559814" cy="1953260"/>
            </a:xfrm>
            <a:custGeom>
              <a:avLst/>
              <a:gdLst/>
              <a:ahLst/>
              <a:cxnLst/>
              <a:rect l="l" t="t" r="r" b="b"/>
              <a:pathLst>
                <a:path w="1559814" h="1953260">
                  <a:moveTo>
                    <a:pt x="993775" y="0"/>
                  </a:moveTo>
                  <a:cubicBezTo>
                    <a:pt x="990092" y="0"/>
                    <a:pt x="987679" y="0"/>
                    <a:pt x="984504" y="508"/>
                  </a:cubicBezTo>
                  <a:cubicBezTo>
                    <a:pt x="981964" y="508"/>
                    <a:pt x="979424" y="508"/>
                    <a:pt x="976757" y="1524"/>
                  </a:cubicBezTo>
                  <a:cubicBezTo>
                    <a:pt x="973582" y="1524"/>
                    <a:pt x="971169" y="2032"/>
                    <a:pt x="967994" y="2032"/>
                  </a:cubicBezTo>
                  <a:cubicBezTo>
                    <a:pt x="965454" y="2032"/>
                    <a:pt x="962914" y="2540"/>
                    <a:pt x="960247" y="2540"/>
                  </a:cubicBezTo>
                  <a:cubicBezTo>
                    <a:pt x="956564" y="3048"/>
                    <a:pt x="953516" y="3048"/>
                    <a:pt x="950468" y="4064"/>
                  </a:cubicBezTo>
                  <a:cubicBezTo>
                    <a:pt x="948436" y="4064"/>
                    <a:pt x="946404" y="4572"/>
                    <a:pt x="943737" y="4572"/>
                  </a:cubicBezTo>
                  <a:lnTo>
                    <a:pt x="941197" y="4572"/>
                  </a:lnTo>
                  <a:cubicBezTo>
                    <a:pt x="937133" y="5080"/>
                    <a:pt x="932434" y="5588"/>
                    <a:pt x="927354" y="7112"/>
                  </a:cubicBezTo>
                  <a:cubicBezTo>
                    <a:pt x="926846" y="7112"/>
                    <a:pt x="925830" y="7112"/>
                    <a:pt x="925322" y="7620"/>
                  </a:cubicBezTo>
                  <a:cubicBezTo>
                    <a:pt x="920242" y="8128"/>
                    <a:pt x="915543" y="9652"/>
                    <a:pt x="910463" y="10668"/>
                  </a:cubicBezTo>
                  <a:cubicBezTo>
                    <a:pt x="909955" y="10668"/>
                    <a:pt x="909447" y="10668"/>
                    <a:pt x="908939" y="11684"/>
                  </a:cubicBezTo>
                  <a:cubicBezTo>
                    <a:pt x="904367" y="12700"/>
                    <a:pt x="899668" y="13208"/>
                    <a:pt x="894588" y="14859"/>
                  </a:cubicBezTo>
                  <a:cubicBezTo>
                    <a:pt x="894080" y="14859"/>
                    <a:pt x="893572" y="15367"/>
                    <a:pt x="892556" y="15367"/>
                  </a:cubicBezTo>
                  <a:lnTo>
                    <a:pt x="877189" y="19431"/>
                  </a:lnTo>
                  <a:cubicBezTo>
                    <a:pt x="876681" y="19431"/>
                    <a:pt x="876173" y="19939"/>
                    <a:pt x="874649" y="19939"/>
                  </a:cubicBezTo>
                  <a:cubicBezTo>
                    <a:pt x="870585" y="20955"/>
                    <a:pt x="865886" y="22479"/>
                    <a:pt x="860806" y="23622"/>
                  </a:cubicBezTo>
                  <a:cubicBezTo>
                    <a:pt x="860298" y="23622"/>
                    <a:pt x="859282" y="24638"/>
                    <a:pt x="858774" y="24638"/>
                  </a:cubicBezTo>
                  <a:cubicBezTo>
                    <a:pt x="853694" y="25654"/>
                    <a:pt x="848487" y="27686"/>
                    <a:pt x="843407" y="29718"/>
                  </a:cubicBezTo>
                  <a:cubicBezTo>
                    <a:pt x="842899" y="29718"/>
                    <a:pt x="841375" y="30226"/>
                    <a:pt x="840867" y="30226"/>
                  </a:cubicBezTo>
                  <a:cubicBezTo>
                    <a:pt x="836295" y="31242"/>
                    <a:pt x="831215" y="33401"/>
                    <a:pt x="827024" y="35306"/>
                  </a:cubicBezTo>
                  <a:cubicBezTo>
                    <a:pt x="826008" y="35306"/>
                    <a:pt x="825500" y="35814"/>
                    <a:pt x="824992" y="35814"/>
                  </a:cubicBezTo>
                  <a:lnTo>
                    <a:pt x="809625" y="41529"/>
                  </a:lnTo>
                  <a:cubicBezTo>
                    <a:pt x="808101" y="42545"/>
                    <a:pt x="807593" y="42545"/>
                    <a:pt x="806577" y="43053"/>
                  </a:cubicBezTo>
                  <a:cubicBezTo>
                    <a:pt x="801370" y="45085"/>
                    <a:pt x="796798" y="46736"/>
                    <a:pt x="791591" y="48768"/>
                  </a:cubicBezTo>
                  <a:cubicBezTo>
                    <a:pt x="791083" y="48768"/>
                    <a:pt x="791083" y="49276"/>
                    <a:pt x="790067" y="49276"/>
                  </a:cubicBezTo>
                  <a:cubicBezTo>
                    <a:pt x="784860" y="51308"/>
                    <a:pt x="779780" y="53848"/>
                    <a:pt x="774065" y="56515"/>
                  </a:cubicBezTo>
                  <a:cubicBezTo>
                    <a:pt x="773049" y="57023"/>
                    <a:pt x="771525" y="58039"/>
                    <a:pt x="771017" y="58039"/>
                  </a:cubicBezTo>
                  <a:cubicBezTo>
                    <a:pt x="768985" y="58547"/>
                    <a:pt x="767842" y="59055"/>
                    <a:pt x="765810" y="59563"/>
                  </a:cubicBezTo>
                  <a:cubicBezTo>
                    <a:pt x="763778" y="61087"/>
                    <a:pt x="761238" y="61595"/>
                    <a:pt x="759079" y="63246"/>
                  </a:cubicBezTo>
                  <a:cubicBezTo>
                    <a:pt x="757555" y="64262"/>
                    <a:pt x="755015" y="64770"/>
                    <a:pt x="752348" y="66421"/>
                  </a:cubicBezTo>
                  <a:cubicBezTo>
                    <a:pt x="748284" y="68453"/>
                    <a:pt x="745109" y="69977"/>
                    <a:pt x="741045" y="71501"/>
                  </a:cubicBezTo>
                  <a:cubicBezTo>
                    <a:pt x="739521" y="72517"/>
                    <a:pt x="736981" y="73533"/>
                    <a:pt x="734949" y="74676"/>
                  </a:cubicBezTo>
                  <a:cubicBezTo>
                    <a:pt x="730885" y="76708"/>
                    <a:pt x="727202" y="78740"/>
                    <a:pt x="723138" y="81407"/>
                  </a:cubicBezTo>
                  <a:cubicBezTo>
                    <a:pt x="721614" y="81915"/>
                    <a:pt x="719455" y="82931"/>
                    <a:pt x="717931" y="83947"/>
                  </a:cubicBezTo>
                  <a:lnTo>
                    <a:pt x="700913" y="93218"/>
                  </a:lnTo>
                  <a:cubicBezTo>
                    <a:pt x="694817" y="96901"/>
                    <a:pt x="689102" y="99949"/>
                    <a:pt x="683895" y="102997"/>
                  </a:cubicBezTo>
                  <a:cubicBezTo>
                    <a:pt x="681863" y="104521"/>
                    <a:pt x="680847" y="105029"/>
                    <a:pt x="678815" y="106172"/>
                  </a:cubicBezTo>
                  <a:cubicBezTo>
                    <a:pt x="675132" y="108712"/>
                    <a:pt x="671068" y="110744"/>
                    <a:pt x="667512" y="113411"/>
                  </a:cubicBezTo>
                  <a:lnTo>
                    <a:pt x="661416" y="117475"/>
                  </a:lnTo>
                  <a:cubicBezTo>
                    <a:pt x="657733" y="120015"/>
                    <a:pt x="654685" y="121666"/>
                    <a:pt x="650621" y="124206"/>
                  </a:cubicBezTo>
                  <a:lnTo>
                    <a:pt x="645033" y="128270"/>
                  </a:lnTo>
                  <a:cubicBezTo>
                    <a:pt x="640969" y="130810"/>
                    <a:pt x="637794" y="133477"/>
                    <a:pt x="634238" y="135509"/>
                  </a:cubicBezTo>
                  <a:lnTo>
                    <a:pt x="628142" y="139192"/>
                  </a:lnTo>
                  <a:cubicBezTo>
                    <a:pt x="624586" y="141732"/>
                    <a:pt x="620395" y="144780"/>
                    <a:pt x="616331" y="147447"/>
                  </a:cubicBezTo>
                  <a:cubicBezTo>
                    <a:pt x="614807" y="148971"/>
                    <a:pt x="612648" y="149479"/>
                    <a:pt x="611632" y="151003"/>
                  </a:cubicBezTo>
                  <a:lnTo>
                    <a:pt x="580009" y="173863"/>
                  </a:lnTo>
                  <a:cubicBezTo>
                    <a:pt x="579501" y="173863"/>
                    <a:pt x="579501" y="174371"/>
                    <a:pt x="578485" y="174371"/>
                  </a:cubicBezTo>
                  <a:cubicBezTo>
                    <a:pt x="571754" y="179451"/>
                    <a:pt x="565150" y="184658"/>
                    <a:pt x="558927" y="190373"/>
                  </a:cubicBezTo>
                  <a:cubicBezTo>
                    <a:pt x="556895" y="191897"/>
                    <a:pt x="555371" y="192913"/>
                    <a:pt x="553847" y="194945"/>
                  </a:cubicBezTo>
                  <a:cubicBezTo>
                    <a:pt x="548767" y="198628"/>
                    <a:pt x="543560" y="203200"/>
                    <a:pt x="538480" y="207899"/>
                  </a:cubicBezTo>
                  <a:cubicBezTo>
                    <a:pt x="536448" y="209931"/>
                    <a:pt x="533781" y="211455"/>
                    <a:pt x="531749" y="213487"/>
                  </a:cubicBezTo>
                  <a:lnTo>
                    <a:pt x="516255" y="226822"/>
                  </a:lnTo>
                  <a:cubicBezTo>
                    <a:pt x="514223" y="228346"/>
                    <a:pt x="513207" y="229362"/>
                    <a:pt x="511175" y="231521"/>
                  </a:cubicBezTo>
                  <a:cubicBezTo>
                    <a:pt x="505079" y="237109"/>
                    <a:pt x="498348" y="243332"/>
                    <a:pt x="492125" y="249555"/>
                  </a:cubicBezTo>
                  <a:cubicBezTo>
                    <a:pt x="490093" y="251079"/>
                    <a:pt x="488569" y="252603"/>
                    <a:pt x="487045" y="254127"/>
                  </a:cubicBezTo>
                  <a:cubicBezTo>
                    <a:pt x="481965" y="258699"/>
                    <a:pt x="476758" y="263906"/>
                    <a:pt x="472186" y="267970"/>
                  </a:cubicBezTo>
                  <a:cubicBezTo>
                    <a:pt x="470154" y="270002"/>
                    <a:pt x="467995" y="272161"/>
                    <a:pt x="465455" y="274193"/>
                  </a:cubicBezTo>
                  <a:lnTo>
                    <a:pt x="450977" y="288544"/>
                  </a:lnTo>
                  <a:lnTo>
                    <a:pt x="446405" y="293116"/>
                  </a:lnTo>
                  <a:cubicBezTo>
                    <a:pt x="439674" y="299847"/>
                    <a:pt x="433451" y="306070"/>
                    <a:pt x="427863" y="312674"/>
                  </a:cubicBezTo>
                  <a:lnTo>
                    <a:pt x="423291" y="316738"/>
                  </a:lnTo>
                  <a:cubicBezTo>
                    <a:pt x="418592" y="321945"/>
                    <a:pt x="413512" y="327025"/>
                    <a:pt x="408813" y="332232"/>
                  </a:cubicBezTo>
                  <a:cubicBezTo>
                    <a:pt x="407289" y="334264"/>
                    <a:pt x="405257" y="336804"/>
                    <a:pt x="403225" y="338963"/>
                  </a:cubicBezTo>
                  <a:cubicBezTo>
                    <a:pt x="398653" y="344043"/>
                    <a:pt x="393446" y="349250"/>
                    <a:pt x="389382" y="354965"/>
                  </a:cubicBezTo>
                  <a:cubicBezTo>
                    <a:pt x="387858" y="356997"/>
                    <a:pt x="385699" y="358013"/>
                    <a:pt x="384683" y="360045"/>
                  </a:cubicBezTo>
                  <a:cubicBezTo>
                    <a:pt x="379095" y="367284"/>
                    <a:pt x="372364" y="374396"/>
                    <a:pt x="366776" y="380619"/>
                  </a:cubicBezTo>
                  <a:cubicBezTo>
                    <a:pt x="365252" y="382651"/>
                    <a:pt x="364236" y="383667"/>
                    <a:pt x="362077" y="385699"/>
                  </a:cubicBezTo>
                  <a:cubicBezTo>
                    <a:pt x="357505" y="391287"/>
                    <a:pt x="353314" y="396494"/>
                    <a:pt x="348742" y="402717"/>
                  </a:cubicBezTo>
                  <a:cubicBezTo>
                    <a:pt x="346710" y="405257"/>
                    <a:pt x="344551" y="406908"/>
                    <a:pt x="343027" y="409448"/>
                  </a:cubicBezTo>
                  <a:cubicBezTo>
                    <a:pt x="338455" y="415544"/>
                    <a:pt x="333883" y="420751"/>
                    <a:pt x="329184" y="426466"/>
                  </a:cubicBezTo>
                  <a:cubicBezTo>
                    <a:pt x="328168" y="428498"/>
                    <a:pt x="326644" y="429641"/>
                    <a:pt x="325628" y="431673"/>
                  </a:cubicBezTo>
                  <a:cubicBezTo>
                    <a:pt x="319913" y="438912"/>
                    <a:pt x="314833" y="446532"/>
                    <a:pt x="308610" y="453263"/>
                  </a:cubicBezTo>
                  <a:cubicBezTo>
                    <a:pt x="307594" y="455295"/>
                    <a:pt x="306070" y="456946"/>
                    <a:pt x="304927" y="458343"/>
                  </a:cubicBezTo>
                  <a:cubicBezTo>
                    <a:pt x="300355" y="464566"/>
                    <a:pt x="296672" y="470154"/>
                    <a:pt x="292100" y="475869"/>
                  </a:cubicBezTo>
                  <a:cubicBezTo>
                    <a:pt x="290068" y="478409"/>
                    <a:pt x="288925" y="481076"/>
                    <a:pt x="286893" y="483108"/>
                  </a:cubicBezTo>
                  <a:cubicBezTo>
                    <a:pt x="282829" y="488823"/>
                    <a:pt x="278638" y="494411"/>
                    <a:pt x="274574" y="500634"/>
                  </a:cubicBezTo>
                  <a:lnTo>
                    <a:pt x="270891" y="506349"/>
                  </a:lnTo>
                  <a:lnTo>
                    <a:pt x="255524" y="529463"/>
                  </a:lnTo>
                  <a:cubicBezTo>
                    <a:pt x="254000" y="531495"/>
                    <a:pt x="252984" y="533019"/>
                    <a:pt x="251333" y="534543"/>
                  </a:cubicBezTo>
                  <a:cubicBezTo>
                    <a:pt x="247777" y="540639"/>
                    <a:pt x="243586" y="546989"/>
                    <a:pt x="239014" y="553085"/>
                  </a:cubicBezTo>
                  <a:cubicBezTo>
                    <a:pt x="237490" y="555625"/>
                    <a:pt x="235839" y="558165"/>
                    <a:pt x="234823" y="560832"/>
                  </a:cubicBezTo>
                  <a:cubicBezTo>
                    <a:pt x="230759" y="566420"/>
                    <a:pt x="227076" y="573151"/>
                    <a:pt x="223012" y="578866"/>
                  </a:cubicBezTo>
                  <a:lnTo>
                    <a:pt x="219329" y="584454"/>
                  </a:lnTo>
                  <a:cubicBezTo>
                    <a:pt x="214249" y="592201"/>
                    <a:pt x="209550" y="600964"/>
                    <a:pt x="204978" y="608584"/>
                  </a:cubicBezTo>
                  <a:cubicBezTo>
                    <a:pt x="203962" y="610108"/>
                    <a:pt x="202946" y="612267"/>
                    <a:pt x="201803" y="614299"/>
                  </a:cubicBezTo>
                  <a:cubicBezTo>
                    <a:pt x="197739" y="620395"/>
                    <a:pt x="194564" y="627126"/>
                    <a:pt x="191008" y="633222"/>
                  </a:cubicBezTo>
                  <a:cubicBezTo>
                    <a:pt x="189484" y="635762"/>
                    <a:pt x="187325" y="638429"/>
                    <a:pt x="186309" y="640969"/>
                  </a:cubicBezTo>
                  <a:cubicBezTo>
                    <a:pt x="183261" y="647700"/>
                    <a:pt x="179070" y="653415"/>
                    <a:pt x="176022" y="660019"/>
                  </a:cubicBezTo>
                  <a:cubicBezTo>
                    <a:pt x="174498" y="661543"/>
                    <a:pt x="173482" y="664083"/>
                    <a:pt x="172847" y="666115"/>
                  </a:cubicBezTo>
                  <a:cubicBezTo>
                    <a:pt x="168148" y="674370"/>
                    <a:pt x="163576" y="683133"/>
                    <a:pt x="159893" y="690753"/>
                  </a:cubicBezTo>
                  <a:cubicBezTo>
                    <a:pt x="158369" y="692277"/>
                    <a:pt x="157861" y="694436"/>
                    <a:pt x="156337" y="696468"/>
                  </a:cubicBezTo>
                  <a:lnTo>
                    <a:pt x="147066" y="715391"/>
                  </a:lnTo>
                  <a:cubicBezTo>
                    <a:pt x="145542" y="717931"/>
                    <a:pt x="144526" y="720598"/>
                    <a:pt x="142875" y="724154"/>
                  </a:cubicBezTo>
                  <a:cubicBezTo>
                    <a:pt x="139827" y="730250"/>
                    <a:pt x="137287" y="737108"/>
                    <a:pt x="134239" y="743204"/>
                  </a:cubicBezTo>
                  <a:cubicBezTo>
                    <a:pt x="132715" y="745236"/>
                    <a:pt x="132207" y="747776"/>
                    <a:pt x="130556" y="749935"/>
                  </a:cubicBezTo>
                  <a:lnTo>
                    <a:pt x="119253" y="774573"/>
                  </a:lnTo>
                  <a:cubicBezTo>
                    <a:pt x="118745" y="776605"/>
                    <a:pt x="117221" y="778764"/>
                    <a:pt x="116713" y="780669"/>
                  </a:cubicBezTo>
                  <a:cubicBezTo>
                    <a:pt x="113792" y="787273"/>
                    <a:pt x="111252" y="794385"/>
                    <a:pt x="108712" y="800608"/>
                  </a:cubicBezTo>
                  <a:cubicBezTo>
                    <a:pt x="107188" y="803148"/>
                    <a:pt x="106172" y="806704"/>
                    <a:pt x="105029" y="809371"/>
                  </a:cubicBezTo>
                  <a:lnTo>
                    <a:pt x="97282" y="828421"/>
                  </a:lnTo>
                  <a:cubicBezTo>
                    <a:pt x="96774" y="830961"/>
                    <a:pt x="95758" y="832993"/>
                    <a:pt x="94742" y="835660"/>
                  </a:cubicBezTo>
                  <a:cubicBezTo>
                    <a:pt x="91694" y="843915"/>
                    <a:pt x="88646" y="852170"/>
                    <a:pt x="85471" y="861441"/>
                  </a:cubicBezTo>
                  <a:lnTo>
                    <a:pt x="83439" y="867029"/>
                  </a:lnTo>
                  <a:cubicBezTo>
                    <a:pt x="80899" y="873760"/>
                    <a:pt x="78232" y="880364"/>
                    <a:pt x="76200" y="887095"/>
                  </a:cubicBezTo>
                  <a:cubicBezTo>
                    <a:pt x="75184" y="889635"/>
                    <a:pt x="74168" y="892683"/>
                    <a:pt x="73025" y="895350"/>
                  </a:cubicBezTo>
                  <a:cubicBezTo>
                    <a:pt x="70485" y="902081"/>
                    <a:pt x="68326" y="908177"/>
                    <a:pt x="66294" y="914908"/>
                  </a:cubicBezTo>
                  <a:cubicBezTo>
                    <a:pt x="65786" y="917448"/>
                    <a:pt x="65278" y="919099"/>
                    <a:pt x="63754" y="921639"/>
                  </a:cubicBezTo>
                  <a:cubicBezTo>
                    <a:pt x="61214" y="930402"/>
                    <a:pt x="58166" y="939165"/>
                    <a:pt x="55499" y="947420"/>
                  </a:cubicBezTo>
                  <a:lnTo>
                    <a:pt x="53467" y="953643"/>
                  </a:lnTo>
                  <a:cubicBezTo>
                    <a:pt x="51943" y="960374"/>
                    <a:pt x="49911" y="966978"/>
                    <a:pt x="47879" y="974217"/>
                  </a:cubicBezTo>
                  <a:cubicBezTo>
                    <a:pt x="47371" y="975233"/>
                    <a:pt x="47371" y="976757"/>
                    <a:pt x="46863" y="977900"/>
                  </a:cubicBezTo>
                  <a:cubicBezTo>
                    <a:pt x="45847" y="979424"/>
                    <a:pt x="45847" y="980948"/>
                    <a:pt x="45339" y="982472"/>
                  </a:cubicBezTo>
                  <a:cubicBezTo>
                    <a:pt x="43307" y="988568"/>
                    <a:pt x="41783" y="995426"/>
                    <a:pt x="40259" y="1001522"/>
                  </a:cubicBezTo>
                  <a:cubicBezTo>
                    <a:pt x="39751" y="1004062"/>
                    <a:pt x="39243" y="1006094"/>
                    <a:pt x="38227" y="1008761"/>
                  </a:cubicBezTo>
                  <a:cubicBezTo>
                    <a:pt x="36703" y="1017016"/>
                    <a:pt x="34163" y="1026287"/>
                    <a:pt x="32131" y="1034542"/>
                  </a:cubicBezTo>
                  <a:cubicBezTo>
                    <a:pt x="31623" y="1036574"/>
                    <a:pt x="31623" y="1037717"/>
                    <a:pt x="30607" y="1039622"/>
                  </a:cubicBezTo>
                  <a:cubicBezTo>
                    <a:pt x="29083" y="1046861"/>
                    <a:pt x="27432" y="1054100"/>
                    <a:pt x="26543" y="1060704"/>
                  </a:cubicBezTo>
                  <a:cubicBezTo>
                    <a:pt x="25527" y="1063244"/>
                    <a:pt x="25019" y="1065784"/>
                    <a:pt x="24511" y="1069467"/>
                  </a:cubicBezTo>
                  <a:cubicBezTo>
                    <a:pt x="22987" y="1075563"/>
                    <a:pt x="21971" y="1082294"/>
                    <a:pt x="20320" y="1089025"/>
                  </a:cubicBezTo>
                  <a:cubicBezTo>
                    <a:pt x="19812" y="1091057"/>
                    <a:pt x="19812" y="1093724"/>
                    <a:pt x="19304" y="1095756"/>
                  </a:cubicBezTo>
                  <a:cubicBezTo>
                    <a:pt x="17272" y="1104011"/>
                    <a:pt x="16256" y="1113282"/>
                    <a:pt x="14732" y="1121537"/>
                  </a:cubicBezTo>
                  <a:cubicBezTo>
                    <a:pt x="14732" y="1122553"/>
                    <a:pt x="14224" y="1124077"/>
                    <a:pt x="14224" y="1125220"/>
                  </a:cubicBezTo>
                  <a:cubicBezTo>
                    <a:pt x="12700" y="1132459"/>
                    <a:pt x="11684" y="1140079"/>
                    <a:pt x="11049" y="1147318"/>
                  </a:cubicBezTo>
                  <a:cubicBezTo>
                    <a:pt x="10033" y="1149858"/>
                    <a:pt x="10033" y="1152525"/>
                    <a:pt x="9525" y="1155065"/>
                  </a:cubicBezTo>
                  <a:cubicBezTo>
                    <a:pt x="9017" y="1161288"/>
                    <a:pt x="7493" y="1168527"/>
                    <a:pt x="6985" y="1175131"/>
                  </a:cubicBezTo>
                  <a:cubicBezTo>
                    <a:pt x="6985" y="1176655"/>
                    <a:pt x="6477" y="1178687"/>
                    <a:pt x="6477" y="1181227"/>
                  </a:cubicBezTo>
                  <a:cubicBezTo>
                    <a:pt x="5969" y="1189482"/>
                    <a:pt x="4445" y="1198753"/>
                    <a:pt x="3937" y="1207008"/>
                  </a:cubicBezTo>
                  <a:lnTo>
                    <a:pt x="3937" y="1207516"/>
                  </a:lnTo>
                  <a:cubicBezTo>
                    <a:pt x="3937" y="1210056"/>
                    <a:pt x="3429" y="1212596"/>
                    <a:pt x="3429" y="1216279"/>
                  </a:cubicBezTo>
                  <a:cubicBezTo>
                    <a:pt x="3429" y="1219962"/>
                    <a:pt x="2413" y="1224026"/>
                    <a:pt x="2413" y="1228090"/>
                  </a:cubicBezTo>
                  <a:cubicBezTo>
                    <a:pt x="2413" y="1230630"/>
                    <a:pt x="2032" y="1234186"/>
                    <a:pt x="2032" y="1236726"/>
                  </a:cubicBezTo>
                  <a:cubicBezTo>
                    <a:pt x="2032" y="1240409"/>
                    <a:pt x="1524" y="1244981"/>
                    <a:pt x="1524" y="1248537"/>
                  </a:cubicBezTo>
                  <a:lnTo>
                    <a:pt x="1524" y="1257300"/>
                  </a:lnTo>
                  <a:cubicBezTo>
                    <a:pt x="1524" y="1260983"/>
                    <a:pt x="1016" y="1265555"/>
                    <a:pt x="1016" y="1269111"/>
                  </a:cubicBezTo>
                  <a:cubicBezTo>
                    <a:pt x="1016" y="1276350"/>
                    <a:pt x="1016" y="1282954"/>
                    <a:pt x="0" y="1289685"/>
                  </a:cubicBezTo>
                  <a:lnTo>
                    <a:pt x="0" y="1308735"/>
                  </a:lnTo>
                  <a:lnTo>
                    <a:pt x="0" y="1314323"/>
                  </a:lnTo>
                  <a:cubicBezTo>
                    <a:pt x="0" y="1319022"/>
                    <a:pt x="0" y="1322578"/>
                    <a:pt x="1016" y="1327277"/>
                  </a:cubicBezTo>
                  <a:lnTo>
                    <a:pt x="1016" y="1333373"/>
                  </a:lnTo>
                  <a:cubicBezTo>
                    <a:pt x="1016" y="1337437"/>
                    <a:pt x="1524" y="1341120"/>
                    <a:pt x="1524" y="1345692"/>
                  </a:cubicBezTo>
                  <a:cubicBezTo>
                    <a:pt x="1524" y="1347724"/>
                    <a:pt x="1524" y="1350391"/>
                    <a:pt x="2032" y="1352423"/>
                  </a:cubicBezTo>
                  <a:cubicBezTo>
                    <a:pt x="2032" y="1356487"/>
                    <a:pt x="2413" y="1361059"/>
                    <a:pt x="3556" y="1365250"/>
                  </a:cubicBezTo>
                  <a:cubicBezTo>
                    <a:pt x="3556" y="1366266"/>
                    <a:pt x="3556" y="1368425"/>
                    <a:pt x="4064" y="1369314"/>
                  </a:cubicBezTo>
                  <a:lnTo>
                    <a:pt x="6096" y="1386840"/>
                  </a:lnTo>
                  <a:cubicBezTo>
                    <a:pt x="6096" y="1388364"/>
                    <a:pt x="6604" y="1390015"/>
                    <a:pt x="6604" y="1391539"/>
                  </a:cubicBezTo>
                  <a:cubicBezTo>
                    <a:pt x="7112" y="1396111"/>
                    <a:pt x="7620" y="1399794"/>
                    <a:pt x="7620" y="1404366"/>
                  </a:cubicBezTo>
                  <a:cubicBezTo>
                    <a:pt x="7620" y="1406398"/>
                    <a:pt x="8636" y="1408049"/>
                    <a:pt x="8636" y="1410589"/>
                  </a:cubicBezTo>
                  <a:cubicBezTo>
                    <a:pt x="8636" y="1412621"/>
                    <a:pt x="9144" y="1414653"/>
                    <a:pt x="9144" y="1416685"/>
                  </a:cubicBezTo>
                  <a:cubicBezTo>
                    <a:pt x="9144" y="1417701"/>
                    <a:pt x="9652" y="1419733"/>
                    <a:pt x="9652" y="1420749"/>
                  </a:cubicBezTo>
                  <a:cubicBezTo>
                    <a:pt x="10160" y="1422781"/>
                    <a:pt x="10160" y="1424940"/>
                    <a:pt x="11176" y="1426972"/>
                  </a:cubicBezTo>
                  <a:cubicBezTo>
                    <a:pt x="11684" y="1430528"/>
                    <a:pt x="12192" y="1434719"/>
                    <a:pt x="12700" y="1437767"/>
                  </a:cubicBezTo>
                  <a:cubicBezTo>
                    <a:pt x="12700" y="1439799"/>
                    <a:pt x="13716" y="1440942"/>
                    <a:pt x="13716" y="1442974"/>
                  </a:cubicBezTo>
                  <a:cubicBezTo>
                    <a:pt x="14732" y="1448054"/>
                    <a:pt x="15240" y="1453261"/>
                    <a:pt x="16891" y="1458341"/>
                  </a:cubicBezTo>
                  <a:cubicBezTo>
                    <a:pt x="16891" y="1459357"/>
                    <a:pt x="17399" y="1460881"/>
                    <a:pt x="17399" y="1461389"/>
                  </a:cubicBezTo>
                  <a:cubicBezTo>
                    <a:pt x="17907" y="1465580"/>
                    <a:pt x="19431" y="1469644"/>
                    <a:pt x="19939" y="1473835"/>
                  </a:cubicBezTo>
                  <a:cubicBezTo>
                    <a:pt x="20447" y="1475867"/>
                    <a:pt x="20447" y="1477391"/>
                    <a:pt x="21463" y="1478915"/>
                  </a:cubicBezTo>
                  <a:cubicBezTo>
                    <a:pt x="21971" y="1482090"/>
                    <a:pt x="22987" y="1485138"/>
                    <a:pt x="24003" y="1488694"/>
                  </a:cubicBezTo>
                  <a:cubicBezTo>
                    <a:pt x="24511" y="1490218"/>
                    <a:pt x="25019" y="1492377"/>
                    <a:pt x="25019" y="1493774"/>
                  </a:cubicBezTo>
                  <a:cubicBezTo>
                    <a:pt x="26543" y="1497457"/>
                    <a:pt x="27051" y="1500505"/>
                    <a:pt x="28067" y="1504061"/>
                  </a:cubicBezTo>
                  <a:cubicBezTo>
                    <a:pt x="29083" y="1505077"/>
                    <a:pt x="29083" y="1506601"/>
                    <a:pt x="29591" y="1507744"/>
                  </a:cubicBezTo>
                  <a:cubicBezTo>
                    <a:pt x="30607" y="1512316"/>
                    <a:pt x="32766" y="1517523"/>
                    <a:pt x="34290" y="1522095"/>
                  </a:cubicBezTo>
                  <a:cubicBezTo>
                    <a:pt x="34798" y="1523111"/>
                    <a:pt x="34798" y="1523619"/>
                    <a:pt x="35306" y="1525270"/>
                  </a:cubicBezTo>
                  <a:cubicBezTo>
                    <a:pt x="36830" y="1528826"/>
                    <a:pt x="37846" y="1532509"/>
                    <a:pt x="39370" y="1536065"/>
                  </a:cubicBezTo>
                  <a:cubicBezTo>
                    <a:pt x="39878" y="1537589"/>
                    <a:pt x="40386" y="1539240"/>
                    <a:pt x="40894" y="1540764"/>
                  </a:cubicBezTo>
                  <a:cubicBezTo>
                    <a:pt x="42418" y="1543812"/>
                    <a:pt x="43434" y="1546860"/>
                    <a:pt x="44958" y="1549527"/>
                  </a:cubicBezTo>
                  <a:cubicBezTo>
                    <a:pt x="45466" y="1551051"/>
                    <a:pt x="45974" y="1553083"/>
                    <a:pt x="46990" y="1554099"/>
                  </a:cubicBezTo>
                  <a:cubicBezTo>
                    <a:pt x="48006" y="1557274"/>
                    <a:pt x="50165" y="1560830"/>
                    <a:pt x="51181" y="1564386"/>
                  </a:cubicBezTo>
                  <a:cubicBezTo>
                    <a:pt x="52197" y="1565910"/>
                    <a:pt x="52197" y="1566418"/>
                    <a:pt x="52705" y="1567561"/>
                  </a:cubicBezTo>
                  <a:cubicBezTo>
                    <a:pt x="54737" y="1572133"/>
                    <a:pt x="56388" y="1576324"/>
                    <a:pt x="58420" y="1580388"/>
                  </a:cubicBezTo>
                  <a:cubicBezTo>
                    <a:pt x="58928" y="1581912"/>
                    <a:pt x="59944" y="1582420"/>
                    <a:pt x="59944" y="1584071"/>
                  </a:cubicBezTo>
                  <a:cubicBezTo>
                    <a:pt x="60960" y="1587119"/>
                    <a:pt x="62992" y="1590167"/>
                    <a:pt x="65024" y="1593215"/>
                  </a:cubicBezTo>
                  <a:lnTo>
                    <a:pt x="66548" y="1597406"/>
                  </a:lnTo>
                  <a:cubicBezTo>
                    <a:pt x="68072" y="1599946"/>
                    <a:pt x="70104" y="1602994"/>
                    <a:pt x="71120" y="1605661"/>
                  </a:cubicBezTo>
                  <a:lnTo>
                    <a:pt x="73152" y="1609725"/>
                  </a:lnTo>
                  <a:lnTo>
                    <a:pt x="78740" y="1618996"/>
                  </a:lnTo>
                  <a:cubicBezTo>
                    <a:pt x="79248" y="1620012"/>
                    <a:pt x="79248" y="1620520"/>
                    <a:pt x="80264" y="1621028"/>
                  </a:cubicBezTo>
                  <a:cubicBezTo>
                    <a:pt x="82804" y="1625219"/>
                    <a:pt x="85344" y="1628775"/>
                    <a:pt x="86995" y="1631823"/>
                  </a:cubicBezTo>
                  <a:cubicBezTo>
                    <a:pt x="88011" y="1632839"/>
                    <a:pt x="88519" y="1633855"/>
                    <a:pt x="89027" y="1634363"/>
                  </a:cubicBezTo>
                  <a:cubicBezTo>
                    <a:pt x="91059" y="1636903"/>
                    <a:pt x="93218" y="1639443"/>
                    <a:pt x="94615" y="1642999"/>
                  </a:cubicBezTo>
                  <a:cubicBezTo>
                    <a:pt x="95631" y="1644015"/>
                    <a:pt x="96647" y="1645539"/>
                    <a:pt x="97155" y="1646174"/>
                  </a:cubicBezTo>
                  <a:cubicBezTo>
                    <a:pt x="99187" y="1648714"/>
                    <a:pt x="101346" y="1651254"/>
                    <a:pt x="103251" y="1653413"/>
                  </a:cubicBezTo>
                  <a:cubicBezTo>
                    <a:pt x="103759" y="1654429"/>
                    <a:pt x="104775" y="1654937"/>
                    <a:pt x="105791" y="1656588"/>
                  </a:cubicBezTo>
                  <a:cubicBezTo>
                    <a:pt x="108331" y="1659636"/>
                    <a:pt x="109855" y="1662176"/>
                    <a:pt x="112522" y="1664843"/>
                  </a:cubicBezTo>
                  <a:lnTo>
                    <a:pt x="114046" y="1666367"/>
                  </a:lnTo>
                  <a:cubicBezTo>
                    <a:pt x="116586" y="1669415"/>
                    <a:pt x="119634" y="1672463"/>
                    <a:pt x="122301" y="1675638"/>
                  </a:cubicBezTo>
                  <a:cubicBezTo>
                    <a:pt x="122809" y="1676654"/>
                    <a:pt x="123825" y="1677670"/>
                    <a:pt x="124841" y="1678178"/>
                  </a:cubicBezTo>
                  <a:cubicBezTo>
                    <a:pt x="126873" y="1680718"/>
                    <a:pt x="129413" y="1682877"/>
                    <a:pt x="131572" y="1684909"/>
                  </a:cubicBezTo>
                  <a:lnTo>
                    <a:pt x="134620" y="1688084"/>
                  </a:lnTo>
                  <a:cubicBezTo>
                    <a:pt x="136652" y="1690116"/>
                    <a:pt x="139319" y="1692275"/>
                    <a:pt x="140843" y="1694815"/>
                  </a:cubicBezTo>
                  <a:lnTo>
                    <a:pt x="143383" y="1697355"/>
                  </a:lnTo>
                  <a:cubicBezTo>
                    <a:pt x="145923" y="1699895"/>
                    <a:pt x="149606" y="1702435"/>
                    <a:pt x="152654" y="1705102"/>
                  </a:cubicBezTo>
                  <a:lnTo>
                    <a:pt x="153162" y="1705610"/>
                  </a:lnTo>
                  <a:lnTo>
                    <a:pt x="162941" y="1713357"/>
                  </a:lnTo>
                  <a:cubicBezTo>
                    <a:pt x="163449" y="1713865"/>
                    <a:pt x="164973" y="1714373"/>
                    <a:pt x="165481" y="1715389"/>
                  </a:cubicBezTo>
                  <a:cubicBezTo>
                    <a:pt x="168021" y="1716913"/>
                    <a:pt x="170053" y="1718945"/>
                    <a:pt x="172720" y="1720469"/>
                  </a:cubicBezTo>
                  <a:cubicBezTo>
                    <a:pt x="173736" y="1720977"/>
                    <a:pt x="175260" y="1721993"/>
                    <a:pt x="175895" y="1723009"/>
                  </a:cubicBezTo>
                  <a:cubicBezTo>
                    <a:pt x="178435" y="1724533"/>
                    <a:pt x="180467" y="1726057"/>
                    <a:pt x="183134" y="1728089"/>
                  </a:cubicBezTo>
                  <a:cubicBezTo>
                    <a:pt x="184150" y="1728597"/>
                    <a:pt x="184658" y="1729105"/>
                    <a:pt x="186182" y="1729613"/>
                  </a:cubicBezTo>
                  <a:cubicBezTo>
                    <a:pt x="189357" y="1731645"/>
                    <a:pt x="193421" y="1734185"/>
                    <a:pt x="196469" y="1736344"/>
                  </a:cubicBezTo>
                  <a:lnTo>
                    <a:pt x="524002" y="1932178"/>
                  </a:lnTo>
                  <a:lnTo>
                    <a:pt x="516509" y="1926209"/>
                  </a:lnTo>
                  <a:cubicBezTo>
                    <a:pt x="516001" y="1926209"/>
                    <a:pt x="516001" y="1925701"/>
                    <a:pt x="516001" y="1925701"/>
                  </a:cubicBezTo>
                  <a:cubicBezTo>
                    <a:pt x="513461" y="1922653"/>
                    <a:pt x="510413" y="1920621"/>
                    <a:pt x="507746" y="1917446"/>
                  </a:cubicBezTo>
                  <a:cubicBezTo>
                    <a:pt x="506222" y="1916938"/>
                    <a:pt x="505714" y="1915922"/>
                    <a:pt x="504698" y="1914906"/>
                  </a:cubicBezTo>
                  <a:cubicBezTo>
                    <a:pt x="502666" y="1913382"/>
                    <a:pt x="499999" y="1911223"/>
                    <a:pt x="497967" y="1909191"/>
                  </a:cubicBezTo>
                  <a:lnTo>
                    <a:pt x="494792" y="1906143"/>
                  </a:lnTo>
                  <a:lnTo>
                    <a:pt x="488061" y="1899412"/>
                  </a:lnTo>
                  <a:lnTo>
                    <a:pt x="485521" y="1896872"/>
                  </a:lnTo>
                  <a:cubicBezTo>
                    <a:pt x="482981" y="1893697"/>
                    <a:pt x="479933" y="1890776"/>
                    <a:pt x="477266" y="1887601"/>
                  </a:cubicBezTo>
                  <a:cubicBezTo>
                    <a:pt x="476758" y="1886585"/>
                    <a:pt x="476758" y="1886077"/>
                    <a:pt x="476250" y="1886077"/>
                  </a:cubicBezTo>
                  <a:cubicBezTo>
                    <a:pt x="473710" y="1883537"/>
                    <a:pt x="471678" y="1880489"/>
                    <a:pt x="469011" y="1877822"/>
                  </a:cubicBezTo>
                  <a:cubicBezTo>
                    <a:pt x="468503" y="1876298"/>
                    <a:pt x="466979" y="1875790"/>
                    <a:pt x="466471" y="1874774"/>
                  </a:cubicBezTo>
                  <a:cubicBezTo>
                    <a:pt x="464439" y="1872234"/>
                    <a:pt x="462407" y="1870075"/>
                    <a:pt x="460883" y="1867535"/>
                  </a:cubicBezTo>
                  <a:cubicBezTo>
                    <a:pt x="459867" y="1866011"/>
                    <a:pt x="458851" y="1864995"/>
                    <a:pt x="457708" y="1863471"/>
                  </a:cubicBezTo>
                  <a:lnTo>
                    <a:pt x="452120" y="1855724"/>
                  </a:lnTo>
                  <a:cubicBezTo>
                    <a:pt x="451612" y="1855216"/>
                    <a:pt x="451104" y="1854200"/>
                    <a:pt x="450088" y="1853184"/>
                  </a:cubicBezTo>
                  <a:cubicBezTo>
                    <a:pt x="447548" y="1849628"/>
                    <a:pt x="445008" y="1846453"/>
                    <a:pt x="443357" y="1842389"/>
                  </a:cubicBezTo>
                  <a:cubicBezTo>
                    <a:pt x="442341" y="1842008"/>
                    <a:pt x="442341" y="1841373"/>
                    <a:pt x="441833" y="1840357"/>
                  </a:cubicBezTo>
                  <a:lnTo>
                    <a:pt x="436245" y="1831086"/>
                  </a:lnTo>
                  <a:lnTo>
                    <a:pt x="434213" y="1826895"/>
                  </a:lnTo>
                  <a:cubicBezTo>
                    <a:pt x="433197" y="1824355"/>
                    <a:pt x="431165" y="1821307"/>
                    <a:pt x="429641" y="1818640"/>
                  </a:cubicBezTo>
                  <a:lnTo>
                    <a:pt x="428117" y="1814576"/>
                  </a:lnTo>
                  <a:cubicBezTo>
                    <a:pt x="426085" y="1811401"/>
                    <a:pt x="424561" y="1808480"/>
                    <a:pt x="423037" y="1805305"/>
                  </a:cubicBezTo>
                  <a:cubicBezTo>
                    <a:pt x="422021" y="1803781"/>
                    <a:pt x="421513" y="1803273"/>
                    <a:pt x="421513" y="1801622"/>
                  </a:cubicBezTo>
                  <a:cubicBezTo>
                    <a:pt x="419481" y="1797558"/>
                    <a:pt x="417830" y="1793367"/>
                    <a:pt x="415925" y="1788795"/>
                  </a:cubicBezTo>
                  <a:cubicBezTo>
                    <a:pt x="415417" y="1788287"/>
                    <a:pt x="415417" y="1787271"/>
                    <a:pt x="414401" y="1785620"/>
                  </a:cubicBezTo>
                  <a:cubicBezTo>
                    <a:pt x="413385" y="1782572"/>
                    <a:pt x="411226" y="1778381"/>
                    <a:pt x="410210" y="1775333"/>
                  </a:cubicBezTo>
                  <a:cubicBezTo>
                    <a:pt x="409702" y="1774317"/>
                    <a:pt x="408686" y="1772158"/>
                    <a:pt x="408178" y="1770634"/>
                  </a:cubicBezTo>
                  <a:lnTo>
                    <a:pt x="403987" y="1761363"/>
                  </a:lnTo>
                  <a:cubicBezTo>
                    <a:pt x="403479" y="1759839"/>
                    <a:pt x="402971" y="1757807"/>
                    <a:pt x="402463" y="1756791"/>
                  </a:cubicBezTo>
                  <a:cubicBezTo>
                    <a:pt x="400939" y="1752600"/>
                    <a:pt x="399923" y="1749552"/>
                    <a:pt x="398399" y="1745996"/>
                  </a:cubicBezTo>
                  <a:cubicBezTo>
                    <a:pt x="397891" y="1744472"/>
                    <a:pt x="397891" y="1743964"/>
                    <a:pt x="397383" y="1742313"/>
                  </a:cubicBezTo>
                  <a:cubicBezTo>
                    <a:pt x="395351" y="1738249"/>
                    <a:pt x="393700" y="1733169"/>
                    <a:pt x="392684" y="1728470"/>
                  </a:cubicBezTo>
                  <a:cubicBezTo>
                    <a:pt x="392176" y="1726946"/>
                    <a:pt x="392176" y="1725930"/>
                    <a:pt x="391668" y="1724406"/>
                  </a:cubicBezTo>
                  <a:cubicBezTo>
                    <a:pt x="390144" y="1720723"/>
                    <a:pt x="389636" y="1717675"/>
                    <a:pt x="387985" y="1713611"/>
                  </a:cubicBezTo>
                  <a:cubicBezTo>
                    <a:pt x="387477" y="1711579"/>
                    <a:pt x="387477" y="1710436"/>
                    <a:pt x="386969" y="1708531"/>
                  </a:cubicBezTo>
                  <a:cubicBezTo>
                    <a:pt x="386461" y="1705356"/>
                    <a:pt x="384937" y="1701292"/>
                    <a:pt x="384429" y="1698244"/>
                  </a:cubicBezTo>
                  <a:cubicBezTo>
                    <a:pt x="383921" y="1696720"/>
                    <a:pt x="383921" y="1695069"/>
                    <a:pt x="382905" y="1693037"/>
                  </a:cubicBezTo>
                  <a:cubicBezTo>
                    <a:pt x="381889" y="1689481"/>
                    <a:pt x="381381" y="1684782"/>
                    <a:pt x="380365" y="1680718"/>
                  </a:cubicBezTo>
                  <a:cubicBezTo>
                    <a:pt x="380365" y="1679702"/>
                    <a:pt x="379857" y="1679194"/>
                    <a:pt x="379857" y="1677543"/>
                  </a:cubicBezTo>
                  <a:cubicBezTo>
                    <a:pt x="378841" y="1672463"/>
                    <a:pt x="377825" y="1667256"/>
                    <a:pt x="376682" y="1662176"/>
                  </a:cubicBezTo>
                  <a:cubicBezTo>
                    <a:pt x="376682" y="1660144"/>
                    <a:pt x="376174" y="1659128"/>
                    <a:pt x="376174" y="1657096"/>
                  </a:cubicBezTo>
                  <a:cubicBezTo>
                    <a:pt x="375158" y="1653413"/>
                    <a:pt x="374650" y="1649349"/>
                    <a:pt x="374142" y="1646301"/>
                  </a:cubicBezTo>
                  <a:cubicBezTo>
                    <a:pt x="373634" y="1644269"/>
                    <a:pt x="373634" y="1642237"/>
                    <a:pt x="372618" y="1639570"/>
                  </a:cubicBezTo>
                  <a:cubicBezTo>
                    <a:pt x="372110" y="1636395"/>
                    <a:pt x="371602" y="1632839"/>
                    <a:pt x="371602" y="1629283"/>
                  </a:cubicBezTo>
                  <a:cubicBezTo>
                    <a:pt x="371602" y="1627759"/>
                    <a:pt x="371094" y="1625219"/>
                    <a:pt x="371094" y="1623187"/>
                  </a:cubicBezTo>
                  <a:cubicBezTo>
                    <a:pt x="370078" y="1619504"/>
                    <a:pt x="369570" y="1614932"/>
                    <a:pt x="369570" y="1610741"/>
                  </a:cubicBezTo>
                  <a:cubicBezTo>
                    <a:pt x="369570" y="1609725"/>
                    <a:pt x="369062" y="1607693"/>
                    <a:pt x="369062" y="1606169"/>
                  </a:cubicBezTo>
                  <a:lnTo>
                    <a:pt x="367030" y="1589151"/>
                  </a:lnTo>
                  <a:cubicBezTo>
                    <a:pt x="367030" y="1587627"/>
                    <a:pt x="367030" y="1585468"/>
                    <a:pt x="366649" y="1584579"/>
                  </a:cubicBezTo>
                  <a:cubicBezTo>
                    <a:pt x="366141" y="1579880"/>
                    <a:pt x="366141" y="1576324"/>
                    <a:pt x="365125" y="1571625"/>
                  </a:cubicBezTo>
                  <a:cubicBezTo>
                    <a:pt x="365125" y="1569593"/>
                    <a:pt x="365125" y="1567053"/>
                    <a:pt x="364617" y="1564894"/>
                  </a:cubicBezTo>
                  <a:cubicBezTo>
                    <a:pt x="364617" y="1561211"/>
                    <a:pt x="364109" y="1557147"/>
                    <a:pt x="364109" y="1553083"/>
                  </a:cubicBezTo>
                  <a:lnTo>
                    <a:pt x="364109" y="1546352"/>
                  </a:lnTo>
                  <a:cubicBezTo>
                    <a:pt x="364109" y="1541780"/>
                    <a:pt x="364109" y="1538097"/>
                    <a:pt x="363601" y="1533525"/>
                  </a:cubicBezTo>
                  <a:lnTo>
                    <a:pt x="363601" y="1527810"/>
                  </a:lnTo>
                  <a:lnTo>
                    <a:pt x="363601" y="1509395"/>
                  </a:lnTo>
                  <a:cubicBezTo>
                    <a:pt x="363601" y="1502156"/>
                    <a:pt x="363601" y="1495425"/>
                    <a:pt x="364109" y="1488821"/>
                  </a:cubicBezTo>
                  <a:lnTo>
                    <a:pt x="364109" y="1486789"/>
                  </a:lnTo>
                  <a:cubicBezTo>
                    <a:pt x="364109" y="1480058"/>
                    <a:pt x="364617" y="1474470"/>
                    <a:pt x="364617" y="1468374"/>
                  </a:cubicBezTo>
                  <a:lnTo>
                    <a:pt x="364617" y="1464183"/>
                  </a:lnTo>
                  <a:cubicBezTo>
                    <a:pt x="364617" y="1458595"/>
                    <a:pt x="365125" y="1452880"/>
                    <a:pt x="366141" y="1446657"/>
                  </a:cubicBezTo>
                  <a:cubicBezTo>
                    <a:pt x="366141" y="1445133"/>
                    <a:pt x="366141" y="1443609"/>
                    <a:pt x="366649" y="1441577"/>
                  </a:cubicBezTo>
                  <a:cubicBezTo>
                    <a:pt x="367030" y="1436370"/>
                    <a:pt x="367030" y="1431290"/>
                    <a:pt x="367665" y="1426210"/>
                  </a:cubicBezTo>
                  <a:cubicBezTo>
                    <a:pt x="368681" y="1417955"/>
                    <a:pt x="369189" y="1409700"/>
                    <a:pt x="370205" y="1401572"/>
                  </a:cubicBezTo>
                  <a:cubicBezTo>
                    <a:pt x="370205" y="1399032"/>
                    <a:pt x="371221" y="1396365"/>
                    <a:pt x="371221" y="1394333"/>
                  </a:cubicBezTo>
                  <a:cubicBezTo>
                    <a:pt x="371729" y="1387602"/>
                    <a:pt x="372237" y="1381506"/>
                    <a:pt x="373761" y="1374775"/>
                  </a:cubicBezTo>
                  <a:cubicBezTo>
                    <a:pt x="374269" y="1372235"/>
                    <a:pt x="374269" y="1369568"/>
                    <a:pt x="374777" y="1367028"/>
                  </a:cubicBezTo>
                  <a:cubicBezTo>
                    <a:pt x="376301" y="1360297"/>
                    <a:pt x="376809" y="1353058"/>
                    <a:pt x="377825" y="1345311"/>
                  </a:cubicBezTo>
                  <a:cubicBezTo>
                    <a:pt x="377825" y="1343787"/>
                    <a:pt x="378841" y="1342771"/>
                    <a:pt x="378841" y="1341247"/>
                  </a:cubicBezTo>
                  <a:cubicBezTo>
                    <a:pt x="379857" y="1332992"/>
                    <a:pt x="382016" y="1324229"/>
                    <a:pt x="383032" y="1315466"/>
                  </a:cubicBezTo>
                  <a:cubicBezTo>
                    <a:pt x="384048" y="1313942"/>
                    <a:pt x="384048" y="1311275"/>
                    <a:pt x="384556" y="1309370"/>
                  </a:cubicBezTo>
                  <a:cubicBezTo>
                    <a:pt x="385572" y="1302639"/>
                    <a:pt x="387096" y="1295908"/>
                    <a:pt x="388239" y="1289304"/>
                  </a:cubicBezTo>
                  <a:lnTo>
                    <a:pt x="390271" y="1281557"/>
                  </a:lnTo>
                  <a:cubicBezTo>
                    <a:pt x="391795" y="1274318"/>
                    <a:pt x="393319" y="1266698"/>
                    <a:pt x="395351" y="1259967"/>
                  </a:cubicBezTo>
                  <a:cubicBezTo>
                    <a:pt x="395859" y="1258443"/>
                    <a:pt x="395859" y="1257427"/>
                    <a:pt x="396875" y="1255268"/>
                  </a:cubicBezTo>
                  <a:cubicBezTo>
                    <a:pt x="398399" y="1245997"/>
                    <a:pt x="400939" y="1237742"/>
                    <a:pt x="402971" y="1228979"/>
                  </a:cubicBezTo>
                  <a:cubicBezTo>
                    <a:pt x="403479" y="1226947"/>
                    <a:pt x="404495" y="1224915"/>
                    <a:pt x="404495" y="1222883"/>
                  </a:cubicBezTo>
                  <a:cubicBezTo>
                    <a:pt x="406019" y="1216152"/>
                    <a:pt x="408178" y="1209548"/>
                    <a:pt x="410083" y="1202309"/>
                  </a:cubicBezTo>
                  <a:lnTo>
                    <a:pt x="412115" y="1194562"/>
                  </a:lnTo>
                  <a:cubicBezTo>
                    <a:pt x="413639" y="1187831"/>
                    <a:pt x="416306" y="1180084"/>
                    <a:pt x="418211" y="1172845"/>
                  </a:cubicBezTo>
                  <a:cubicBezTo>
                    <a:pt x="418719" y="1171321"/>
                    <a:pt x="418719" y="1169797"/>
                    <a:pt x="419735" y="1168273"/>
                  </a:cubicBezTo>
                  <a:cubicBezTo>
                    <a:pt x="422275" y="1159510"/>
                    <a:pt x="425323" y="1150747"/>
                    <a:pt x="427990" y="1141984"/>
                  </a:cubicBezTo>
                  <a:lnTo>
                    <a:pt x="430022" y="1136396"/>
                  </a:lnTo>
                  <a:cubicBezTo>
                    <a:pt x="432562" y="1129157"/>
                    <a:pt x="434086" y="1122426"/>
                    <a:pt x="436753" y="1115822"/>
                  </a:cubicBezTo>
                  <a:cubicBezTo>
                    <a:pt x="437769" y="1113282"/>
                    <a:pt x="438785" y="1110742"/>
                    <a:pt x="439293" y="1108075"/>
                  </a:cubicBezTo>
                  <a:lnTo>
                    <a:pt x="447040" y="1086485"/>
                  </a:lnTo>
                  <a:cubicBezTo>
                    <a:pt x="448056" y="1084961"/>
                    <a:pt x="448564" y="1083310"/>
                    <a:pt x="449072" y="1081278"/>
                  </a:cubicBezTo>
                  <a:cubicBezTo>
                    <a:pt x="452120" y="1073023"/>
                    <a:pt x="455803" y="1064260"/>
                    <a:pt x="459359" y="1055497"/>
                  </a:cubicBezTo>
                  <a:cubicBezTo>
                    <a:pt x="459867" y="1053973"/>
                    <a:pt x="461391" y="1051941"/>
                    <a:pt x="461899" y="1049909"/>
                  </a:cubicBezTo>
                  <a:cubicBezTo>
                    <a:pt x="464439" y="1043813"/>
                    <a:pt x="466979" y="1036574"/>
                    <a:pt x="470154" y="1029843"/>
                  </a:cubicBezTo>
                  <a:cubicBezTo>
                    <a:pt x="471678" y="1027303"/>
                    <a:pt x="472186" y="1024763"/>
                    <a:pt x="473837" y="1022096"/>
                  </a:cubicBezTo>
                  <a:cubicBezTo>
                    <a:pt x="476885" y="1015365"/>
                    <a:pt x="479425" y="1008253"/>
                    <a:pt x="482600" y="1001522"/>
                  </a:cubicBezTo>
                  <a:cubicBezTo>
                    <a:pt x="482981" y="999998"/>
                    <a:pt x="484124" y="998347"/>
                    <a:pt x="484632" y="996315"/>
                  </a:cubicBezTo>
                  <a:cubicBezTo>
                    <a:pt x="488315" y="988060"/>
                    <a:pt x="492379" y="979805"/>
                    <a:pt x="495935" y="970661"/>
                  </a:cubicBezTo>
                  <a:cubicBezTo>
                    <a:pt x="496951" y="969137"/>
                    <a:pt x="497967" y="966978"/>
                    <a:pt x="498475" y="964946"/>
                  </a:cubicBezTo>
                  <a:cubicBezTo>
                    <a:pt x="502031" y="958850"/>
                    <a:pt x="505206" y="952119"/>
                    <a:pt x="508127" y="944880"/>
                  </a:cubicBezTo>
                  <a:lnTo>
                    <a:pt x="512318" y="937133"/>
                  </a:lnTo>
                  <a:cubicBezTo>
                    <a:pt x="515493" y="930402"/>
                    <a:pt x="518414" y="923671"/>
                    <a:pt x="522605" y="917575"/>
                  </a:cubicBezTo>
                  <a:cubicBezTo>
                    <a:pt x="523113" y="915543"/>
                    <a:pt x="524129" y="913892"/>
                    <a:pt x="525145" y="912495"/>
                  </a:cubicBezTo>
                  <a:cubicBezTo>
                    <a:pt x="529336" y="903732"/>
                    <a:pt x="533400" y="895477"/>
                    <a:pt x="538099" y="887222"/>
                  </a:cubicBezTo>
                  <a:cubicBezTo>
                    <a:pt x="539115" y="885190"/>
                    <a:pt x="539623" y="883031"/>
                    <a:pt x="541147" y="881507"/>
                  </a:cubicBezTo>
                  <a:cubicBezTo>
                    <a:pt x="544322" y="874776"/>
                    <a:pt x="548386" y="868680"/>
                    <a:pt x="551434" y="861949"/>
                  </a:cubicBezTo>
                  <a:cubicBezTo>
                    <a:pt x="552450" y="859409"/>
                    <a:pt x="553974" y="856742"/>
                    <a:pt x="556133" y="854202"/>
                  </a:cubicBezTo>
                  <a:cubicBezTo>
                    <a:pt x="559689" y="847979"/>
                    <a:pt x="562864" y="841248"/>
                    <a:pt x="566928" y="835152"/>
                  </a:cubicBezTo>
                  <a:cubicBezTo>
                    <a:pt x="567944" y="833120"/>
                    <a:pt x="568960" y="831469"/>
                    <a:pt x="570103" y="830072"/>
                  </a:cubicBezTo>
                  <a:cubicBezTo>
                    <a:pt x="574675" y="821309"/>
                    <a:pt x="579882" y="813562"/>
                    <a:pt x="584454" y="805307"/>
                  </a:cubicBezTo>
                  <a:lnTo>
                    <a:pt x="588137" y="799719"/>
                  </a:lnTo>
                  <a:cubicBezTo>
                    <a:pt x="592201" y="792988"/>
                    <a:pt x="595884" y="787400"/>
                    <a:pt x="599948" y="781177"/>
                  </a:cubicBezTo>
                  <a:cubicBezTo>
                    <a:pt x="600964" y="778637"/>
                    <a:pt x="603123" y="776097"/>
                    <a:pt x="604139" y="773430"/>
                  </a:cubicBezTo>
                  <a:cubicBezTo>
                    <a:pt x="608203" y="766699"/>
                    <a:pt x="611886" y="761111"/>
                    <a:pt x="616458" y="754507"/>
                  </a:cubicBezTo>
                  <a:cubicBezTo>
                    <a:pt x="617982" y="752983"/>
                    <a:pt x="618998" y="751332"/>
                    <a:pt x="619633" y="749300"/>
                  </a:cubicBezTo>
                  <a:lnTo>
                    <a:pt x="635000" y="726186"/>
                  </a:lnTo>
                  <a:lnTo>
                    <a:pt x="639191" y="720598"/>
                  </a:lnTo>
                  <a:cubicBezTo>
                    <a:pt x="642747" y="714883"/>
                    <a:pt x="647446" y="708152"/>
                    <a:pt x="651510" y="702564"/>
                  </a:cubicBezTo>
                  <a:cubicBezTo>
                    <a:pt x="653034" y="700024"/>
                    <a:pt x="654685" y="697865"/>
                    <a:pt x="656717" y="695325"/>
                  </a:cubicBezTo>
                  <a:cubicBezTo>
                    <a:pt x="660781" y="689610"/>
                    <a:pt x="664972" y="684022"/>
                    <a:pt x="669544" y="677291"/>
                  </a:cubicBezTo>
                  <a:cubicBezTo>
                    <a:pt x="670560" y="675767"/>
                    <a:pt x="672084" y="674116"/>
                    <a:pt x="673227" y="672211"/>
                  </a:cubicBezTo>
                  <a:cubicBezTo>
                    <a:pt x="678815" y="664464"/>
                    <a:pt x="684022" y="657733"/>
                    <a:pt x="690245" y="650494"/>
                  </a:cubicBezTo>
                  <a:cubicBezTo>
                    <a:pt x="691261" y="648462"/>
                    <a:pt x="692785" y="647446"/>
                    <a:pt x="693801" y="645414"/>
                  </a:cubicBezTo>
                  <a:cubicBezTo>
                    <a:pt x="698500" y="639699"/>
                    <a:pt x="703072" y="633603"/>
                    <a:pt x="707136" y="628396"/>
                  </a:cubicBezTo>
                  <a:cubicBezTo>
                    <a:pt x="709168" y="625856"/>
                    <a:pt x="711327" y="624205"/>
                    <a:pt x="713359" y="621665"/>
                  </a:cubicBezTo>
                  <a:cubicBezTo>
                    <a:pt x="717423" y="615442"/>
                    <a:pt x="722122" y="610362"/>
                    <a:pt x="726694" y="604647"/>
                  </a:cubicBezTo>
                  <a:cubicBezTo>
                    <a:pt x="727710" y="602615"/>
                    <a:pt x="729234" y="601472"/>
                    <a:pt x="730377" y="599440"/>
                  </a:cubicBezTo>
                  <a:cubicBezTo>
                    <a:pt x="736473" y="592201"/>
                    <a:pt x="742188" y="585597"/>
                    <a:pt x="748284" y="578866"/>
                  </a:cubicBezTo>
                  <a:cubicBezTo>
                    <a:pt x="749808" y="576834"/>
                    <a:pt x="750824" y="575691"/>
                    <a:pt x="752983" y="573659"/>
                  </a:cubicBezTo>
                  <a:cubicBezTo>
                    <a:pt x="757555" y="568579"/>
                    <a:pt x="762762" y="562864"/>
                    <a:pt x="767334" y="557657"/>
                  </a:cubicBezTo>
                  <a:cubicBezTo>
                    <a:pt x="768858" y="555625"/>
                    <a:pt x="771017" y="553085"/>
                    <a:pt x="773049" y="550926"/>
                  </a:cubicBezTo>
                  <a:cubicBezTo>
                    <a:pt x="777621" y="545846"/>
                    <a:pt x="782701" y="540639"/>
                    <a:pt x="786892" y="535559"/>
                  </a:cubicBezTo>
                  <a:lnTo>
                    <a:pt x="791464" y="531495"/>
                  </a:lnTo>
                  <a:cubicBezTo>
                    <a:pt x="798195" y="524764"/>
                    <a:pt x="803910" y="518541"/>
                    <a:pt x="810006" y="511937"/>
                  </a:cubicBezTo>
                  <a:lnTo>
                    <a:pt x="814578" y="507238"/>
                  </a:lnTo>
                  <a:lnTo>
                    <a:pt x="829564" y="492887"/>
                  </a:lnTo>
                  <a:cubicBezTo>
                    <a:pt x="831596" y="490855"/>
                    <a:pt x="833120" y="488823"/>
                    <a:pt x="835660" y="486791"/>
                  </a:cubicBezTo>
                  <a:cubicBezTo>
                    <a:pt x="840740" y="482600"/>
                    <a:pt x="845439" y="477520"/>
                    <a:pt x="850519" y="472948"/>
                  </a:cubicBezTo>
                  <a:lnTo>
                    <a:pt x="855218" y="468249"/>
                  </a:lnTo>
                  <a:cubicBezTo>
                    <a:pt x="861314" y="462661"/>
                    <a:pt x="868045" y="455930"/>
                    <a:pt x="874141" y="450215"/>
                  </a:cubicBezTo>
                  <a:cubicBezTo>
                    <a:pt x="875665" y="449199"/>
                    <a:pt x="877824" y="447675"/>
                    <a:pt x="878840" y="445643"/>
                  </a:cubicBezTo>
                  <a:lnTo>
                    <a:pt x="894207" y="432181"/>
                  </a:lnTo>
                  <a:cubicBezTo>
                    <a:pt x="896239" y="430149"/>
                    <a:pt x="898779" y="428625"/>
                    <a:pt x="900938" y="426593"/>
                  </a:cubicBezTo>
                  <a:cubicBezTo>
                    <a:pt x="906018" y="422021"/>
                    <a:pt x="911225" y="418338"/>
                    <a:pt x="916305" y="413766"/>
                  </a:cubicBezTo>
                  <a:cubicBezTo>
                    <a:pt x="917829" y="412242"/>
                    <a:pt x="919480" y="411226"/>
                    <a:pt x="921512" y="409067"/>
                  </a:cubicBezTo>
                  <a:cubicBezTo>
                    <a:pt x="927608" y="403987"/>
                    <a:pt x="934847" y="398272"/>
                    <a:pt x="941070" y="393065"/>
                  </a:cubicBezTo>
                  <a:cubicBezTo>
                    <a:pt x="952373" y="384810"/>
                    <a:pt x="962787" y="377063"/>
                    <a:pt x="973455" y="369443"/>
                  </a:cubicBezTo>
                  <a:cubicBezTo>
                    <a:pt x="974471" y="367919"/>
                    <a:pt x="975995" y="367411"/>
                    <a:pt x="978154" y="365760"/>
                  </a:cubicBezTo>
                  <a:cubicBezTo>
                    <a:pt x="981710" y="363220"/>
                    <a:pt x="986409" y="360172"/>
                    <a:pt x="989965" y="357505"/>
                  </a:cubicBezTo>
                  <a:cubicBezTo>
                    <a:pt x="991997" y="356489"/>
                    <a:pt x="994156" y="354965"/>
                    <a:pt x="995172" y="353949"/>
                  </a:cubicBezTo>
                  <a:lnTo>
                    <a:pt x="1006983" y="346202"/>
                  </a:lnTo>
                  <a:lnTo>
                    <a:pt x="1012698" y="342011"/>
                  </a:lnTo>
                  <a:cubicBezTo>
                    <a:pt x="1016762" y="339471"/>
                    <a:pt x="1020445" y="336931"/>
                    <a:pt x="1024509" y="334772"/>
                  </a:cubicBezTo>
                  <a:cubicBezTo>
                    <a:pt x="1026033" y="333756"/>
                    <a:pt x="1028192" y="332232"/>
                    <a:pt x="1030097" y="331724"/>
                  </a:cubicBezTo>
                  <a:cubicBezTo>
                    <a:pt x="1033780" y="329184"/>
                    <a:pt x="1038352" y="326517"/>
                    <a:pt x="1042543" y="323977"/>
                  </a:cubicBezTo>
                  <a:cubicBezTo>
                    <a:pt x="1043559" y="323469"/>
                    <a:pt x="1045718" y="321945"/>
                    <a:pt x="1046607" y="321437"/>
                  </a:cubicBezTo>
                  <a:cubicBezTo>
                    <a:pt x="1052830" y="318262"/>
                    <a:pt x="1058418" y="315341"/>
                    <a:pt x="1063625" y="311658"/>
                  </a:cubicBezTo>
                  <a:lnTo>
                    <a:pt x="1081151" y="302387"/>
                  </a:lnTo>
                  <a:cubicBezTo>
                    <a:pt x="1082675" y="301371"/>
                    <a:pt x="1084834" y="300355"/>
                    <a:pt x="1086358" y="299847"/>
                  </a:cubicBezTo>
                  <a:cubicBezTo>
                    <a:pt x="1089914" y="297815"/>
                    <a:pt x="1094105" y="295275"/>
                    <a:pt x="1098169" y="293116"/>
                  </a:cubicBezTo>
                  <a:cubicBezTo>
                    <a:pt x="1100201" y="292100"/>
                    <a:pt x="1102360" y="291084"/>
                    <a:pt x="1104392" y="290068"/>
                  </a:cubicBezTo>
                  <a:cubicBezTo>
                    <a:pt x="1107948" y="288036"/>
                    <a:pt x="1112139" y="285877"/>
                    <a:pt x="1115187" y="284353"/>
                  </a:cubicBezTo>
                  <a:cubicBezTo>
                    <a:pt x="1117219" y="282829"/>
                    <a:pt x="1118870" y="282321"/>
                    <a:pt x="1121283" y="280797"/>
                  </a:cubicBezTo>
                  <a:cubicBezTo>
                    <a:pt x="1125474" y="279273"/>
                    <a:pt x="1130046" y="277114"/>
                    <a:pt x="1133729" y="275082"/>
                  </a:cubicBezTo>
                  <a:cubicBezTo>
                    <a:pt x="1134237" y="274574"/>
                    <a:pt x="1135761" y="274574"/>
                    <a:pt x="1136269" y="274066"/>
                  </a:cubicBezTo>
                  <a:cubicBezTo>
                    <a:pt x="1141349" y="271526"/>
                    <a:pt x="1147064" y="269367"/>
                    <a:pt x="1152271" y="266827"/>
                  </a:cubicBezTo>
                  <a:cubicBezTo>
                    <a:pt x="1152271" y="266827"/>
                    <a:pt x="1153287" y="266827"/>
                    <a:pt x="1153287" y="266319"/>
                  </a:cubicBezTo>
                  <a:cubicBezTo>
                    <a:pt x="1158367" y="264287"/>
                    <a:pt x="1163574" y="262255"/>
                    <a:pt x="1168654" y="259588"/>
                  </a:cubicBezTo>
                  <a:cubicBezTo>
                    <a:pt x="1169162" y="259080"/>
                    <a:pt x="1170178" y="259080"/>
                    <a:pt x="1171194" y="258572"/>
                  </a:cubicBezTo>
                  <a:cubicBezTo>
                    <a:pt x="1176401" y="256540"/>
                    <a:pt x="1181481" y="254508"/>
                    <a:pt x="1187196" y="252476"/>
                  </a:cubicBezTo>
                  <a:cubicBezTo>
                    <a:pt x="1187577" y="252476"/>
                    <a:pt x="1188212" y="251968"/>
                    <a:pt x="1188212" y="251968"/>
                  </a:cubicBezTo>
                  <a:cubicBezTo>
                    <a:pt x="1192911" y="249936"/>
                    <a:pt x="1197991" y="248920"/>
                    <a:pt x="1202690" y="246888"/>
                  </a:cubicBezTo>
                  <a:cubicBezTo>
                    <a:pt x="1203198" y="246888"/>
                    <a:pt x="1204722" y="246380"/>
                    <a:pt x="1205230" y="246380"/>
                  </a:cubicBezTo>
                  <a:cubicBezTo>
                    <a:pt x="1210437" y="244348"/>
                    <a:pt x="1215517" y="243205"/>
                    <a:pt x="1220724" y="241300"/>
                  </a:cubicBezTo>
                  <a:cubicBezTo>
                    <a:pt x="1221105" y="241300"/>
                    <a:pt x="1221740" y="240792"/>
                    <a:pt x="1222756" y="240792"/>
                  </a:cubicBezTo>
                  <a:cubicBezTo>
                    <a:pt x="1226947" y="239268"/>
                    <a:pt x="1231519" y="238252"/>
                    <a:pt x="1236726" y="236601"/>
                  </a:cubicBezTo>
                  <a:cubicBezTo>
                    <a:pt x="1237234" y="236601"/>
                    <a:pt x="1238758" y="236093"/>
                    <a:pt x="1239266" y="236093"/>
                  </a:cubicBezTo>
                  <a:cubicBezTo>
                    <a:pt x="1244473" y="234569"/>
                    <a:pt x="1249553" y="233553"/>
                    <a:pt x="1254125" y="232029"/>
                  </a:cubicBezTo>
                  <a:cubicBezTo>
                    <a:pt x="1254633" y="232029"/>
                    <a:pt x="1255141" y="231521"/>
                    <a:pt x="1256665" y="231521"/>
                  </a:cubicBezTo>
                  <a:cubicBezTo>
                    <a:pt x="1261364" y="230505"/>
                    <a:pt x="1265428" y="229489"/>
                    <a:pt x="1270127" y="228346"/>
                  </a:cubicBezTo>
                  <a:cubicBezTo>
                    <a:pt x="1270508" y="228346"/>
                    <a:pt x="1271651" y="227838"/>
                    <a:pt x="1272159" y="227838"/>
                  </a:cubicBezTo>
                  <a:cubicBezTo>
                    <a:pt x="1277366" y="226314"/>
                    <a:pt x="1281938" y="225806"/>
                    <a:pt x="1287018" y="225298"/>
                  </a:cubicBezTo>
                  <a:cubicBezTo>
                    <a:pt x="1287526" y="225298"/>
                    <a:pt x="1288542" y="225298"/>
                    <a:pt x="1289558" y="224282"/>
                  </a:cubicBezTo>
                  <a:lnTo>
                    <a:pt x="1303020" y="222758"/>
                  </a:lnTo>
                  <a:lnTo>
                    <a:pt x="1305052" y="222758"/>
                  </a:lnTo>
                  <a:cubicBezTo>
                    <a:pt x="1307592" y="221742"/>
                    <a:pt x="1309243" y="221742"/>
                    <a:pt x="1311783" y="221742"/>
                  </a:cubicBezTo>
                  <a:cubicBezTo>
                    <a:pt x="1315339" y="221234"/>
                    <a:pt x="1319022" y="221234"/>
                    <a:pt x="1322070" y="220726"/>
                  </a:cubicBezTo>
                  <a:cubicBezTo>
                    <a:pt x="1324610" y="220726"/>
                    <a:pt x="1326769" y="220218"/>
                    <a:pt x="1329309" y="220218"/>
                  </a:cubicBezTo>
                  <a:cubicBezTo>
                    <a:pt x="1332484" y="220218"/>
                    <a:pt x="1336040" y="219202"/>
                    <a:pt x="1339088" y="219202"/>
                  </a:cubicBezTo>
                  <a:cubicBezTo>
                    <a:pt x="1341628" y="219202"/>
                    <a:pt x="1343787" y="219202"/>
                    <a:pt x="1346327" y="218694"/>
                  </a:cubicBezTo>
                  <a:cubicBezTo>
                    <a:pt x="1349502" y="218694"/>
                    <a:pt x="1352550" y="218186"/>
                    <a:pt x="1355598" y="218186"/>
                  </a:cubicBezTo>
                  <a:lnTo>
                    <a:pt x="1395730" y="218186"/>
                  </a:lnTo>
                  <a:cubicBezTo>
                    <a:pt x="1398905" y="218186"/>
                    <a:pt x="1401953" y="218694"/>
                    <a:pt x="1405509" y="218694"/>
                  </a:cubicBezTo>
                  <a:cubicBezTo>
                    <a:pt x="1407033" y="218694"/>
                    <a:pt x="1409192" y="218694"/>
                    <a:pt x="1411224" y="219202"/>
                  </a:cubicBezTo>
                  <a:cubicBezTo>
                    <a:pt x="1414780" y="220218"/>
                    <a:pt x="1418971" y="220218"/>
                    <a:pt x="1422527" y="220726"/>
                  </a:cubicBezTo>
                  <a:cubicBezTo>
                    <a:pt x="1424051" y="220726"/>
                    <a:pt x="1425067" y="220726"/>
                    <a:pt x="1426718" y="221234"/>
                  </a:cubicBezTo>
                  <a:cubicBezTo>
                    <a:pt x="1431798" y="221742"/>
                    <a:pt x="1437005" y="222758"/>
                    <a:pt x="1442085" y="223774"/>
                  </a:cubicBezTo>
                  <a:cubicBezTo>
                    <a:pt x="1443101" y="223774"/>
                    <a:pt x="1444625" y="224282"/>
                    <a:pt x="1445641" y="224282"/>
                  </a:cubicBezTo>
                  <a:cubicBezTo>
                    <a:pt x="1449832" y="225298"/>
                    <a:pt x="1452880" y="225806"/>
                    <a:pt x="1456944" y="226314"/>
                  </a:cubicBezTo>
                  <a:cubicBezTo>
                    <a:pt x="1458468" y="226822"/>
                    <a:pt x="1460627" y="226822"/>
                    <a:pt x="1462532" y="227838"/>
                  </a:cubicBezTo>
                  <a:cubicBezTo>
                    <a:pt x="1465707" y="228346"/>
                    <a:pt x="1468755" y="228854"/>
                    <a:pt x="1471295" y="229362"/>
                  </a:cubicBezTo>
                  <a:lnTo>
                    <a:pt x="1477518" y="231394"/>
                  </a:lnTo>
                  <a:cubicBezTo>
                    <a:pt x="1480058" y="231902"/>
                    <a:pt x="1483106" y="233426"/>
                    <a:pt x="1485773" y="233934"/>
                  </a:cubicBezTo>
                  <a:lnTo>
                    <a:pt x="1491361" y="235966"/>
                  </a:lnTo>
                  <a:cubicBezTo>
                    <a:pt x="1493901" y="236474"/>
                    <a:pt x="1496949" y="237998"/>
                    <a:pt x="1499616" y="238506"/>
                  </a:cubicBezTo>
                  <a:lnTo>
                    <a:pt x="1505712" y="240538"/>
                  </a:lnTo>
                  <a:cubicBezTo>
                    <a:pt x="1508252" y="241554"/>
                    <a:pt x="1510792" y="242062"/>
                    <a:pt x="1513967" y="243586"/>
                  </a:cubicBezTo>
                  <a:cubicBezTo>
                    <a:pt x="1515999" y="244094"/>
                    <a:pt x="1517650" y="244602"/>
                    <a:pt x="1519555" y="246126"/>
                  </a:cubicBezTo>
                  <a:cubicBezTo>
                    <a:pt x="1522095" y="247142"/>
                    <a:pt x="1524762" y="248666"/>
                    <a:pt x="1527810" y="249682"/>
                  </a:cubicBezTo>
                  <a:cubicBezTo>
                    <a:pt x="1529842" y="250698"/>
                    <a:pt x="1531493" y="251206"/>
                    <a:pt x="1533017" y="252222"/>
                  </a:cubicBezTo>
                  <a:cubicBezTo>
                    <a:pt x="1536573" y="253746"/>
                    <a:pt x="1539113" y="254762"/>
                    <a:pt x="1542288" y="256921"/>
                  </a:cubicBezTo>
                  <a:cubicBezTo>
                    <a:pt x="1543304" y="257429"/>
                    <a:pt x="1544828" y="258445"/>
                    <a:pt x="1546860" y="258953"/>
                  </a:cubicBezTo>
                  <a:cubicBezTo>
                    <a:pt x="1551051" y="261493"/>
                    <a:pt x="1555115" y="263652"/>
                    <a:pt x="1559814" y="266192"/>
                  </a:cubicBezTo>
                  <a:lnTo>
                    <a:pt x="1195959" y="48895"/>
                  </a:lnTo>
                  <a:cubicBezTo>
                    <a:pt x="1192403" y="46355"/>
                    <a:pt x="1187704" y="43688"/>
                    <a:pt x="1183132" y="41656"/>
                  </a:cubicBezTo>
                  <a:cubicBezTo>
                    <a:pt x="1182116" y="41148"/>
                    <a:pt x="1179957" y="40640"/>
                    <a:pt x="1179068" y="39116"/>
                  </a:cubicBezTo>
                  <a:cubicBezTo>
                    <a:pt x="1176528" y="38100"/>
                    <a:pt x="1172845" y="35941"/>
                    <a:pt x="1170305" y="34925"/>
                  </a:cubicBezTo>
                  <a:cubicBezTo>
                    <a:pt x="1168781" y="33909"/>
                    <a:pt x="1166622" y="32893"/>
                    <a:pt x="1165098" y="32385"/>
                  </a:cubicBezTo>
                  <a:cubicBezTo>
                    <a:pt x="1162558" y="30861"/>
                    <a:pt x="1160018" y="29845"/>
                    <a:pt x="1157351" y="28702"/>
                  </a:cubicBezTo>
                  <a:cubicBezTo>
                    <a:pt x="1155827" y="28194"/>
                    <a:pt x="1153795" y="27178"/>
                    <a:pt x="1151763" y="26162"/>
                  </a:cubicBezTo>
                  <a:cubicBezTo>
                    <a:pt x="1149223" y="25146"/>
                    <a:pt x="1146556" y="24638"/>
                    <a:pt x="1144016" y="23114"/>
                  </a:cubicBezTo>
                  <a:cubicBezTo>
                    <a:pt x="1141984" y="22606"/>
                    <a:pt x="1140333" y="22098"/>
                    <a:pt x="1137920" y="21082"/>
                  </a:cubicBezTo>
                  <a:cubicBezTo>
                    <a:pt x="1135380" y="20574"/>
                    <a:pt x="1132713" y="19558"/>
                    <a:pt x="1130173" y="18542"/>
                  </a:cubicBezTo>
                  <a:cubicBezTo>
                    <a:pt x="1128141" y="18034"/>
                    <a:pt x="1126109" y="17526"/>
                    <a:pt x="1123442" y="17018"/>
                  </a:cubicBezTo>
                  <a:cubicBezTo>
                    <a:pt x="1120902" y="16002"/>
                    <a:pt x="1118362" y="15494"/>
                    <a:pt x="1115187" y="14478"/>
                  </a:cubicBezTo>
                  <a:cubicBezTo>
                    <a:pt x="1113155" y="13462"/>
                    <a:pt x="1110615" y="12954"/>
                    <a:pt x="1108456" y="12446"/>
                  </a:cubicBezTo>
                  <a:cubicBezTo>
                    <a:pt x="1105916" y="11938"/>
                    <a:pt x="1102868" y="10922"/>
                    <a:pt x="1100201" y="10414"/>
                  </a:cubicBezTo>
                  <a:cubicBezTo>
                    <a:pt x="1098169" y="9906"/>
                    <a:pt x="1096518" y="9398"/>
                    <a:pt x="1094613" y="9398"/>
                  </a:cubicBezTo>
                  <a:lnTo>
                    <a:pt x="1084834" y="7112"/>
                  </a:lnTo>
                  <a:cubicBezTo>
                    <a:pt x="1082802" y="7112"/>
                    <a:pt x="1081659" y="6604"/>
                    <a:pt x="1079754" y="5588"/>
                  </a:cubicBezTo>
                  <a:cubicBezTo>
                    <a:pt x="1074547" y="5080"/>
                    <a:pt x="1069975" y="4064"/>
                    <a:pt x="1064768" y="3048"/>
                  </a:cubicBezTo>
                  <a:cubicBezTo>
                    <a:pt x="1063244" y="3048"/>
                    <a:pt x="1061720" y="2540"/>
                    <a:pt x="1059688" y="2540"/>
                  </a:cubicBezTo>
                  <a:cubicBezTo>
                    <a:pt x="1056513" y="2032"/>
                    <a:pt x="1052957" y="2032"/>
                    <a:pt x="1049401" y="1524"/>
                  </a:cubicBezTo>
                  <a:cubicBezTo>
                    <a:pt x="1047877" y="1524"/>
                    <a:pt x="1045337" y="508"/>
                    <a:pt x="1043305" y="508"/>
                  </a:cubicBezTo>
                  <a:cubicBezTo>
                    <a:pt x="1040130" y="508"/>
                    <a:pt x="1037717" y="0"/>
                    <a:pt x="1034034" y="0"/>
                  </a:cubicBezTo>
                  <a:close/>
                  <a:moveTo>
                    <a:pt x="524256" y="1931924"/>
                  </a:moveTo>
                  <a:lnTo>
                    <a:pt x="526542" y="1933702"/>
                  </a:lnTo>
                  <a:cubicBezTo>
                    <a:pt x="528066" y="1934718"/>
                    <a:pt x="528574" y="1935734"/>
                    <a:pt x="529717" y="1936242"/>
                  </a:cubicBezTo>
                  <a:cubicBezTo>
                    <a:pt x="532257" y="1938274"/>
                    <a:pt x="534289" y="1939417"/>
                    <a:pt x="536956" y="1941322"/>
                  </a:cubicBezTo>
                  <a:cubicBezTo>
                    <a:pt x="537464" y="1941830"/>
                    <a:pt x="538988" y="1943354"/>
                    <a:pt x="540131" y="1943862"/>
                  </a:cubicBezTo>
                  <a:cubicBezTo>
                    <a:pt x="541655" y="1945132"/>
                    <a:pt x="543052" y="1946021"/>
                    <a:pt x="544322" y="1946021"/>
                  </a:cubicBezTo>
                  <a:cubicBezTo>
                    <a:pt x="545084" y="1946021"/>
                    <a:pt x="545846" y="1945767"/>
                    <a:pt x="546608" y="1945005"/>
                  </a:cubicBezTo>
                  <a:lnTo>
                    <a:pt x="550164" y="1947037"/>
                  </a:lnTo>
                  <a:cubicBezTo>
                    <a:pt x="550037" y="1946910"/>
                    <a:pt x="550037" y="1946910"/>
                    <a:pt x="549783" y="1946910"/>
                  </a:cubicBezTo>
                  <a:cubicBezTo>
                    <a:pt x="548767" y="1946402"/>
                    <a:pt x="547751" y="1945386"/>
                    <a:pt x="546735" y="1944878"/>
                  </a:cubicBezTo>
                  <a:cubicBezTo>
                    <a:pt x="546608" y="1945005"/>
                    <a:pt x="546608" y="1945005"/>
                    <a:pt x="546608" y="1945005"/>
                  </a:cubicBezTo>
                  <a:lnTo>
                    <a:pt x="524383" y="1931797"/>
                  </a:lnTo>
                  <a:close/>
                  <a:moveTo>
                    <a:pt x="550037" y="1947291"/>
                  </a:moveTo>
                  <a:cubicBezTo>
                    <a:pt x="553085" y="1949323"/>
                    <a:pt x="556514" y="1951736"/>
                    <a:pt x="559943" y="1953260"/>
                  </a:cubicBezTo>
                  <a:lnTo>
                    <a:pt x="550037" y="1947291"/>
                  </a:lnTo>
                  <a:close/>
                </a:path>
              </a:pathLst>
            </a:custGeom>
            <a:solidFill>
              <a:srgbClr val="979797"/>
            </a:solidFill>
          </p:spPr>
        </p:sp>
      </p:grpSp>
      <p:grpSp>
        <p:nvGrpSpPr>
          <p:cNvPr id="86" name="Group 86"/>
          <p:cNvGrpSpPr/>
          <p:nvPr/>
        </p:nvGrpSpPr>
        <p:grpSpPr>
          <a:xfrm>
            <a:off x="17418531" y="8549388"/>
            <a:ext cx="820886" cy="1047831"/>
            <a:chOff x="0" y="0"/>
            <a:chExt cx="1401179" cy="1788552"/>
          </a:xfrm>
        </p:grpSpPr>
        <p:sp>
          <p:nvSpPr>
            <p:cNvPr id="87" name="Freeform 87"/>
            <p:cNvSpPr/>
            <p:nvPr/>
          </p:nvSpPr>
          <p:spPr>
            <a:xfrm>
              <a:off x="0" y="127"/>
              <a:ext cx="1401191" cy="1788414"/>
            </a:xfrm>
            <a:custGeom>
              <a:avLst/>
              <a:gdLst/>
              <a:ahLst/>
              <a:cxnLst/>
              <a:rect l="l" t="t" r="r" b="b"/>
              <a:pathLst>
                <a:path w="1401191" h="1788414">
                  <a:moveTo>
                    <a:pt x="1014349" y="0"/>
                  </a:moveTo>
                  <a:cubicBezTo>
                    <a:pt x="921131" y="0"/>
                    <a:pt x="815975" y="29972"/>
                    <a:pt x="704342" y="93472"/>
                  </a:cubicBezTo>
                  <a:cubicBezTo>
                    <a:pt x="318262" y="312801"/>
                    <a:pt x="4064" y="848995"/>
                    <a:pt x="1524" y="1291336"/>
                  </a:cubicBezTo>
                  <a:cubicBezTo>
                    <a:pt x="0" y="1606042"/>
                    <a:pt x="157099" y="1788414"/>
                    <a:pt x="386842" y="1788414"/>
                  </a:cubicBezTo>
                  <a:cubicBezTo>
                    <a:pt x="480060" y="1788414"/>
                    <a:pt x="585216" y="1758442"/>
                    <a:pt x="696595" y="1695069"/>
                  </a:cubicBezTo>
                  <a:cubicBezTo>
                    <a:pt x="1082929" y="1475613"/>
                    <a:pt x="1397000" y="939038"/>
                    <a:pt x="1399667" y="497205"/>
                  </a:cubicBezTo>
                  <a:cubicBezTo>
                    <a:pt x="1401191" y="182499"/>
                    <a:pt x="1244092" y="0"/>
                    <a:pt x="1014349" y="0"/>
                  </a:cubicBezTo>
                  <a:close/>
                </a:path>
              </a:pathLst>
            </a:custGeom>
            <a:solidFill>
              <a:srgbClr val="FFFFFF"/>
            </a:solidFill>
          </p:spPr>
        </p:sp>
      </p:grpSp>
      <p:grpSp>
        <p:nvGrpSpPr>
          <p:cNvPr id="88" name="Group 88"/>
          <p:cNvGrpSpPr/>
          <p:nvPr/>
        </p:nvGrpSpPr>
        <p:grpSpPr>
          <a:xfrm>
            <a:off x="17478179" y="8629449"/>
            <a:ext cx="701529" cy="888156"/>
            <a:chOff x="0" y="0"/>
            <a:chExt cx="1197446" cy="1516002"/>
          </a:xfrm>
        </p:grpSpPr>
        <p:sp>
          <p:nvSpPr>
            <p:cNvPr id="89" name="Freeform 89"/>
            <p:cNvSpPr/>
            <p:nvPr/>
          </p:nvSpPr>
          <p:spPr>
            <a:xfrm>
              <a:off x="0" y="127"/>
              <a:ext cx="1197483" cy="1515745"/>
            </a:xfrm>
            <a:custGeom>
              <a:avLst/>
              <a:gdLst/>
              <a:ahLst/>
              <a:cxnLst/>
              <a:rect l="l" t="t" r="r" b="b"/>
              <a:pathLst>
                <a:path w="1197483" h="1515745">
                  <a:moveTo>
                    <a:pt x="856234" y="45085"/>
                  </a:moveTo>
                  <a:cubicBezTo>
                    <a:pt x="907669" y="45085"/>
                    <a:pt x="955040" y="56388"/>
                    <a:pt x="996188" y="81153"/>
                  </a:cubicBezTo>
                  <a:cubicBezTo>
                    <a:pt x="1096518" y="139319"/>
                    <a:pt x="1151001" y="263779"/>
                    <a:pt x="1150493" y="431038"/>
                  </a:cubicBezTo>
                  <a:cubicBezTo>
                    <a:pt x="1149477" y="787146"/>
                    <a:pt x="894842" y="1219962"/>
                    <a:pt x="584073" y="1396873"/>
                  </a:cubicBezTo>
                  <a:cubicBezTo>
                    <a:pt x="497459" y="1446403"/>
                    <a:pt x="414655" y="1471295"/>
                    <a:pt x="340487" y="1471295"/>
                  </a:cubicBezTo>
                  <a:cubicBezTo>
                    <a:pt x="288925" y="1471295"/>
                    <a:pt x="241554" y="1459230"/>
                    <a:pt x="200152" y="1434973"/>
                  </a:cubicBezTo>
                  <a:cubicBezTo>
                    <a:pt x="99822" y="1376299"/>
                    <a:pt x="44831" y="1252347"/>
                    <a:pt x="45847" y="1085088"/>
                  </a:cubicBezTo>
                  <a:cubicBezTo>
                    <a:pt x="46736" y="728472"/>
                    <a:pt x="301625" y="295783"/>
                    <a:pt x="612267" y="118745"/>
                  </a:cubicBezTo>
                  <a:cubicBezTo>
                    <a:pt x="699262" y="69723"/>
                    <a:pt x="782066" y="45085"/>
                    <a:pt x="856234" y="45085"/>
                  </a:cubicBezTo>
                  <a:close/>
                  <a:moveTo>
                    <a:pt x="857250" y="0"/>
                  </a:moveTo>
                  <a:cubicBezTo>
                    <a:pt x="775208" y="0"/>
                    <a:pt x="684657" y="26924"/>
                    <a:pt x="591185" y="79629"/>
                  </a:cubicBezTo>
                  <a:cubicBezTo>
                    <a:pt x="267589" y="262763"/>
                    <a:pt x="3175" y="714121"/>
                    <a:pt x="1016" y="1084580"/>
                  </a:cubicBezTo>
                  <a:cubicBezTo>
                    <a:pt x="0" y="1268349"/>
                    <a:pt x="62738" y="1406652"/>
                    <a:pt x="177546" y="1473581"/>
                  </a:cubicBezTo>
                  <a:cubicBezTo>
                    <a:pt x="225933" y="1501902"/>
                    <a:pt x="280924" y="1515745"/>
                    <a:pt x="340106" y="1515745"/>
                  </a:cubicBezTo>
                  <a:cubicBezTo>
                    <a:pt x="422402" y="1515745"/>
                    <a:pt x="512445" y="1489456"/>
                    <a:pt x="607187" y="1435989"/>
                  </a:cubicBezTo>
                  <a:cubicBezTo>
                    <a:pt x="930402" y="1252855"/>
                    <a:pt x="1194816" y="802132"/>
                    <a:pt x="1196975" y="431546"/>
                  </a:cubicBezTo>
                  <a:cubicBezTo>
                    <a:pt x="1197483" y="247269"/>
                    <a:pt x="1134618" y="109474"/>
                    <a:pt x="1019937" y="42545"/>
                  </a:cubicBezTo>
                  <a:cubicBezTo>
                    <a:pt x="971677" y="13970"/>
                    <a:pt x="916813" y="0"/>
                    <a:pt x="857250" y="0"/>
                  </a:cubicBezTo>
                  <a:close/>
                </a:path>
              </a:pathLst>
            </a:custGeom>
            <a:solidFill>
              <a:srgbClr val="0088D3"/>
            </a:solidFill>
          </p:spPr>
        </p:sp>
      </p:grpSp>
      <p:grpSp>
        <p:nvGrpSpPr>
          <p:cNvPr id="90" name="Group 90"/>
          <p:cNvGrpSpPr/>
          <p:nvPr/>
        </p:nvGrpSpPr>
        <p:grpSpPr>
          <a:xfrm>
            <a:off x="16468283" y="6218990"/>
            <a:ext cx="59400" cy="1462102"/>
            <a:chOff x="0" y="0"/>
            <a:chExt cx="101390" cy="2495676"/>
          </a:xfrm>
        </p:grpSpPr>
        <p:sp>
          <p:nvSpPr>
            <p:cNvPr id="91" name="Freeform 91"/>
            <p:cNvSpPr/>
            <p:nvPr/>
          </p:nvSpPr>
          <p:spPr>
            <a:xfrm>
              <a:off x="0" y="127"/>
              <a:ext cx="101346" cy="2495296"/>
            </a:xfrm>
            <a:custGeom>
              <a:avLst/>
              <a:gdLst/>
              <a:ahLst/>
              <a:cxnLst/>
              <a:rect l="l" t="t" r="r" b="b"/>
              <a:pathLst>
                <a:path w="101346" h="2495296">
                  <a:moveTo>
                    <a:pt x="11303" y="45593"/>
                  </a:moveTo>
                  <a:lnTo>
                    <a:pt x="12319" y="46228"/>
                  </a:lnTo>
                  <a:cubicBezTo>
                    <a:pt x="11811" y="46101"/>
                    <a:pt x="11303" y="45974"/>
                    <a:pt x="11303" y="45593"/>
                  </a:cubicBezTo>
                  <a:close/>
                  <a:moveTo>
                    <a:pt x="50419" y="0"/>
                  </a:moveTo>
                  <a:cubicBezTo>
                    <a:pt x="37719" y="0"/>
                    <a:pt x="24892" y="2667"/>
                    <a:pt x="15367" y="8001"/>
                  </a:cubicBezTo>
                  <a:cubicBezTo>
                    <a:pt x="5588" y="13589"/>
                    <a:pt x="1016" y="20955"/>
                    <a:pt x="1016" y="28067"/>
                  </a:cubicBezTo>
                  <a:lnTo>
                    <a:pt x="0" y="2467102"/>
                  </a:lnTo>
                  <a:cubicBezTo>
                    <a:pt x="0" y="2474341"/>
                    <a:pt x="5080" y="2482088"/>
                    <a:pt x="14859" y="2487676"/>
                  </a:cubicBezTo>
                  <a:lnTo>
                    <a:pt x="18542" y="2489708"/>
                  </a:lnTo>
                  <a:cubicBezTo>
                    <a:pt x="19050" y="2489708"/>
                    <a:pt x="19050" y="2490216"/>
                    <a:pt x="20066" y="2490216"/>
                  </a:cubicBezTo>
                  <a:cubicBezTo>
                    <a:pt x="20574" y="2490216"/>
                    <a:pt x="21082" y="2490724"/>
                    <a:pt x="21590" y="2490724"/>
                  </a:cubicBezTo>
                  <a:cubicBezTo>
                    <a:pt x="23622" y="2491232"/>
                    <a:pt x="25273" y="2492248"/>
                    <a:pt x="26797" y="2492756"/>
                  </a:cubicBezTo>
                  <a:lnTo>
                    <a:pt x="28321" y="2492756"/>
                  </a:lnTo>
                  <a:cubicBezTo>
                    <a:pt x="29337" y="2493264"/>
                    <a:pt x="31369" y="2493264"/>
                    <a:pt x="32893" y="2493772"/>
                  </a:cubicBezTo>
                  <a:lnTo>
                    <a:pt x="33909" y="2493772"/>
                  </a:lnTo>
                  <a:cubicBezTo>
                    <a:pt x="35941" y="2493772"/>
                    <a:pt x="37084" y="2494788"/>
                    <a:pt x="38989" y="2494788"/>
                  </a:cubicBezTo>
                  <a:lnTo>
                    <a:pt x="39497" y="2494788"/>
                  </a:lnTo>
                  <a:cubicBezTo>
                    <a:pt x="41529" y="2494788"/>
                    <a:pt x="43688" y="2495296"/>
                    <a:pt x="45593" y="2495296"/>
                  </a:cubicBezTo>
                  <a:lnTo>
                    <a:pt x="53848" y="2495296"/>
                  </a:lnTo>
                  <a:cubicBezTo>
                    <a:pt x="55880" y="2495296"/>
                    <a:pt x="57531" y="2495296"/>
                    <a:pt x="60071" y="2494788"/>
                  </a:cubicBezTo>
                  <a:lnTo>
                    <a:pt x="61595" y="2494788"/>
                  </a:lnTo>
                  <a:cubicBezTo>
                    <a:pt x="63627" y="2494788"/>
                    <a:pt x="64643" y="2493772"/>
                    <a:pt x="66675" y="2493772"/>
                  </a:cubicBezTo>
                  <a:lnTo>
                    <a:pt x="67691" y="2493772"/>
                  </a:lnTo>
                  <a:cubicBezTo>
                    <a:pt x="69723" y="2493264"/>
                    <a:pt x="71755" y="2492756"/>
                    <a:pt x="73279" y="2492756"/>
                  </a:cubicBezTo>
                  <a:lnTo>
                    <a:pt x="74803" y="2492756"/>
                  </a:lnTo>
                  <a:cubicBezTo>
                    <a:pt x="75819" y="2492248"/>
                    <a:pt x="77343" y="2492248"/>
                    <a:pt x="78486" y="2491232"/>
                  </a:cubicBezTo>
                  <a:cubicBezTo>
                    <a:pt x="79502" y="2491232"/>
                    <a:pt x="79502" y="2490724"/>
                    <a:pt x="80010" y="2490724"/>
                  </a:cubicBezTo>
                  <a:cubicBezTo>
                    <a:pt x="81026" y="2490216"/>
                    <a:pt x="83185" y="2489200"/>
                    <a:pt x="84709" y="2488184"/>
                  </a:cubicBezTo>
                  <a:cubicBezTo>
                    <a:pt x="85725" y="2487676"/>
                    <a:pt x="87249" y="2486152"/>
                    <a:pt x="88265" y="2485644"/>
                  </a:cubicBezTo>
                  <a:cubicBezTo>
                    <a:pt x="88773" y="2485644"/>
                    <a:pt x="88773" y="2485136"/>
                    <a:pt x="89789" y="2485136"/>
                  </a:cubicBezTo>
                  <a:cubicBezTo>
                    <a:pt x="90297" y="2484628"/>
                    <a:pt x="90805" y="2483612"/>
                    <a:pt x="92329" y="2483104"/>
                  </a:cubicBezTo>
                  <a:lnTo>
                    <a:pt x="92837" y="2482596"/>
                  </a:lnTo>
                  <a:lnTo>
                    <a:pt x="93345" y="2482088"/>
                  </a:lnTo>
                  <a:lnTo>
                    <a:pt x="95885" y="2479548"/>
                  </a:lnTo>
                  <a:cubicBezTo>
                    <a:pt x="96393" y="2478024"/>
                    <a:pt x="97409" y="2477516"/>
                    <a:pt x="97917" y="2475865"/>
                  </a:cubicBezTo>
                  <a:cubicBezTo>
                    <a:pt x="97917" y="2475484"/>
                    <a:pt x="97917" y="2475484"/>
                    <a:pt x="98425" y="2474849"/>
                  </a:cubicBezTo>
                  <a:cubicBezTo>
                    <a:pt x="98425" y="2474341"/>
                    <a:pt x="98933" y="2473325"/>
                    <a:pt x="98933" y="2472309"/>
                  </a:cubicBezTo>
                  <a:lnTo>
                    <a:pt x="98933" y="2470785"/>
                  </a:lnTo>
                  <a:cubicBezTo>
                    <a:pt x="98933" y="2469769"/>
                    <a:pt x="99949" y="2469261"/>
                    <a:pt x="99949" y="2467610"/>
                  </a:cubicBezTo>
                  <a:lnTo>
                    <a:pt x="101346" y="28702"/>
                  </a:lnTo>
                  <a:cubicBezTo>
                    <a:pt x="100330" y="21336"/>
                    <a:pt x="95250" y="13589"/>
                    <a:pt x="85471" y="8001"/>
                  </a:cubicBezTo>
                  <a:cubicBezTo>
                    <a:pt x="75946" y="2667"/>
                    <a:pt x="63119" y="0"/>
                    <a:pt x="50419" y="0"/>
                  </a:cubicBezTo>
                  <a:close/>
                </a:path>
              </a:pathLst>
            </a:custGeom>
            <a:solidFill>
              <a:srgbClr val="979797"/>
            </a:solidFill>
          </p:spPr>
        </p:sp>
      </p:grpSp>
      <p:grpSp>
        <p:nvGrpSpPr>
          <p:cNvPr id="92" name="Group 92"/>
          <p:cNvGrpSpPr/>
          <p:nvPr/>
        </p:nvGrpSpPr>
        <p:grpSpPr>
          <a:xfrm>
            <a:off x="16498084" y="9038189"/>
            <a:ext cx="429051" cy="289892"/>
            <a:chOff x="0" y="0"/>
            <a:chExt cx="732350" cy="494819"/>
          </a:xfrm>
        </p:grpSpPr>
        <p:sp>
          <p:nvSpPr>
            <p:cNvPr id="93" name="Freeform 93"/>
            <p:cNvSpPr/>
            <p:nvPr/>
          </p:nvSpPr>
          <p:spPr>
            <a:xfrm>
              <a:off x="127" y="0"/>
              <a:ext cx="732155" cy="494792"/>
            </a:xfrm>
            <a:custGeom>
              <a:avLst/>
              <a:gdLst/>
              <a:ahLst/>
              <a:cxnLst/>
              <a:rect l="l" t="t" r="r" b="b"/>
              <a:pathLst>
                <a:path w="732155" h="494792">
                  <a:moveTo>
                    <a:pt x="23622" y="354584"/>
                  </a:moveTo>
                  <a:cubicBezTo>
                    <a:pt x="23114" y="354584"/>
                    <a:pt x="22098" y="354584"/>
                    <a:pt x="21590" y="355092"/>
                  </a:cubicBezTo>
                  <a:cubicBezTo>
                    <a:pt x="22098" y="355092"/>
                    <a:pt x="23114" y="354584"/>
                    <a:pt x="23622" y="354584"/>
                  </a:cubicBezTo>
                  <a:close/>
                  <a:moveTo>
                    <a:pt x="41148" y="356108"/>
                  </a:moveTo>
                  <a:cubicBezTo>
                    <a:pt x="41148" y="356108"/>
                    <a:pt x="41656" y="356108"/>
                    <a:pt x="42164" y="356616"/>
                  </a:cubicBezTo>
                  <a:cubicBezTo>
                    <a:pt x="41656" y="356616"/>
                    <a:pt x="41148" y="356616"/>
                    <a:pt x="41148" y="356108"/>
                  </a:cubicBezTo>
                  <a:close/>
                  <a:moveTo>
                    <a:pt x="46228" y="357632"/>
                  </a:moveTo>
                  <a:cubicBezTo>
                    <a:pt x="46736" y="357632"/>
                    <a:pt x="46736" y="358648"/>
                    <a:pt x="47244" y="358648"/>
                  </a:cubicBezTo>
                  <a:cubicBezTo>
                    <a:pt x="46736" y="358648"/>
                    <a:pt x="46736" y="358648"/>
                    <a:pt x="46228" y="357632"/>
                  </a:cubicBezTo>
                  <a:close/>
                  <a:moveTo>
                    <a:pt x="105918" y="464185"/>
                  </a:moveTo>
                  <a:cubicBezTo>
                    <a:pt x="105918" y="465201"/>
                    <a:pt x="105918" y="466725"/>
                    <a:pt x="105410" y="467741"/>
                  </a:cubicBezTo>
                  <a:cubicBezTo>
                    <a:pt x="105410" y="466725"/>
                    <a:pt x="105918" y="465201"/>
                    <a:pt x="105918" y="464185"/>
                  </a:cubicBezTo>
                  <a:close/>
                  <a:moveTo>
                    <a:pt x="101346" y="478536"/>
                  </a:moveTo>
                  <a:cubicBezTo>
                    <a:pt x="101219" y="478917"/>
                    <a:pt x="101092" y="479171"/>
                    <a:pt x="100965" y="479552"/>
                  </a:cubicBezTo>
                  <a:cubicBezTo>
                    <a:pt x="101092" y="479171"/>
                    <a:pt x="101219" y="478917"/>
                    <a:pt x="101346" y="478536"/>
                  </a:cubicBezTo>
                  <a:close/>
                  <a:moveTo>
                    <a:pt x="95631" y="486283"/>
                  </a:moveTo>
                  <a:cubicBezTo>
                    <a:pt x="95123" y="487299"/>
                    <a:pt x="94107" y="487807"/>
                    <a:pt x="93599" y="487807"/>
                  </a:cubicBezTo>
                  <a:cubicBezTo>
                    <a:pt x="93980" y="487299"/>
                    <a:pt x="95123" y="486283"/>
                    <a:pt x="95631" y="486283"/>
                  </a:cubicBezTo>
                  <a:close/>
                  <a:moveTo>
                    <a:pt x="93091" y="490474"/>
                  </a:moveTo>
                  <a:cubicBezTo>
                    <a:pt x="92837" y="490601"/>
                    <a:pt x="92710" y="490601"/>
                    <a:pt x="92456" y="490855"/>
                  </a:cubicBezTo>
                  <a:cubicBezTo>
                    <a:pt x="92710" y="490728"/>
                    <a:pt x="92837" y="490601"/>
                    <a:pt x="93091" y="490474"/>
                  </a:cubicBezTo>
                  <a:close/>
                  <a:moveTo>
                    <a:pt x="653923" y="127"/>
                  </a:moveTo>
                  <a:cubicBezTo>
                    <a:pt x="652399" y="127"/>
                    <a:pt x="651383" y="127"/>
                    <a:pt x="649732" y="1143"/>
                  </a:cubicBezTo>
                  <a:cubicBezTo>
                    <a:pt x="648716" y="1143"/>
                    <a:pt x="647192" y="1651"/>
                    <a:pt x="646176" y="2159"/>
                  </a:cubicBezTo>
                  <a:lnTo>
                    <a:pt x="645668" y="2159"/>
                  </a:lnTo>
                  <a:cubicBezTo>
                    <a:pt x="644652" y="2667"/>
                    <a:pt x="643636" y="2667"/>
                    <a:pt x="643128" y="3683"/>
                  </a:cubicBezTo>
                  <a:cubicBezTo>
                    <a:pt x="642112" y="3683"/>
                    <a:pt x="642112" y="4191"/>
                    <a:pt x="641604" y="4191"/>
                  </a:cubicBezTo>
                  <a:lnTo>
                    <a:pt x="16383" y="358648"/>
                  </a:lnTo>
                  <a:cubicBezTo>
                    <a:pt x="6604" y="364363"/>
                    <a:pt x="508" y="375666"/>
                    <a:pt x="508" y="393192"/>
                  </a:cubicBezTo>
                  <a:cubicBezTo>
                    <a:pt x="0" y="427101"/>
                    <a:pt x="23622" y="469900"/>
                    <a:pt x="52959" y="487426"/>
                  </a:cubicBezTo>
                  <a:cubicBezTo>
                    <a:pt x="62103" y="492506"/>
                    <a:pt x="70358" y="494792"/>
                    <a:pt x="77597" y="494792"/>
                  </a:cubicBezTo>
                  <a:cubicBezTo>
                    <a:pt x="83312" y="494792"/>
                    <a:pt x="88392" y="493395"/>
                    <a:pt x="92583" y="490855"/>
                  </a:cubicBezTo>
                  <a:cubicBezTo>
                    <a:pt x="92329" y="490982"/>
                    <a:pt x="92075" y="490982"/>
                    <a:pt x="91821" y="491109"/>
                  </a:cubicBezTo>
                  <a:lnTo>
                    <a:pt x="716153" y="137414"/>
                  </a:lnTo>
                  <a:cubicBezTo>
                    <a:pt x="725932" y="131318"/>
                    <a:pt x="732155" y="119888"/>
                    <a:pt x="732155" y="102362"/>
                  </a:cubicBezTo>
                  <a:cubicBezTo>
                    <a:pt x="732155" y="99314"/>
                    <a:pt x="732155" y="97282"/>
                    <a:pt x="731647" y="95123"/>
                  </a:cubicBezTo>
                  <a:lnTo>
                    <a:pt x="731647" y="93726"/>
                  </a:lnTo>
                  <a:cubicBezTo>
                    <a:pt x="731647" y="92202"/>
                    <a:pt x="731647" y="90170"/>
                    <a:pt x="731139" y="89154"/>
                  </a:cubicBezTo>
                  <a:lnTo>
                    <a:pt x="731139" y="86995"/>
                  </a:lnTo>
                  <a:cubicBezTo>
                    <a:pt x="731139" y="84963"/>
                    <a:pt x="730631" y="83439"/>
                    <a:pt x="729615" y="81915"/>
                  </a:cubicBezTo>
                  <a:lnTo>
                    <a:pt x="729615" y="81407"/>
                  </a:lnTo>
                  <a:cubicBezTo>
                    <a:pt x="729107" y="79375"/>
                    <a:pt x="728599" y="77216"/>
                    <a:pt x="728599" y="74676"/>
                  </a:cubicBezTo>
                  <a:cubicBezTo>
                    <a:pt x="728599" y="74168"/>
                    <a:pt x="728599" y="73660"/>
                    <a:pt x="728091" y="73660"/>
                  </a:cubicBezTo>
                  <a:cubicBezTo>
                    <a:pt x="727075" y="72136"/>
                    <a:pt x="726567" y="70485"/>
                    <a:pt x="726567" y="68961"/>
                  </a:cubicBezTo>
                  <a:cubicBezTo>
                    <a:pt x="726567" y="68453"/>
                    <a:pt x="726059" y="67945"/>
                    <a:pt x="726059" y="66929"/>
                  </a:cubicBezTo>
                  <a:cubicBezTo>
                    <a:pt x="725551" y="65913"/>
                    <a:pt x="724535" y="63754"/>
                    <a:pt x="724027" y="62738"/>
                  </a:cubicBezTo>
                  <a:cubicBezTo>
                    <a:pt x="724027" y="61722"/>
                    <a:pt x="723519" y="61214"/>
                    <a:pt x="723519" y="61214"/>
                  </a:cubicBezTo>
                  <a:lnTo>
                    <a:pt x="723519" y="60706"/>
                  </a:lnTo>
                  <a:cubicBezTo>
                    <a:pt x="723519" y="60198"/>
                    <a:pt x="723011" y="59182"/>
                    <a:pt x="723011" y="58674"/>
                  </a:cubicBezTo>
                  <a:cubicBezTo>
                    <a:pt x="721995" y="56642"/>
                    <a:pt x="720979" y="54991"/>
                    <a:pt x="720471" y="53467"/>
                  </a:cubicBezTo>
                  <a:cubicBezTo>
                    <a:pt x="719455" y="52959"/>
                    <a:pt x="719455" y="51435"/>
                    <a:pt x="718947" y="50927"/>
                  </a:cubicBezTo>
                  <a:cubicBezTo>
                    <a:pt x="718439" y="49911"/>
                    <a:pt x="716915" y="47752"/>
                    <a:pt x="716407" y="46228"/>
                  </a:cubicBezTo>
                  <a:cubicBezTo>
                    <a:pt x="716026" y="45720"/>
                    <a:pt x="715391" y="44704"/>
                    <a:pt x="715391" y="43688"/>
                  </a:cubicBezTo>
                  <a:cubicBezTo>
                    <a:pt x="714375" y="42672"/>
                    <a:pt x="713359" y="40640"/>
                    <a:pt x="711708" y="39624"/>
                  </a:cubicBezTo>
                  <a:cubicBezTo>
                    <a:pt x="711200" y="38608"/>
                    <a:pt x="710692" y="38100"/>
                    <a:pt x="710692" y="36449"/>
                  </a:cubicBezTo>
                  <a:cubicBezTo>
                    <a:pt x="709168" y="34925"/>
                    <a:pt x="708152" y="33401"/>
                    <a:pt x="706628" y="32385"/>
                  </a:cubicBezTo>
                  <a:lnTo>
                    <a:pt x="705612" y="30861"/>
                  </a:lnTo>
                  <a:lnTo>
                    <a:pt x="705612" y="30480"/>
                  </a:lnTo>
                  <a:lnTo>
                    <a:pt x="705104" y="29972"/>
                  </a:lnTo>
                  <a:cubicBezTo>
                    <a:pt x="703580" y="28448"/>
                    <a:pt x="702564" y="26797"/>
                    <a:pt x="700913" y="25400"/>
                  </a:cubicBezTo>
                  <a:lnTo>
                    <a:pt x="700405" y="24892"/>
                  </a:lnTo>
                  <a:cubicBezTo>
                    <a:pt x="698881" y="23368"/>
                    <a:pt x="697865" y="21717"/>
                    <a:pt x="695833" y="20193"/>
                  </a:cubicBezTo>
                  <a:lnTo>
                    <a:pt x="695325" y="19685"/>
                  </a:lnTo>
                  <a:cubicBezTo>
                    <a:pt x="693801" y="18161"/>
                    <a:pt x="692785" y="17145"/>
                    <a:pt x="690753" y="15621"/>
                  </a:cubicBezTo>
                  <a:lnTo>
                    <a:pt x="690245" y="15113"/>
                  </a:lnTo>
                  <a:cubicBezTo>
                    <a:pt x="688721" y="14097"/>
                    <a:pt x="687070" y="12573"/>
                    <a:pt x="685546" y="11430"/>
                  </a:cubicBezTo>
                  <a:cubicBezTo>
                    <a:pt x="685038" y="11430"/>
                    <a:pt x="685038" y="10414"/>
                    <a:pt x="684530" y="10414"/>
                  </a:cubicBezTo>
                  <a:cubicBezTo>
                    <a:pt x="682498" y="9398"/>
                    <a:pt x="680974" y="8890"/>
                    <a:pt x="679450" y="7366"/>
                  </a:cubicBezTo>
                  <a:cubicBezTo>
                    <a:pt x="677418" y="6350"/>
                    <a:pt x="675767" y="5334"/>
                    <a:pt x="674370" y="4826"/>
                  </a:cubicBezTo>
                  <a:cubicBezTo>
                    <a:pt x="673354" y="4826"/>
                    <a:pt x="672846" y="4318"/>
                    <a:pt x="672846" y="4318"/>
                  </a:cubicBezTo>
                  <a:cubicBezTo>
                    <a:pt x="671830" y="3810"/>
                    <a:pt x="670306" y="2794"/>
                    <a:pt x="669671" y="2794"/>
                  </a:cubicBezTo>
                  <a:cubicBezTo>
                    <a:pt x="669036" y="2794"/>
                    <a:pt x="667893" y="2032"/>
                    <a:pt x="667893" y="2032"/>
                  </a:cubicBezTo>
                  <a:cubicBezTo>
                    <a:pt x="666877" y="1651"/>
                    <a:pt x="665353" y="1651"/>
                    <a:pt x="664337" y="1016"/>
                  </a:cubicBezTo>
                  <a:lnTo>
                    <a:pt x="663829" y="1016"/>
                  </a:lnTo>
                  <a:cubicBezTo>
                    <a:pt x="662305" y="1016"/>
                    <a:pt x="661289" y="0"/>
                    <a:pt x="659130" y="0"/>
                  </a:cubicBezTo>
                  <a:close/>
                </a:path>
              </a:pathLst>
            </a:custGeom>
            <a:solidFill>
              <a:srgbClr val="979797"/>
            </a:solidFill>
          </p:spPr>
        </p:sp>
      </p:grpSp>
      <p:grpSp>
        <p:nvGrpSpPr>
          <p:cNvPr id="94" name="Group 94"/>
          <p:cNvGrpSpPr/>
          <p:nvPr/>
        </p:nvGrpSpPr>
        <p:grpSpPr>
          <a:xfrm>
            <a:off x="15320903" y="8356870"/>
            <a:ext cx="429000" cy="289841"/>
            <a:chOff x="0" y="0"/>
            <a:chExt cx="732263" cy="494733"/>
          </a:xfrm>
        </p:grpSpPr>
        <p:sp>
          <p:nvSpPr>
            <p:cNvPr id="95" name="Freeform 95"/>
            <p:cNvSpPr/>
            <p:nvPr/>
          </p:nvSpPr>
          <p:spPr>
            <a:xfrm>
              <a:off x="0" y="127"/>
              <a:ext cx="732282" cy="494538"/>
            </a:xfrm>
            <a:custGeom>
              <a:avLst/>
              <a:gdLst/>
              <a:ahLst/>
              <a:cxnLst/>
              <a:rect l="l" t="t" r="r" b="b"/>
              <a:pathLst>
                <a:path w="732282" h="494538">
                  <a:moveTo>
                    <a:pt x="31750" y="354076"/>
                  </a:moveTo>
                  <a:cubicBezTo>
                    <a:pt x="31877" y="354076"/>
                    <a:pt x="32131" y="354203"/>
                    <a:pt x="32385" y="354457"/>
                  </a:cubicBezTo>
                  <a:lnTo>
                    <a:pt x="31369" y="354457"/>
                  </a:lnTo>
                  <a:cubicBezTo>
                    <a:pt x="31369" y="354203"/>
                    <a:pt x="31496" y="354076"/>
                    <a:pt x="31750" y="354076"/>
                  </a:cubicBezTo>
                  <a:close/>
                  <a:moveTo>
                    <a:pt x="37592" y="354457"/>
                  </a:moveTo>
                  <a:cubicBezTo>
                    <a:pt x="37338" y="354711"/>
                    <a:pt x="37084" y="354838"/>
                    <a:pt x="36830" y="354838"/>
                  </a:cubicBezTo>
                  <a:cubicBezTo>
                    <a:pt x="36576" y="354838"/>
                    <a:pt x="36322" y="354711"/>
                    <a:pt x="36068" y="354457"/>
                  </a:cubicBezTo>
                  <a:close/>
                  <a:moveTo>
                    <a:pt x="41148" y="355981"/>
                  </a:moveTo>
                  <a:cubicBezTo>
                    <a:pt x="41656" y="356489"/>
                    <a:pt x="42164" y="356489"/>
                    <a:pt x="42164" y="356489"/>
                  </a:cubicBezTo>
                  <a:cubicBezTo>
                    <a:pt x="41656" y="356489"/>
                    <a:pt x="41656" y="356489"/>
                    <a:pt x="41148" y="355981"/>
                  </a:cubicBezTo>
                  <a:close/>
                  <a:moveTo>
                    <a:pt x="105918" y="465074"/>
                  </a:moveTo>
                  <a:cubicBezTo>
                    <a:pt x="105918" y="465582"/>
                    <a:pt x="105918" y="466598"/>
                    <a:pt x="105537" y="467614"/>
                  </a:cubicBezTo>
                  <a:cubicBezTo>
                    <a:pt x="105537" y="467106"/>
                    <a:pt x="105537" y="465582"/>
                    <a:pt x="105918" y="465074"/>
                  </a:cubicBezTo>
                  <a:close/>
                  <a:moveTo>
                    <a:pt x="104394" y="470154"/>
                  </a:moveTo>
                  <a:cubicBezTo>
                    <a:pt x="104394" y="471678"/>
                    <a:pt x="104394" y="472186"/>
                    <a:pt x="103886" y="472694"/>
                  </a:cubicBezTo>
                  <a:cubicBezTo>
                    <a:pt x="103886" y="472186"/>
                    <a:pt x="104394" y="471678"/>
                    <a:pt x="104394" y="470154"/>
                  </a:cubicBezTo>
                  <a:close/>
                  <a:moveTo>
                    <a:pt x="102870" y="475361"/>
                  </a:moveTo>
                  <a:cubicBezTo>
                    <a:pt x="102870" y="475869"/>
                    <a:pt x="102870" y="476885"/>
                    <a:pt x="101854" y="477393"/>
                  </a:cubicBezTo>
                  <a:cubicBezTo>
                    <a:pt x="101854" y="476885"/>
                    <a:pt x="102870" y="475869"/>
                    <a:pt x="102870" y="475361"/>
                  </a:cubicBezTo>
                  <a:close/>
                  <a:moveTo>
                    <a:pt x="98171" y="483108"/>
                  </a:moveTo>
                  <a:cubicBezTo>
                    <a:pt x="98171" y="483616"/>
                    <a:pt x="97663" y="484632"/>
                    <a:pt x="96647" y="485140"/>
                  </a:cubicBezTo>
                  <a:cubicBezTo>
                    <a:pt x="97663" y="484632"/>
                    <a:pt x="97663" y="483616"/>
                    <a:pt x="98171" y="483108"/>
                  </a:cubicBezTo>
                  <a:close/>
                  <a:moveTo>
                    <a:pt x="93091" y="490347"/>
                  </a:moveTo>
                  <a:cubicBezTo>
                    <a:pt x="92964" y="490474"/>
                    <a:pt x="92710" y="490601"/>
                    <a:pt x="92456" y="490728"/>
                  </a:cubicBezTo>
                  <a:cubicBezTo>
                    <a:pt x="92710" y="490601"/>
                    <a:pt x="92837" y="490601"/>
                    <a:pt x="93091" y="490347"/>
                  </a:cubicBezTo>
                  <a:close/>
                  <a:moveTo>
                    <a:pt x="654050" y="0"/>
                  </a:moveTo>
                  <a:cubicBezTo>
                    <a:pt x="652526" y="0"/>
                    <a:pt x="651510" y="0"/>
                    <a:pt x="649986" y="508"/>
                  </a:cubicBezTo>
                  <a:cubicBezTo>
                    <a:pt x="648970" y="508"/>
                    <a:pt x="647446" y="1524"/>
                    <a:pt x="646303" y="2032"/>
                  </a:cubicBezTo>
                  <a:lnTo>
                    <a:pt x="645795" y="2032"/>
                  </a:lnTo>
                  <a:cubicBezTo>
                    <a:pt x="644779" y="2540"/>
                    <a:pt x="643763" y="2540"/>
                    <a:pt x="643255" y="3048"/>
                  </a:cubicBezTo>
                  <a:cubicBezTo>
                    <a:pt x="642239" y="3048"/>
                    <a:pt x="642239" y="4064"/>
                    <a:pt x="641731" y="4064"/>
                  </a:cubicBezTo>
                  <a:lnTo>
                    <a:pt x="16510" y="358140"/>
                  </a:lnTo>
                  <a:cubicBezTo>
                    <a:pt x="6731" y="364236"/>
                    <a:pt x="508" y="375666"/>
                    <a:pt x="508" y="393192"/>
                  </a:cubicBezTo>
                  <a:cubicBezTo>
                    <a:pt x="0" y="426974"/>
                    <a:pt x="23622" y="469773"/>
                    <a:pt x="53086" y="486664"/>
                  </a:cubicBezTo>
                  <a:cubicBezTo>
                    <a:pt x="62230" y="492125"/>
                    <a:pt x="70612" y="494538"/>
                    <a:pt x="77978" y="494538"/>
                  </a:cubicBezTo>
                  <a:cubicBezTo>
                    <a:pt x="83566" y="494538"/>
                    <a:pt x="88519" y="493141"/>
                    <a:pt x="92583" y="490601"/>
                  </a:cubicBezTo>
                  <a:cubicBezTo>
                    <a:pt x="92456" y="490728"/>
                    <a:pt x="92075" y="490728"/>
                    <a:pt x="91948" y="490855"/>
                  </a:cubicBezTo>
                  <a:lnTo>
                    <a:pt x="716280" y="136779"/>
                  </a:lnTo>
                  <a:cubicBezTo>
                    <a:pt x="726059" y="131191"/>
                    <a:pt x="732282" y="119761"/>
                    <a:pt x="732282" y="102362"/>
                  </a:cubicBezTo>
                  <a:lnTo>
                    <a:pt x="732282" y="96647"/>
                  </a:lnTo>
                  <a:cubicBezTo>
                    <a:pt x="732282" y="95123"/>
                    <a:pt x="731774" y="94615"/>
                    <a:pt x="731774" y="94107"/>
                  </a:cubicBezTo>
                  <a:cubicBezTo>
                    <a:pt x="731774" y="92583"/>
                    <a:pt x="731774" y="91567"/>
                    <a:pt x="731266" y="89408"/>
                  </a:cubicBezTo>
                  <a:lnTo>
                    <a:pt x="731266" y="87376"/>
                  </a:lnTo>
                  <a:cubicBezTo>
                    <a:pt x="731266" y="86360"/>
                    <a:pt x="730758" y="84328"/>
                    <a:pt x="730758" y="83312"/>
                  </a:cubicBezTo>
                  <a:lnTo>
                    <a:pt x="730758" y="81788"/>
                  </a:lnTo>
                  <a:cubicBezTo>
                    <a:pt x="729742" y="79756"/>
                    <a:pt x="729742" y="77724"/>
                    <a:pt x="729234" y="76200"/>
                  </a:cubicBezTo>
                  <a:cubicBezTo>
                    <a:pt x="729234" y="75184"/>
                    <a:pt x="728726" y="74676"/>
                    <a:pt x="728726" y="74168"/>
                  </a:cubicBezTo>
                  <a:cubicBezTo>
                    <a:pt x="728218" y="73152"/>
                    <a:pt x="728218" y="70993"/>
                    <a:pt x="727202" y="69596"/>
                  </a:cubicBezTo>
                  <a:cubicBezTo>
                    <a:pt x="727202" y="69088"/>
                    <a:pt x="726694" y="68580"/>
                    <a:pt x="726694" y="68072"/>
                  </a:cubicBezTo>
                  <a:cubicBezTo>
                    <a:pt x="726186" y="66548"/>
                    <a:pt x="725678" y="64389"/>
                    <a:pt x="724662" y="63373"/>
                  </a:cubicBezTo>
                  <a:cubicBezTo>
                    <a:pt x="724662" y="62357"/>
                    <a:pt x="724154" y="62357"/>
                    <a:pt x="724154" y="61849"/>
                  </a:cubicBezTo>
                  <a:lnTo>
                    <a:pt x="724154" y="61214"/>
                  </a:lnTo>
                  <a:cubicBezTo>
                    <a:pt x="724154" y="60706"/>
                    <a:pt x="723646" y="59690"/>
                    <a:pt x="723646" y="59182"/>
                  </a:cubicBezTo>
                  <a:cubicBezTo>
                    <a:pt x="723138" y="57658"/>
                    <a:pt x="722122" y="56007"/>
                    <a:pt x="721106" y="53975"/>
                  </a:cubicBezTo>
                  <a:cubicBezTo>
                    <a:pt x="720598" y="53467"/>
                    <a:pt x="720598" y="52451"/>
                    <a:pt x="719582" y="51435"/>
                  </a:cubicBezTo>
                  <a:cubicBezTo>
                    <a:pt x="719201" y="50419"/>
                    <a:pt x="718058" y="48260"/>
                    <a:pt x="717042" y="47244"/>
                  </a:cubicBezTo>
                  <a:cubicBezTo>
                    <a:pt x="716534" y="46228"/>
                    <a:pt x="716026" y="45212"/>
                    <a:pt x="715518" y="44704"/>
                  </a:cubicBezTo>
                  <a:cubicBezTo>
                    <a:pt x="714502" y="43180"/>
                    <a:pt x="713486" y="42164"/>
                    <a:pt x="712978" y="40005"/>
                  </a:cubicBezTo>
                  <a:cubicBezTo>
                    <a:pt x="711962" y="38989"/>
                    <a:pt x="711454" y="37973"/>
                    <a:pt x="710946" y="37465"/>
                  </a:cubicBezTo>
                  <a:cubicBezTo>
                    <a:pt x="709422" y="35941"/>
                    <a:pt x="708914" y="34417"/>
                    <a:pt x="707771" y="32893"/>
                  </a:cubicBezTo>
                  <a:cubicBezTo>
                    <a:pt x="706755" y="32385"/>
                    <a:pt x="706755" y="31369"/>
                    <a:pt x="706247" y="30861"/>
                  </a:cubicBezTo>
                  <a:lnTo>
                    <a:pt x="705739" y="30353"/>
                  </a:lnTo>
                  <a:lnTo>
                    <a:pt x="705739" y="29718"/>
                  </a:lnTo>
                  <a:cubicBezTo>
                    <a:pt x="704215" y="28194"/>
                    <a:pt x="703199" y="26162"/>
                    <a:pt x="701675" y="25146"/>
                  </a:cubicBezTo>
                  <a:lnTo>
                    <a:pt x="701167" y="24638"/>
                  </a:lnTo>
                  <a:cubicBezTo>
                    <a:pt x="700151" y="23114"/>
                    <a:pt x="698627" y="20955"/>
                    <a:pt x="696468" y="20066"/>
                  </a:cubicBezTo>
                  <a:lnTo>
                    <a:pt x="695960" y="19558"/>
                  </a:lnTo>
                  <a:cubicBezTo>
                    <a:pt x="694944" y="18034"/>
                    <a:pt x="693420" y="17018"/>
                    <a:pt x="691388" y="15367"/>
                  </a:cubicBezTo>
                  <a:lnTo>
                    <a:pt x="690880" y="14859"/>
                  </a:lnTo>
                  <a:cubicBezTo>
                    <a:pt x="689864" y="13335"/>
                    <a:pt x="687705" y="12319"/>
                    <a:pt x="686308" y="10795"/>
                  </a:cubicBezTo>
                  <a:cubicBezTo>
                    <a:pt x="685800" y="10795"/>
                    <a:pt x="685800" y="10287"/>
                    <a:pt x="685292" y="10287"/>
                  </a:cubicBezTo>
                  <a:cubicBezTo>
                    <a:pt x="683260" y="9271"/>
                    <a:pt x="682117" y="8255"/>
                    <a:pt x="680085" y="7112"/>
                  </a:cubicBezTo>
                  <a:cubicBezTo>
                    <a:pt x="678053" y="5588"/>
                    <a:pt x="677037" y="5080"/>
                    <a:pt x="675005" y="4572"/>
                  </a:cubicBezTo>
                  <a:cubicBezTo>
                    <a:pt x="674497" y="4572"/>
                    <a:pt x="674497" y="4064"/>
                    <a:pt x="673481" y="4064"/>
                  </a:cubicBezTo>
                  <a:cubicBezTo>
                    <a:pt x="672465" y="3048"/>
                    <a:pt x="670941" y="2540"/>
                    <a:pt x="669798" y="2540"/>
                  </a:cubicBezTo>
                  <a:cubicBezTo>
                    <a:pt x="669417" y="2540"/>
                    <a:pt x="668274" y="2032"/>
                    <a:pt x="668274" y="2032"/>
                  </a:cubicBezTo>
                  <a:cubicBezTo>
                    <a:pt x="667258" y="1524"/>
                    <a:pt x="665734" y="1524"/>
                    <a:pt x="664591" y="508"/>
                  </a:cubicBezTo>
                  <a:lnTo>
                    <a:pt x="664083" y="508"/>
                  </a:lnTo>
                  <a:cubicBezTo>
                    <a:pt x="662559" y="508"/>
                    <a:pt x="661543" y="0"/>
                    <a:pt x="659511" y="0"/>
                  </a:cubicBezTo>
                  <a:close/>
                </a:path>
              </a:pathLst>
            </a:custGeom>
            <a:solidFill>
              <a:srgbClr val="979797"/>
            </a:solidFill>
          </p:spPr>
        </p:sp>
      </p:grpSp>
      <p:grpSp>
        <p:nvGrpSpPr>
          <p:cNvPr id="96" name="Group 96"/>
          <p:cNvGrpSpPr/>
          <p:nvPr/>
        </p:nvGrpSpPr>
        <p:grpSpPr>
          <a:xfrm>
            <a:off x="15910839" y="9428298"/>
            <a:ext cx="940652" cy="610500"/>
            <a:chOff x="0" y="0"/>
            <a:chExt cx="1605607" cy="1042068"/>
          </a:xfrm>
        </p:grpSpPr>
        <p:sp>
          <p:nvSpPr>
            <p:cNvPr id="97" name="Freeform 97"/>
            <p:cNvSpPr/>
            <p:nvPr/>
          </p:nvSpPr>
          <p:spPr>
            <a:xfrm>
              <a:off x="127" y="0"/>
              <a:ext cx="1605407" cy="1042035"/>
            </a:xfrm>
            <a:custGeom>
              <a:avLst/>
              <a:gdLst/>
              <a:ahLst/>
              <a:cxnLst/>
              <a:rect l="l" t="t" r="r" b="b"/>
              <a:pathLst>
                <a:path w="1605407" h="1042035">
                  <a:moveTo>
                    <a:pt x="1605407" y="0"/>
                  </a:moveTo>
                  <a:lnTo>
                    <a:pt x="0" y="933958"/>
                  </a:lnTo>
                  <a:lnTo>
                    <a:pt x="0" y="1042035"/>
                  </a:lnTo>
                  <a:lnTo>
                    <a:pt x="1605407" y="108585"/>
                  </a:lnTo>
                  <a:lnTo>
                    <a:pt x="1605407" y="0"/>
                  </a:lnTo>
                  <a:close/>
                </a:path>
              </a:pathLst>
            </a:custGeom>
            <a:solidFill>
              <a:srgbClr val="979797"/>
            </a:solidFill>
          </p:spPr>
        </p:sp>
      </p:grpSp>
      <p:grpSp>
        <p:nvGrpSpPr>
          <p:cNvPr id="98" name="Group 98"/>
          <p:cNvGrpSpPr/>
          <p:nvPr/>
        </p:nvGrpSpPr>
        <p:grpSpPr>
          <a:xfrm>
            <a:off x="14118643" y="8941119"/>
            <a:ext cx="1792255" cy="1097681"/>
            <a:chOff x="0" y="0"/>
            <a:chExt cx="3059216" cy="1873642"/>
          </a:xfrm>
        </p:grpSpPr>
        <p:sp>
          <p:nvSpPr>
            <p:cNvPr id="99" name="Freeform 99"/>
            <p:cNvSpPr/>
            <p:nvPr/>
          </p:nvSpPr>
          <p:spPr>
            <a:xfrm>
              <a:off x="127" y="127"/>
              <a:ext cx="3059049" cy="1873504"/>
            </a:xfrm>
            <a:custGeom>
              <a:avLst/>
              <a:gdLst/>
              <a:ahLst/>
              <a:cxnLst/>
              <a:rect l="l" t="t" r="r" b="b"/>
              <a:pathLst>
                <a:path w="3059049" h="1873504">
                  <a:moveTo>
                    <a:pt x="508" y="0"/>
                  </a:moveTo>
                  <a:lnTo>
                    <a:pt x="0" y="108585"/>
                  </a:lnTo>
                  <a:lnTo>
                    <a:pt x="3059049" y="1873504"/>
                  </a:lnTo>
                  <a:lnTo>
                    <a:pt x="3059049" y="1765427"/>
                  </a:lnTo>
                  <a:lnTo>
                    <a:pt x="508" y="0"/>
                  </a:lnTo>
                  <a:close/>
                </a:path>
              </a:pathLst>
            </a:custGeom>
            <a:solidFill>
              <a:srgbClr val="979797"/>
            </a:solidFill>
          </p:spPr>
        </p:sp>
      </p:grpSp>
      <p:grpSp>
        <p:nvGrpSpPr>
          <p:cNvPr id="100" name="Group 100"/>
          <p:cNvGrpSpPr/>
          <p:nvPr/>
        </p:nvGrpSpPr>
        <p:grpSpPr>
          <a:xfrm>
            <a:off x="14118948" y="8394287"/>
            <a:ext cx="2732551" cy="1581207"/>
            <a:chOff x="0" y="0"/>
            <a:chExt cx="4664217" cy="2698976"/>
          </a:xfrm>
        </p:grpSpPr>
        <p:sp>
          <p:nvSpPr>
            <p:cNvPr id="101" name="Freeform 101"/>
            <p:cNvSpPr/>
            <p:nvPr/>
          </p:nvSpPr>
          <p:spPr>
            <a:xfrm>
              <a:off x="127" y="0"/>
              <a:ext cx="4663948" cy="2699004"/>
            </a:xfrm>
            <a:custGeom>
              <a:avLst/>
              <a:gdLst/>
              <a:ahLst/>
              <a:cxnLst/>
              <a:rect l="l" t="t" r="r" b="b"/>
              <a:pathLst>
                <a:path w="4663948" h="2699004">
                  <a:moveTo>
                    <a:pt x="1605407" y="0"/>
                  </a:moveTo>
                  <a:lnTo>
                    <a:pt x="0" y="933450"/>
                  </a:lnTo>
                  <a:lnTo>
                    <a:pt x="3058541" y="2699004"/>
                  </a:lnTo>
                  <a:lnTo>
                    <a:pt x="4663948" y="1765046"/>
                  </a:lnTo>
                  <a:lnTo>
                    <a:pt x="1605407" y="0"/>
                  </a:lnTo>
                  <a:close/>
                </a:path>
              </a:pathLst>
            </a:custGeom>
            <a:solidFill>
              <a:srgbClr val="FFFFFF"/>
            </a:solidFill>
          </p:spPr>
        </p:sp>
      </p:grpSp>
      <p:grpSp>
        <p:nvGrpSpPr>
          <p:cNvPr id="102" name="Group 102"/>
          <p:cNvGrpSpPr/>
          <p:nvPr/>
        </p:nvGrpSpPr>
        <p:grpSpPr>
          <a:xfrm>
            <a:off x="14184389" y="8427134"/>
            <a:ext cx="2620047" cy="1512516"/>
            <a:chOff x="0" y="0"/>
            <a:chExt cx="4472182" cy="2581728"/>
          </a:xfrm>
        </p:grpSpPr>
        <p:sp>
          <p:nvSpPr>
            <p:cNvPr id="103" name="Freeform 103"/>
            <p:cNvSpPr/>
            <p:nvPr/>
          </p:nvSpPr>
          <p:spPr>
            <a:xfrm>
              <a:off x="0" y="0"/>
              <a:ext cx="4472178" cy="2581656"/>
            </a:xfrm>
            <a:custGeom>
              <a:avLst/>
              <a:gdLst/>
              <a:ahLst/>
              <a:cxnLst/>
              <a:rect l="l" t="t" r="r" b="b"/>
              <a:pathLst>
                <a:path w="4472178" h="2581656">
                  <a:moveTo>
                    <a:pt x="1501013" y="0"/>
                  </a:moveTo>
                  <a:lnTo>
                    <a:pt x="1352804" y="84963"/>
                  </a:lnTo>
                  <a:lnTo>
                    <a:pt x="594868" y="522859"/>
                  </a:lnTo>
                  <a:lnTo>
                    <a:pt x="0" y="866521"/>
                  </a:lnTo>
                  <a:lnTo>
                    <a:pt x="5715" y="870204"/>
                  </a:lnTo>
                  <a:lnTo>
                    <a:pt x="1371854" y="1659001"/>
                  </a:lnTo>
                  <a:lnTo>
                    <a:pt x="2970657" y="2581656"/>
                  </a:lnTo>
                  <a:lnTo>
                    <a:pt x="4472178" y="1715643"/>
                  </a:lnTo>
                  <a:lnTo>
                    <a:pt x="4374388" y="1659001"/>
                  </a:lnTo>
                  <a:lnTo>
                    <a:pt x="3008122" y="870204"/>
                  </a:lnTo>
                  <a:lnTo>
                    <a:pt x="2407158" y="522859"/>
                  </a:lnTo>
                  <a:lnTo>
                    <a:pt x="1648206" y="84963"/>
                  </a:lnTo>
                  <a:lnTo>
                    <a:pt x="1501013" y="0"/>
                  </a:lnTo>
                  <a:close/>
                </a:path>
              </a:pathLst>
            </a:custGeom>
            <a:solidFill>
              <a:srgbClr val="0088D3"/>
            </a:solidFill>
          </p:spPr>
        </p:sp>
      </p:grpSp>
      <p:grpSp>
        <p:nvGrpSpPr>
          <p:cNvPr id="104" name="Group 104"/>
          <p:cNvGrpSpPr/>
          <p:nvPr/>
        </p:nvGrpSpPr>
        <p:grpSpPr>
          <a:xfrm>
            <a:off x="14392085" y="8547406"/>
            <a:ext cx="2204957" cy="1272835"/>
            <a:chOff x="0" y="0"/>
            <a:chExt cx="3763662" cy="2172614"/>
          </a:xfrm>
        </p:grpSpPr>
        <p:sp>
          <p:nvSpPr>
            <p:cNvPr id="105" name="Freeform 105"/>
            <p:cNvSpPr/>
            <p:nvPr/>
          </p:nvSpPr>
          <p:spPr>
            <a:xfrm>
              <a:off x="0" y="127"/>
              <a:ext cx="3763645" cy="2172462"/>
            </a:xfrm>
            <a:custGeom>
              <a:avLst/>
              <a:gdLst/>
              <a:ahLst/>
              <a:cxnLst/>
              <a:rect l="l" t="t" r="r" b="b"/>
              <a:pathLst>
                <a:path w="3763645" h="2172462">
                  <a:moveTo>
                    <a:pt x="1246378" y="282956"/>
                  </a:moveTo>
                  <a:lnTo>
                    <a:pt x="1739392" y="567436"/>
                  </a:lnTo>
                  <a:lnTo>
                    <a:pt x="1370965" y="780542"/>
                  </a:lnTo>
                  <a:lnTo>
                    <a:pt x="877443" y="495427"/>
                  </a:lnTo>
                  <a:lnTo>
                    <a:pt x="1246378" y="282956"/>
                  </a:lnTo>
                  <a:close/>
                  <a:moveTo>
                    <a:pt x="859917" y="505841"/>
                  </a:moveTo>
                  <a:lnTo>
                    <a:pt x="1352804" y="790829"/>
                  </a:lnTo>
                  <a:lnTo>
                    <a:pt x="984377" y="1003935"/>
                  </a:lnTo>
                  <a:lnTo>
                    <a:pt x="490982" y="718820"/>
                  </a:lnTo>
                  <a:lnTo>
                    <a:pt x="859917" y="505841"/>
                  </a:lnTo>
                  <a:close/>
                  <a:moveTo>
                    <a:pt x="1756791" y="577342"/>
                  </a:moveTo>
                  <a:lnTo>
                    <a:pt x="2249678" y="862457"/>
                  </a:lnTo>
                  <a:lnTo>
                    <a:pt x="1880870" y="1074928"/>
                  </a:lnTo>
                  <a:lnTo>
                    <a:pt x="1388364" y="790321"/>
                  </a:lnTo>
                  <a:lnTo>
                    <a:pt x="1756791" y="577342"/>
                  </a:lnTo>
                  <a:close/>
                  <a:moveTo>
                    <a:pt x="1370330" y="801116"/>
                  </a:moveTo>
                  <a:lnTo>
                    <a:pt x="1863344" y="1086231"/>
                  </a:lnTo>
                  <a:lnTo>
                    <a:pt x="1494409" y="1298702"/>
                  </a:lnTo>
                  <a:lnTo>
                    <a:pt x="1001903" y="1014095"/>
                  </a:lnTo>
                  <a:lnTo>
                    <a:pt x="1370330" y="801116"/>
                  </a:lnTo>
                  <a:close/>
                  <a:moveTo>
                    <a:pt x="2268347" y="872617"/>
                  </a:moveTo>
                  <a:lnTo>
                    <a:pt x="2761742" y="1157224"/>
                  </a:lnTo>
                  <a:lnTo>
                    <a:pt x="2392807" y="1370203"/>
                  </a:lnTo>
                  <a:lnTo>
                    <a:pt x="1899793" y="1085215"/>
                  </a:lnTo>
                  <a:lnTo>
                    <a:pt x="2268220" y="872617"/>
                  </a:lnTo>
                  <a:close/>
                  <a:moveTo>
                    <a:pt x="1881378" y="1096010"/>
                  </a:moveTo>
                  <a:lnTo>
                    <a:pt x="2374265" y="1380490"/>
                  </a:lnTo>
                  <a:lnTo>
                    <a:pt x="2005838" y="1593596"/>
                  </a:lnTo>
                  <a:lnTo>
                    <a:pt x="1512316" y="1308481"/>
                  </a:lnTo>
                  <a:lnTo>
                    <a:pt x="1881251" y="1096010"/>
                  </a:lnTo>
                  <a:close/>
                  <a:moveTo>
                    <a:pt x="2779268" y="1168019"/>
                  </a:moveTo>
                  <a:lnTo>
                    <a:pt x="3272282" y="1452626"/>
                  </a:lnTo>
                  <a:lnTo>
                    <a:pt x="2903855" y="1665605"/>
                  </a:lnTo>
                  <a:lnTo>
                    <a:pt x="2410460" y="1380490"/>
                  </a:lnTo>
                  <a:lnTo>
                    <a:pt x="2779395" y="1168019"/>
                  </a:lnTo>
                  <a:close/>
                  <a:moveTo>
                    <a:pt x="2392299" y="1390777"/>
                  </a:moveTo>
                  <a:lnTo>
                    <a:pt x="2885694" y="1675892"/>
                  </a:lnTo>
                  <a:lnTo>
                    <a:pt x="2517267" y="1888871"/>
                  </a:lnTo>
                  <a:lnTo>
                    <a:pt x="2023745" y="1603756"/>
                  </a:lnTo>
                  <a:lnTo>
                    <a:pt x="2392172" y="1390777"/>
                  </a:lnTo>
                  <a:close/>
                  <a:moveTo>
                    <a:pt x="791464" y="0"/>
                  </a:moveTo>
                  <a:lnTo>
                    <a:pt x="773430" y="10160"/>
                  </a:lnTo>
                  <a:lnTo>
                    <a:pt x="1228344" y="272669"/>
                  </a:lnTo>
                  <a:lnTo>
                    <a:pt x="859917" y="485140"/>
                  </a:lnTo>
                  <a:lnTo>
                    <a:pt x="405003" y="222758"/>
                  </a:lnTo>
                  <a:lnTo>
                    <a:pt x="386969" y="233045"/>
                  </a:lnTo>
                  <a:lnTo>
                    <a:pt x="841375" y="495427"/>
                  </a:lnTo>
                  <a:lnTo>
                    <a:pt x="472948" y="708533"/>
                  </a:lnTo>
                  <a:lnTo>
                    <a:pt x="18034" y="446024"/>
                  </a:lnTo>
                  <a:lnTo>
                    <a:pt x="0" y="456438"/>
                  </a:lnTo>
                  <a:lnTo>
                    <a:pt x="454914" y="718820"/>
                  </a:lnTo>
                  <a:lnTo>
                    <a:pt x="99822" y="924052"/>
                  </a:lnTo>
                  <a:lnTo>
                    <a:pt x="117856" y="934339"/>
                  </a:lnTo>
                  <a:lnTo>
                    <a:pt x="472948" y="729107"/>
                  </a:lnTo>
                  <a:lnTo>
                    <a:pt x="966470" y="1014095"/>
                  </a:lnTo>
                  <a:lnTo>
                    <a:pt x="611378" y="1218946"/>
                  </a:lnTo>
                  <a:lnTo>
                    <a:pt x="629412" y="1229233"/>
                  </a:lnTo>
                  <a:lnTo>
                    <a:pt x="984377" y="1024382"/>
                  </a:lnTo>
                  <a:lnTo>
                    <a:pt x="1476756" y="1308989"/>
                  </a:lnTo>
                  <a:lnTo>
                    <a:pt x="1121664" y="1514221"/>
                  </a:lnTo>
                  <a:lnTo>
                    <a:pt x="1139698" y="1524508"/>
                  </a:lnTo>
                  <a:lnTo>
                    <a:pt x="1494790" y="1319276"/>
                  </a:lnTo>
                  <a:lnTo>
                    <a:pt x="1988312" y="1604264"/>
                  </a:lnTo>
                  <a:lnTo>
                    <a:pt x="1633220" y="1809623"/>
                  </a:lnTo>
                  <a:lnTo>
                    <a:pt x="1651254" y="1819910"/>
                  </a:lnTo>
                  <a:lnTo>
                    <a:pt x="2006346" y="1614678"/>
                  </a:lnTo>
                  <a:lnTo>
                    <a:pt x="2499868" y="1899793"/>
                  </a:lnTo>
                  <a:lnTo>
                    <a:pt x="2144776" y="2105025"/>
                  </a:lnTo>
                  <a:lnTo>
                    <a:pt x="2162810" y="2115312"/>
                  </a:lnTo>
                  <a:lnTo>
                    <a:pt x="2517902" y="1909953"/>
                  </a:lnTo>
                  <a:lnTo>
                    <a:pt x="2972816" y="2172462"/>
                  </a:lnTo>
                  <a:lnTo>
                    <a:pt x="2990850" y="2162175"/>
                  </a:lnTo>
                  <a:lnTo>
                    <a:pt x="2535936" y="1899793"/>
                  </a:lnTo>
                  <a:lnTo>
                    <a:pt x="2904363" y="1686687"/>
                  </a:lnTo>
                  <a:lnTo>
                    <a:pt x="3359277" y="1949196"/>
                  </a:lnTo>
                  <a:lnTo>
                    <a:pt x="3377311" y="1938909"/>
                  </a:lnTo>
                  <a:lnTo>
                    <a:pt x="2922397" y="1676527"/>
                  </a:lnTo>
                  <a:lnTo>
                    <a:pt x="3291332" y="1463421"/>
                  </a:lnTo>
                  <a:lnTo>
                    <a:pt x="3745738" y="1725930"/>
                  </a:lnTo>
                  <a:lnTo>
                    <a:pt x="3763645" y="1715643"/>
                  </a:lnTo>
                  <a:lnTo>
                    <a:pt x="3309239" y="1453134"/>
                  </a:lnTo>
                  <a:lnTo>
                    <a:pt x="3664204" y="1248283"/>
                  </a:lnTo>
                  <a:lnTo>
                    <a:pt x="3646297" y="1237996"/>
                  </a:lnTo>
                  <a:lnTo>
                    <a:pt x="3291205" y="1442847"/>
                  </a:lnTo>
                  <a:lnTo>
                    <a:pt x="2797810" y="1158240"/>
                  </a:lnTo>
                  <a:lnTo>
                    <a:pt x="3152902" y="953008"/>
                  </a:lnTo>
                  <a:lnTo>
                    <a:pt x="3134868" y="942721"/>
                  </a:lnTo>
                  <a:lnTo>
                    <a:pt x="2779776" y="1147953"/>
                  </a:lnTo>
                  <a:lnTo>
                    <a:pt x="2286254" y="862965"/>
                  </a:lnTo>
                  <a:lnTo>
                    <a:pt x="2641346" y="657606"/>
                  </a:lnTo>
                  <a:lnTo>
                    <a:pt x="2623312" y="647319"/>
                  </a:lnTo>
                  <a:lnTo>
                    <a:pt x="2268220" y="852551"/>
                  </a:lnTo>
                  <a:lnTo>
                    <a:pt x="1775714" y="567436"/>
                  </a:lnTo>
                  <a:lnTo>
                    <a:pt x="2130806" y="362204"/>
                  </a:lnTo>
                  <a:lnTo>
                    <a:pt x="2112899" y="351917"/>
                  </a:lnTo>
                  <a:lnTo>
                    <a:pt x="1757807" y="557276"/>
                  </a:lnTo>
                  <a:lnTo>
                    <a:pt x="1264285" y="272669"/>
                  </a:lnTo>
                  <a:lnTo>
                    <a:pt x="1619377" y="67437"/>
                  </a:lnTo>
                  <a:lnTo>
                    <a:pt x="1601343" y="57150"/>
                  </a:lnTo>
                  <a:lnTo>
                    <a:pt x="1246378" y="262382"/>
                  </a:lnTo>
                  <a:lnTo>
                    <a:pt x="791464" y="0"/>
                  </a:lnTo>
                  <a:close/>
                </a:path>
              </a:pathLst>
            </a:custGeom>
            <a:solidFill>
              <a:srgbClr val="FFFFFF"/>
            </a:solidFill>
          </p:spPr>
        </p:sp>
      </p:grpSp>
      <p:grpSp>
        <p:nvGrpSpPr>
          <p:cNvPr id="106" name="Group 106"/>
          <p:cNvGrpSpPr/>
          <p:nvPr/>
        </p:nvGrpSpPr>
        <p:grpSpPr>
          <a:xfrm>
            <a:off x="14532868" y="8476888"/>
            <a:ext cx="1061787" cy="256587"/>
            <a:chOff x="0" y="0"/>
            <a:chExt cx="1812374" cy="437971"/>
          </a:xfrm>
        </p:grpSpPr>
        <p:sp>
          <p:nvSpPr>
            <p:cNvPr id="107" name="Freeform 107"/>
            <p:cNvSpPr/>
            <p:nvPr/>
          </p:nvSpPr>
          <p:spPr>
            <a:xfrm>
              <a:off x="127" y="0"/>
              <a:ext cx="1812290" cy="437896"/>
            </a:xfrm>
            <a:custGeom>
              <a:avLst/>
              <a:gdLst/>
              <a:ahLst/>
              <a:cxnLst/>
              <a:rect l="l" t="t" r="r" b="b"/>
              <a:pathLst>
                <a:path w="1812290" h="437896">
                  <a:moveTo>
                    <a:pt x="757936" y="0"/>
                  </a:moveTo>
                  <a:lnTo>
                    <a:pt x="0" y="437896"/>
                  </a:lnTo>
                  <a:lnTo>
                    <a:pt x="1812290" y="437896"/>
                  </a:lnTo>
                  <a:lnTo>
                    <a:pt x="1053211" y="0"/>
                  </a:lnTo>
                  <a:close/>
                </a:path>
              </a:pathLst>
            </a:custGeom>
            <a:solidFill>
              <a:srgbClr val="FFFFFF">
                <a:alpha val="47451"/>
              </a:srgbClr>
            </a:solidFill>
          </p:spPr>
        </p:sp>
      </p:grpSp>
      <p:grpSp>
        <p:nvGrpSpPr>
          <p:cNvPr id="108" name="Group 108"/>
          <p:cNvGrpSpPr/>
          <p:nvPr/>
        </p:nvGrpSpPr>
        <p:grpSpPr>
          <a:xfrm>
            <a:off x="14187689" y="8936905"/>
            <a:ext cx="2559479" cy="462203"/>
            <a:chOff x="0" y="0"/>
            <a:chExt cx="4368798" cy="788938"/>
          </a:xfrm>
        </p:grpSpPr>
        <p:sp>
          <p:nvSpPr>
            <p:cNvPr id="109" name="Freeform 109"/>
            <p:cNvSpPr/>
            <p:nvPr/>
          </p:nvSpPr>
          <p:spPr>
            <a:xfrm>
              <a:off x="127" y="127"/>
              <a:ext cx="4368673" cy="788670"/>
            </a:xfrm>
            <a:custGeom>
              <a:avLst/>
              <a:gdLst/>
              <a:ahLst/>
              <a:cxnLst/>
              <a:rect l="l" t="t" r="r" b="b"/>
              <a:pathLst>
                <a:path w="4368673" h="788670">
                  <a:moveTo>
                    <a:pt x="0" y="0"/>
                  </a:moveTo>
                  <a:lnTo>
                    <a:pt x="1366139" y="788670"/>
                  </a:lnTo>
                  <a:lnTo>
                    <a:pt x="4368673" y="788670"/>
                  </a:lnTo>
                  <a:lnTo>
                    <a:pt x="3002407" y="0"/>
                  </a:lnTo>
                  <a:close/>
                </a:path>
              </a:pathLst>
            </a:custGeom>
            <a:solidFill>
              <a:srgbClr val="FFFFFF">
                <a:alpha val="47451"/>
              </a:srgbClr>
            </a:solidFill>
          </p:spPr>
        </p:sp>
      </p:grpSp>
      <p:grpSp>
        <p:nvGrpSpPr>
          <p:cNvPr id="110" name="Group 110"/>
          <p:cNvGrpSpPr/>
          <p:nvPr/>
        </p:nvGrpSpPr>
        <p:grpSpPr>
          <a:xfrm>
            <a:off x="16969271" y="7078407"/>
            <a:ext cx="1444689" cy="256587"/>
            <a:chOff x="0" y="0"/>
            <a:chExt cx="2465952" cy="437971"/>
          </a:xfrm>
        </p:grpSpPr>
        <p:sp>
          <p:nvSpPr>
            <p:cNvPr id="111" name="Freeform 111"/>
            <p:cNvSpPr/>
            <p:nvPr/>
          </p:nvSpPr>
          <p:spPr>
            <a:xfrm>
              <a:off x="127" y="0"/>
              <a:ext cx="2465705" cy="437896"/>
            </a:xfrm>
            <a:custGeom>
              <a:avLst/>
              <a:gdLst/>
              <a:ahLst/>
              <a:cxnLst/>
              <a:rect l="l" t="t" r="r" b="b"/>
              <a:pathLst>
                <a:path w="2465705" h="437896">
                  <a:moveTo>
                    <a:pt x="758952" y="0"/>
                  </a:moveTo>
                  <a:lnTo>
                    <a:pt x="0" y="437896"/>
                  </a:lnTo>
                  <a:lnTo>
                    <a:pt x="2465705" y="437896"/>
                  </a:lnTo>
                  <a:lnTo>
                    <a:pt x="1706753" y="0"/>
                  </a:lnTo>
                  <a:close/>
                </a:path>
              </a:pathLst>
            </a:custGeom>
            <a:solidFill>
              <a:srgbClr val="FFFFFF">
                <a:alpha val="47451"/>
              </a:srgbClr>
            </a:solidFill>
          </p:spPr>
        </p:sp>
      </p:grpSp>
      <p:grpSp>
        <p:nvGrpSpPr>
          <p:cNvPr id="112" name="Group 112"/>
          <p:cNvGrpSpPr/>
          <p:nvPr/>
        </p:nvGrpSpPr>
        <p:grpSpPr>
          <a:xfrm>
            <a:off x="17006688" y="7538120"/>
            <a:ext cx="2425600" cy="462203"/>
            <a:chOff x="0" y="0"/>
            <a:chExt cx="4140280" cy="788938"/>
          </a:xfrm>
        </p:grpSpPr>
        <p:sp>
          <p:nvSpPr>
            <p:cNvPr id="113" name="Freeform 113"/>
            <p:cNvSpPr/>
            <p:nvPr/>
          </p:nvSpPr>
          <p:spPr>
            <a:xfrm>
              <a:off x="0" y="0"/>
              <a:ext cx="4140327" cy="788797"/>
            </a:xfrm>
            <a:custGeom>
              <a:avLst/>
              <a:gdLst/>
              <a:ahLst/>
              <a:cxnLst/>
              <a:rect l="l" t="t" r="r" b="b"/>
              <a:pathLst>
                <a:path w="4140327" h="788797">
                  <a:moveTo>
                    <a:pt x="0" y="0"/>
                  </a:moveTo>
                  <a:lnTo>
                    <a:pt x="1366139" y="788797"/>
                  </a:lnTo>
                  <a:lnTo>
                    <a:pt x="3912235" y="788797"/>
                  </a:lnTo>
                  <a:lnTo>
                    <a:pt x="4140327" y="656590"/>
                  </a:lnTo>
                  <a:lnTo>
                    <a:pt x="3002534" y="0"/>
                  </a:lnTo>
                  <a:close/>
                </a:path>
              </a:pathLst>
            </a:custGeom>
            <a:solidFill>
              <a:srgbClr val="FFFFFF">
                <a:alpha val="47451"/>
              </a:srgbClr>
            </a:solidFill>
          </p:spPr>
        </p:sp>
      </p:grpSp>
      <p:grpSp>
        <p:nvGrpSpPr>
          <p:cNvPr id="114" name="Group 114"/>
          <p:cNvGrpSpPr/>
          <p:nvPr/>
        </p:nvGrpSpPr>
        <p:grpSpPr>
          <a:xfrm>
            <a:off x="15622277" y="7526879"/>
            <a:ext cx="1886025" cy="1449461"/>
            <a:chOff x="0" y="0"/>
            <a:chExt cx="3219274" cy="2474098"/>
          </a:xfrm>
        </p:grpSpPr>
        <p:sp>
          <p:nvSpPr>
            <p:cNvPr id="115" name="Freeform 115"/>
            <p:cNvSpPr/>
            <p:nvPr/>
          </p:nvSpPr>
          <p:spPr>
            <a:xfrm>
              <a:off x="127" y="0"/>
              <a:ext cx="3219069" cy="2474087"/>
            </a:xfrm>
            <a:custGeom>
              <a:avLst/>
              <a:gdLst/>
              <a:ahLst/>
              <a:cxnLst/>
              <a:rect l="l" t="t" r="r" b="b"/>
              <a:pathLst>
                <a:path w="3219069" h="2474087">
                  <a:moveTo>
                    <a:pt x="625094" y="0"/>
                  </a:moveTo>
                  <a:cubicBezTo>
                    <a:pt x="339090" y="219202"/>
                    <a:pt x="102870" y="580390"/>
                    <a:pt x="0" y="941197"/>
                  </a:cubicBezTo>
                  <a:lnTo>
                    <a:pt x="2593975" y="2474087"/>
                  </a:lnTo>
                  <a:cubicBezTo>
                    <a:pt x="2696845" y="2112772"/>
                    <a:pt x="2933065" y="1752092"/>
                    <a:pt x="3219069" y="1532890"/>
                  </a:cubicBezTo>
                  <a:lnTo>
                    <a:pt x="625094" y="0"/>
                  </a:lnTo>
                  <a:close/>
                </a:path>
              </a:pathLst>
            </a:custGeom>
            <a:solidFill>
              <a:srgbClr val="FFFFFF">
                <a:alpha val="29412"/>
              </a:srgbClr>
            </a:solidFill>
          </p:spPr>
        </p:sp>
      </p:grpSp>
      <p:grpSp>
        <p:nvGrpSpPr>
          <p:cNvPr id="116" name="Group 116"/>
          <p:cNvGrpSpPr/>
          <p:nvPr/>
        </p:nvGrpSpPr>
        <p:grpSpPr>
          <a:xfrm>
            <a:off x="16948202" y="7752466"/>
            <a:ext cx="367823" cy="214703"/>
            <a:chOff x="0" y="0"/>
            <a:chExt cx="627840" cy="366478"/>
          </a:xfrm>
        </p:grpSpPr>
        <p:sp>
          <p:nvSpPr>
            <p:cNvPr id="117" name="Freeform 117"/>
            <p:cNvSpPr/>
            <p:nvPr/>
          </p:nvSpPr>
          <p:spPr>
            <a:xfrm>
              <a:off x="0" y="0"/>
              <a:ext cx="627761" cy="366395"/>
            </a:xfrm>
            <a:custGeom>
              <a:avLst/>
              <a:gdLst/>
              <a:ahLst/>
              <a:cxnLst/>
              <a:rect l="l" t="t" r="r" b="b"/>
              <a:pathLst>
                <a:path w="627761" h="366395">
                  <a:moveTo>
                    <a:pt x="0" y="0"/>
                  </a:moveTo>
                  <a:lnTo>
                    <a:pt x="622681" y="363855"/>
                  </a:lnTo>
                  <a:cubicBezTo>
                    <a:pt x="624205" y="364490"/>
                    <a:pt x="625348" y="364998"/>
                    <a:pt x="626491" y="365633"/>
                  </a:cubicBezTo>
                  <a:lnTo>
                    <a:pt x="5207" y="2540"/>
                  </a:lnTo>
                  <a:cubicBezTo>
                    <a:pt x="3683" y="2032"/>
                    <a:pt x="2032" y="1016"/>
                    <a:pt x="0" y="0"/>
                  </a:cubicBezTo>
                  <a:close/>
                  <a:moveTo>
                    <a:pt x="626491" y="365633"/>
                  </a:moveTo>
                  <a:lnTo>
                    <a:pt x="627761" y="366395"/>
                  </a:lnTo>
                  <a:cubicBezTo>
                    <a:pt x="627380" y="366141"/>
                    <a:pt x="626872" y="365887"/>
                    <a:pt x="626491" y="365633"/>
                  </a:cubicBezTo>
                  <a:close/>
                </a:path>
              </a:pathLst>
            </a:custGeom>
            <a:solidFill>
              <a:srgbClr val="C1C8DC"/>
            </a:solidFill>
          </p:spPr>
        </p:sp>
      </p:grpSp>
      <p:grpSp>
        <p:nvGrpSpPr>
          <p:cNvPr id="118" name="Group 118"/>
          <p:cNvGrpSpPr/>
          <p:nvPr/>
        </p:nvGrpSpPr>
        <p:grpSpPr>
          <a:xfrm>
            <a:off x="16609082" y="7617248"/>
            <a:ext cx="670099" cy="645541"/>
            <a:chOff x="0" y="0"/>
            <a:chExt cx="1143798" cy="1101880"/>
          </a:xfrm>
        </p:grpSpPr>
        <p:sp>
          <p:nvSpPr>
            <p:cNvPr id="119" name="Freeform 119"/>
            <p:cNvSpPr/>
            <p:nvPr/>
          </p:nvSpPr>
          <p:spPr>
            <a:xfrm>
              <a:off x="0" y="0"/>
              <a:ext cx="1143762" cy="1101852"/>
            </a:xfrm>
            <a:custGeom>
              <a:avLst/>
              <a:gdLst/>
              <a:ahLst/>
              <a:cxnLst/>
              <a:rect l="l" t="t" r="r" b="b"/>
              <a:pathLst>
                <a:path w="1143762" h="1101852">
                  <a:moveTo>
                    <a:pt x="1142873" y="392303"/>
                  </a:moveTo>
                  <a:lnTo>
                    <a:pt x="1143762" y="392811"/>
                  </a:lnTo>
                  <a:cubicBezTo>
                    <a:pt x="1143508" y="392684"/>
                    <a:pt x="1143254" y="392430"/>
                    <a:pt x="1142873" y="392303"/>
                  </a:cubicBezTo>
                  <a:close/>
                  <a:moveTo>
                    <a:pt x="422656" y="0"/>
                  </a:moveTo>
                  <a:cubicBezTo>
                    <a:pt x="420624" y="0"/>
                    <a:pt x="418084" y="0"/>
                    <a:pt x="415798" y="635"/>
                  </a:cubicBezTo>
                  <a:lnTo>
                    <a:pt x="413766" y="635"/>
                  </a:lnTo>
                  <a:cubicBezTo>
                    <a:pt x="411988" y="635"/>
                    <a:pt x="410591" y="889"/>
                    <a:pt x="408559" y="889"/>
                  </a:cubicBezTo>
                  <a:cubicBezTo>
                    <a:pt x="407670" y="889"/>
                    <a:pt x="406781" y="1143"/>
                    <a:pt x="405638" y="1143"/>
                  </a:cubicBezTo>
                  <a:cubicBezTo>
                    <a:pt x="404241" y="1143"/>
                    <a:pt x="402717" y="1397"/>
                    <a:pt x="401320" y="1397"/>
                  </a:cubicBezTo>
                  <a:cubicBezTo>
                    <a:pt x="400431" y="1397"/>
                    <a:pt x="399288" y="2032"/>
                    <a:pt x="398145" y="2032"/>
                  </a:cubicBezTo>
                  <a:cubicBezTo>
                    <a:pt x="396748" y="2286"/>
                    <a:pt x="395224" y="2286"/>
                    <a:pt x="393827" y="2540"/>
                  </a:cubicBezTo>
                  <a:cubicBezTo>
                    <a:pt x="392684" y="2540"/>
                    <a:pt x="391795" y="3175"/>
                    <a:pt x="390652" y="3175"/>
                  </a:cubicBezTo>
                  <a:cubicBezTo>
                    <a:pt x="389128" y="3429"/>
                    <a:pt x="387731" y="3683"/>
                    <a:pt x="386080" y="3683"/>
                  </a:cubicBezTo>
                  <a:cubicBezTo>
                    <a:pt x="385191" y="3683"/>
                    <a:pt x="384683" y="3937"/>
                    <a:pt x="383794" y="3937"/>
                  </a:cubicBezTo>
                  <a:cubicBezTo>
                    <a:pt x="383540" y="3937"/>
                    <a:pt x="383159" y="3937"/>
                    <a:pt x="382651" y="4572"/>
                  </a:cubicBezTo>
                  <a:cubicBezTo>
                    <a:pt x="382397" y="4572"/>
                    <a:pt x="381762" y="4826"/>
                    <a:pt x="381254" y="4826"/>
                  </a:cubicBezTo>
                  <a:cubicBezTo>
                    <a:pt x="379476" y="5080"/>
                    <a:pt x="378079" y="5461"/>
                    <a:pt x="376301" y="5969"/>
                  </a:cubicBezTo>
                  <a:cubicBezTo>
                    <a:pt x="375412" y="5969"/>
                    <a:pt x="375158" y="6223"/>
                    <a:pt x="374523" y="6223"/>
                  </a:cubicBezTo>
                  <a:cubicBezTo>
                    <a:pt x="372491" y="6477"/>
                    <a:pt x="370713" y="7366"/>
                    <a:pt x="369062" y="7747"/>
                  </a:cubicBezTo>
                  <a:cubicBezTo>
                    <a:pt x="368808" y="7747"/>
                    <a:pt x="368173" y="7747"/>
                    <a:pt x="368173" y="8001"/>
                  </a:cubicBezTo>
                  <a:cubicBezTo>
                    <a:pt x="366141" y="8890"/>
                    <a:pt x="363855" y="9144"/>
                    <a:pt x="361823" y="9779"/>
                  </a:cubicBezTo>
                  <a:cubicBezTo>
                    <a:pt x="361569" y="9779"/>
                    <a:pt x="360680" y="10414"/>
                    <a:pt x="360299" y="10414"/>
                  </a:cubicBezTo>
                  <a:cubicBezTo>
                    <a:pt x="358267" y="10668"/>
                    <a:pt x="356489" y="11303"/>
                    <a:pt x="355092" y="12192"/>
                  </a:cubicBezTo>
                  <a:cubicBezTo>
                    <a:pt x="354584" y="12446"/>
                    <a:pt x="353949" y="12446"/>
                    <a:pt x="353314" y="12827"/>
                  </a:cubicBezTo>
                  <a:cubicBezTo>
                    <a:pt x="351536" y="13716"/>
                    <a:pt x="349504" y="13970"/>
                    <a:pt x="347853" y="14859"/>
                  </a:cubicBezTo>
                  <a:cubicBezTo>
                    <a:pt x="347599" y="14859"/>
                    <a:pt x="347345" y="15113"/>
                    <a:pt x="346710" y="15113"/>
                  </a:cubicBezTo>
                  <a:cubicBezTo>
                    <a:pt x="344678" y="15621"/>
                    <a:pt x="342392" y="16891"/>
                    <a:pt x="340106" y="17653"/>
                  </a:cubicBezTo>
                  <a:cubicBezTo>
                    <a:pt x="339471" y="17653"/>
                    <a:pt x="339217" y="17907"/>
                    <a:pt x="338963" y="17907"/>
                  </a:cubicBezTo>
                  <a:cubicBezTo>
                    <a:pt x="337185" y="18415"/>
                    <a:pt x="334899" y="19304"/>
                    <a:pt x="333121" y="20447"/>
                  </a:cubicBezTo>
                  <a:cubicBezTo>
                    <a:pt x="332232" y="20701"/>
                    <a:pt x="331978" y="20701"/>
                    <a:pt x="331343" y="21082"/>
                  </a:cubicBezTo>
                  <a:cubicBezTo>
                    <a:pt x="329311" y="21971"/>
                    <a:pt x="327533" y="22479"/>
                    <a:pt x="325882" y="23622"/>
                  </a:cubicBezTo>
                  <a:cubicBezTo>
                    <a:pt x="325628" y="23876"/>
                    <a:pt x="324739" y="23876"/>
                    <a:pt x="324485" y="24130"/>
                  </a:cubicBezTo>
                  <a:cubicBezTo>
                    <a:pt x="322199" y="25273"/>
                    <a:pt x="319913" y="26416"/>
                    <a:pt x="317500" y="27559"/>
                  </a:cubicBezTo>
                  <a:lnTo>
                    <a:pt x="317246" y="27559"/>
                  </a:lnTo>
                  <a:lnTo>
                    <a:pt x="310642" y="30734"/>
                  </a:lnTo>
                  <a:cubicBezTo>
                    <a:pt x="310134" y="30988"/>
                    <a:pt x="309753" y="31242"/>
                    <a:pt x="308864" y="31877"/>
                  </a:cubicBezTo>
                  <a:cubicBezTo>
                    <a:pt x="307086" y="32766"/>
                    <a:pt x="305435" y="33655"/>
                    <a:pt x="303403" y="34798"/>
                  </a:cubicBezTo>
                  <a:cubicBezTo>
                    <a:pt x="302895" y="35052"/>
                    <a:pt x="302514" y="35433"/>
                    <a:pt x="301625" y="35687"/>
                  </a:cubicBezTo>
                  <a:cubicBezTo>
                    <a:pt x="299593" y="36830"/>
                    <a:pt x="297053" y="38227"/>
                    <a:pt x="294640" y="39751"/>
                  </a:cubicBezTo>
                  <a:cubicBezTo>
                    <a:pt x="291719" y="41529"/>
                    <a:pt x="288798" y="42926"/>
                    <a:pt x="286004" y="44958"/>
                  </a:cubicBezTo>
                  <a:cubicBezTo>
                    <a:pt x="285369" y="45212"/>
                    <a:pt x="284226" y="45847"/>
                    <a:pt x="283718" y="46736"/>
                  </a:cubicBezTo>
                  <a:cubicBezTo>
                    <a:pt x="281432" y="47879"/>
                    <a:pt x="279654" y="49276"/>
                    <a:pt x="277368" y="50800"/>
                  </a:cubicBezTo>
                  <a:cubicBezTo>
                    <a:pt x="276479" y="51435"/>
                    <a:pt x="275590" y="51689"/>
                    <a:pt x="274447" y="52578"/>
                  </a:cubicBezTo>
                  <a:lnTo>
                    <a:pt x="268097" y="56896"/>
                  </a:lnTo>
                  <a:cubicBezTo>
                    <a:pt x="267208" y="57150"/>
                    <a:pt x="266700" y="58039"/>
                    <a:pt x="265811" y="58420"/>
                  </a:cubicBezTo>
                  <a:cubicBezTo>
                    <a:pt x="262890" y="60198"/>
                    <a:pt x="259969" y="62484"/>
                    <a:pt x="257175" y="64135"/>
                  </a:cubicBezTo>
                  <a:cubicBezTo>
                    <a:pt x="256921" y="64389"/>
                    <a:pt x="256286" y="64770"/>
                    <a:pt x="255651" y="65278"/>
                  </a:cubicBezTo>
                  <a:cubicBezTo>
                    <a:pt x="253619" y="67056"/>
                    <a:pt x="251079" y="68453"/>
                    <a:pt x="249047" y="70231"/>
                  </a:cubicBezTo>
                  <a:cubicBezTo>
                    <a:pt x="248158" y="71120"/>
                    <a:pt x="247015" y="71755"/>
                    <a:pt x="246507" y="72517"/>
                  </a:cubicBezTo>
                  <a:cubicBezTo>
                    <a:pt x="244221" y="74041"/>
                    <a:pt x="242443" y="75438"/>
                    <a:pt x="240411" y="77089"/>
                  </a:cubicBezTo>
                  <a:cubicBezTo>
                    <a:pt x="239522" y="77724"/>
                    <a:pt x="238379" y="78486"/>
                    <a:pt x="237871" y="79121"/>
                  </a:cubicBezTo>
                  <a:cubicBezTo>
                    <a:pt x="235204" y="81153"/>
                    <a:pt x="233299" y="82931"/>
                    <a:pt x="230632" y="84963"/>
                  </a:cubicBezTo>
                  <a:lnTo>
                    <a:pt x="229489" y="86106"/>
                  </a:lnTo>
                  <a:cubicBezTo>
                    <a:pt x="226568" y="88392"/>
                    <a:pt x="224028" y="90678"/>
                    <a:pt x="221107" y="92964"/>
                  </a:cubicBezTo>
                  <a:cubicBezTo>
                    <a:pt x="220472" y="93599"/>
                    <a:pt x="219583" y="94107"/>
                    <a:pt x="219329" y="94742"/>
                  </a:cubicBezTo>
                  <a:cubicBezTo>
                    <a:pt x="217297" y="96520"/>
                    <a:pt x="215011" y="98552"/>
                    <a:pt x="213233" y="100203"/>
                  </a:cubicBezTo>
                  <a:cubicBezTo>
                    <a:pt x="212344" y="100838"/>
                    <a:pt x="211455" y="101727"/>
                    <a:pt x="210693" y="102235"/>
                  </a:cubicBezTo>
                  <a:cubicBezTo>
                    <a:pt x="208661" y="104267"/>
                    <a:pt x="206629" y="106045"/>
                    <a:pt x="204851" y="107696"/>
                  </a:cubicBezTo>
                  <a:lnTo>
                    <a:pt x="202819" y="109982"/>
                  </a:lnTo>
                  <a:cubicBezTo>
                    <a:pt x="197358" y="114935"/>
                    <a:pt x="192151" y="120142"/>
                    <a:pt x="186944" y="125222"/>
                  </a:cubicBezTo>
                  <a:lnTo>
                    <a:pt x="184658" y="127508"/>
                  </a:lnTo>
                  <a:cubicBezTo>
                    <a:pt x="182880" y="129286"/>
                    <a:pt x="181229" y="131572"/>
                    <a:pt x="178943" y="133350"/>
                  </a:cubicBezTo>
                  <a:cubicBezTo>
                    <a:pt x="178308" y="133985"/>
                    <a:pt x="177419" y="135128"/>
                    <a:pt x="176276" y="135890"/>
                  </a:cubicBezTo>
                  <a:cubicBezTo>
                    <a:pt x="174498" y="137922"/>
                    <a:pt x="172466" y="140208"/>
                    <a:pt x="170561" y="142240"/>
                  </a:cubicBezTo>
                  <a:cubicBezTo>
                    <a:pt x="169926" y="143129"/>
                    <a:pt x="169672" y="143637"/>
                    <a:pt x="168783" y="144018"/>
                  </a:cubicBezTo>
                  <a:cubicBezTo>
                    <a:pt x="166243" y="146939"/>
                    <a:pt x="163830" y="149479"/>
                    <a:pt x="161290" y="152400"/>
                  </a:cubicBezTo>
                  <a:cubicBezTo>
                    <a:pt x="161036" y="152654"/>
                    <a:pt x="160147" y="153543"/>
                    <a:pt x="159893" y="154178"/>
                  </a:cubicBezTo>
                  <a:cubicBezTo>
                    <a:pt x="158115" y="156464"/>
                    <a:pt x="155829" y="159131"/>
                    <a:pt x="154051" y="161163"/>
                  </a:cubicBezTo>
                  <a:lnTo>
                    <a:pt x="152908" y="162306"/>
                  </a:lnTo>
                  <a:cubicBezTo>
                    <a:pt x="152654" y="162941"/>
                    <a:pt x="151765" y="163449"/>
                    <a:pt x="151511" y="164084"/>
                  </a:cubicBezTo>
                  <a:lnTo>
                    <a:pt x="147193" y="169545"/>
                  </a:lnTo>
                  <a:cubicBezTo>
                    <a:pt x="146685" y="170688"/>
                    <a:pt x="145415" y="171577"/>
                    <a:pt x="144653" y="172720"/>
                  </a:cubicBezTo>
                  <a:cubicBezTo>
                    <a:pt x="143256" y="174498"/>
                    <a:pt x="141732" y="176530"/>
                    <a:pt x="140335" y="178562"/>
                  </a:cubicBezTo>
                  <a:cubicBezTo>
                    <a:pt x="139827" y="179705"/>
                    <a:pt x="138938" y="180340"/>
                    <a:pt x="138303" y="181483"/>
                  </a:cubicBezTo>
                  <a:cubicBezTo>
                    <a:pt x="136525" y="184023"/>
                    <a:pt x="134493" y="186690"/>
                    <a:pt x="132461" y="188722"/>
                  </a:cubicBezTo>
                  <a:cubicBezTo>
                    <a:pt x="132207" y="188976"/>
                    <a:pt x="131572" y="189611"/>
                    <a:pt x="131318" y="190119"/>
                  </a:cubicBezTo>
                  <a:lnTo>
                    <a:pt x="124968" y="198755"/>
                  </a:lnTo>
                  <a:cubicBezTo>
                    <a:pt x="124079" y="199644"/>
                    <a:pt x="123444" y="200533"/>
                    <a:pt x="122936" y="201422"/>
                  </a:cubicBezTo>
                  <a:cubicBezTo>
                    <a:pt x="121539" y="203454"/>
                    <a:pt x="120015" y="205486"/>
                    <a:pt x="118618" y="207518"/>
                  </a:cubicBezTo>
                  <a:cubicBezTo>
                    <a:pt x="118110" y="208661"/>
                    <a:pt x="117221" y="209804"/>
                    <a:pt x="116332" y="210693"/>
                  </a:cubicBezTo>
                  <a:cubicBezTo>
                    <a:pt x="114935" y="212725"/>
                    <a:pt x="113792" y="214503"/>
                    <a:pt x="112268" y="216535"/>
                  </a:cubicBezTo>
                  <a:cubicBezTo>
                    <a:pt x="111379" y="217678"/>
                    <a:pt x="110871" y="219075"/>
                    <a:pt x="109728" y="220345"/>
                  </a:cubicBezTo>
                  <a:cubicBezTo>
                    <a:pt x="108331" y="222123"/>
                    <a:pt x="107188" y="224409"/>
                    <a:pt x="105664" y="226187"/>
                  </a:cubicBezTo>
                  <a:lnTo>
                    <a:pt x="103632" y="229362"/>
                  </a:lnTo>
                  <a:cubicBezTo>
                    <a:pt x="102235" y="231648"/>
                    <a:pt x="100711" y="233934"/>
                    <a:pt x="99314" y="236220"/>
                  </a:cubicBezTo>
                  <a:cubicBezTo>
                    <a:pt x="99060" y="236855"/>
                    <a:pt x="98171" y="237744"/>
                    <a:pt x="97917" y="238887"/>
                  </a:cubicBezTo>
                  <a:cubicBezTo>
                    <a:pt x="96139" y="241808"/>
                    <a:pt x="94107" y="244983"/>
                    <a:pt x="92075" y="247777"/>
                  </a:cubicBezTo>
                  <a:cubicBezTo>
                    <a:pt x="91186" y="248920"/>
                    <a:pt x="90932" y="249809"/>
                    <a:pt x="90297" y="250952"/>
                  </a:cubicBezTo>
                  <a:cubicBezTo>
                    <a:pt x="89154" y="253238"/>
                    <a:pt x="87757" y="255270"/>
                    <a:pt x="86487" y="257048"/>
                  </a:cubicBezTo>
                  <a:cubicBezTo>
                    <a:pt x="85852" y="258445"/>
                    <a:pt x="84963" y="259588"/>
                    <a:pt x="84455" y="261112"/>
                  </a:cubicBezTo>
                  <a:cubicBezTo>
                    <a:pt x="83312" y="262890"/>
                    <a:pt x="82169" y="264922"/>
                    <a:pt x="81280" y="266954"/>
                  </a:cubicBezTo>
                  <a:cubicBezTo>
                    <a:pt x="80391" y="268351"/>
                    <a:pt x="79502" y="269494"/>
                    <a:pt x="78994" y="271018"/>
                  </a:cubicBezTo>
                  <a:cubicBezTo>
                    <a:pt x="77851" y="272796"/>
                    <a:pt x="76962" y="274447"/>
                    <a:pt x="75819" y="276860"/>
                  </a:cubicBezTo>
                  <a:cubicBezTo>
                    <a:pt x="74930" y="278257"/>
                    <a:pt x="74422" y="279400"/>
                    <a:pt x="73533" y="280924"/>
                  </a:cubicBezTo>
                  <a:cubicBezTo>
                    <a:pt x="72644" y="282956"/>
                    <a:pt x="71501" y="285242"/>
                    <a:pt x="70358" y="287020"/>
                  </a:cubicBezTo>
                  <a:cubicBezTo>
                    <a:pt x="69469" y="288163"/>
                    <a:pt x="69215" y="289052"/>
                    <a:pt x="68580" y="290195"/>
                  </a:cubicBezTo>
                  <a:cubicBezTo>
                    <a:pt x="67183" y="293370"/>
                    <a:pt x="65151" y="296291"/>
                    <a:pt x="64008" y="299720"/>
                  </a:cubicBezTo>
                  <a:cubicBezTo>
                    <a:pt x="63119" y="300609"/>
                    <a:pt x="62865" y="301752"/>
                    <a:pt x="61976" y="302895"/>
                  </a:cubicBezTo>
                  <a:lnTo>
                    <a:pt x="58801" y="309245"/>
                  </a:lnTo>
                  <a:cubicBezTo>
                    <a:pt x="57912" y="310642"/>
                    <a:pt x="57277" y="312166"/>
                    <a:pt x="57023" y="313309"/>
                  </a:cubicBezTo>
                  <a:cubicBezTo>
                    <a:pt x="55880" y="315087"/>
                    <a:pt x="54991" y="317373"/>
                    <a:pt x="54483" y="319151"/>
                  </a:cubicBezTo>
                  <a:lnTo>
                    <a:pt x="53340" y="321437"/>
                  </a:lnTo>
                  <a:cubicBezTo>
                    <a:pt x="53086" y="322326"/>
                    <a:pt x="52451" y="323469"/>
                    <a:pt x="51943" y="324612"/>
                  </a:cubicBezTo>
                  <a:cubicBezTo>
                    <a:pt x="51689" y="325120"/>
                    <a:pt x="51308" y="326009"/>
                    <a:pt x="51308" y="326390"/>
                  </a:cubicBezTo>
                  <a:cubicBezTo>
                    <a:pt x="48768" y="331851"/>
                    <a:pt x="46355" y="337312"/>
                    <a:pt x="44450" y="342646"/>
                  </a:cubicBezTo>
                  <a:cubicBezTo>
                    <a:pt x="44196" y="343535"/>
                    <a:pt x="43561" y="344678"/>
                    <a:pt x="43307" y="345186"/>
                  </a:cubicBezTo>
                  <a:cubicBezTo>
                    <a:pt x="42672" y="346964"/>
                    <a:pt x="41783" y="349250"/>
                    <a:pt x="41275" y="351028"/>
                  </a:cubicBezTo>
                  <a:cubicBezTo>
                    <a:pt x="40640" y="352171"/>
                    <a:pt x="40386" y="352806"/>
                    <a:pt x="40132" y="353949"/>
                  </a:cubicBezTo>
                  <a:cubicBezTo>
                    <a:pt x="39243" y="356235"/>
                    <a:pt x="38735" y="358013"/>
                    <a:pt x="38100" y="360045"/>
                  </a:cubicBezTo>
                  <a:cubicBezTo>
                    <a:pt x="37592" y="360934"/>
                    <a:pt x="37211" y="361442"/>
                    <a:pt x="37211" y="362331"/>
                  </a:cubicBezTo>
                  <a:cubicBezTo>
                    <a:pt x="36068" y="364871"/>
                    <a:pt x="35433" y="367284"/>
                    <a:pt x="34290" y="370078"/>
                  </a:cubicBezTo>
                  <a:cubicBezTo>
                    <a:pt x="34036" y="371221"/>
                    <a:pt x="33401" y="372110"/>
                    <a:pt x="33147" y="372999"/>
                  </a:cubicBezTo>
                  <a:cubicBezTo>
                    <a:pt x="32639" y="375031"/>
                    <a:pt x="32258" y="376809"/>
                    <a:pt x="31369" y="378206"/>
                  </a:cubicBezTo>
                  <a:lnTo>
                    <a:pt x="29845" y="381000"/>
                  </a:lnTo>
                  <a:cubicBezTo>
                    <a:pt x="29210" y="382778"/>
                    <a:pt x="28956" y="384175"/>
                    <a:pt x="28067" y="386207"/>
                  </a:cubicBezTo>
                  <a:lnTo>
                    <a:pt x="26924" y="389382"/>
                  </a:lnTo>
                  <a:cubicBezTo>
                    <a:pt x="26416" y="391922"/>
                    <a:pt x="25146" y="394335"/>
                    <a:pt x="24638" y="396875"/>
                  </a:cubicBezTo>
                  <a:cubicBezTo>
                    <a:pt x="24130" y="398018"/>
                    <a:pt x="23749" y="399161"/>
                    <a:pt x="23495" y="399796"/>
                  </a:cubicBezTo>
                  <a:cubicBezTo>
                    <a:pt x="23241" y="401574"/>
                    <a:pt x="22352" y="402971"/>
                    <a:pt x="22098" y="405003"/>
                  </a:cubicBezTo>
                  <a:cubicBezTo>
                    <a:pt x="21844" y="405892"/>
                    <a:pt x="21209" y="407289"/>
                    <a:pt x="20955" y="408432"/>
                  </a:cubicBezTo>
                  <a:cubicBezTo>
                    <a:pt x="20701" y="409829"/>
                    <a:pt x="19812" y="411607"/>
                    <a:pt x="19558" y="413004"/>
                  </a:cubicBezTo>
                  <a:cubicBezTo>
                    <a:pt x="19304" y="414147"/>
                    <a:pt x="18669" y="415290"/>
                    <a:pt x="18415" y="416814"/>
                  </a:cubicBezTo>
                  <a:cubicBezTo>
                    <a:pt x="17907" y="418846"/>
                    <a:pt x="17526" y="421132"/>
                    <a:pt x="16637" y="423164"/>
                  </a:cubicBezTo>
                  <a:cubicBezTo>
                    <a:pt x="16383" y="424561"/>
                    <a:pt x="16002" y="425704"/>
                    <a:pt x="15494" y="427228"/>
                  </a:cubicBezTo>
                  <a:cubicBezTo>
                    <a:pt x="15240" y="429006"/>
                    <a:pt x="14605" y="431038"/>
                    <a:pt x="14097" y="432689"/>
                  </a:cubicBezTo>
                  <a:cubicBezTo>
                    <a:pt x="13843" y="433832"/>
                    <a:pt x="13462" y="435229"/>
                    <a:pt x="13462" y="436118"/>
                  </a:cubicBezTo>
                  <a:cubicBezTo>
                    <a:pt x="13208" y="437515"/>
                    <a:pt x="12573" y="439547"/>
                    <a:pt x="12319" y="441071"/>
                  </a:cubicBezTo>
                  <a:cubicBezTo>
                    <a:pt x="12065" y="441960"/>
                    <a:pt x="12065" y="443357"/>
                    <a:pt x="11430" y="444500"/>
                  </a:cubicBezTo>
                  <a:lnTo>
                    <a:pt x="10541" y="449961"/>
                  </a:lnTo>
                  <a:cubicBezTo>
                    <a:pt x="10287" y="451104"/>
                    <a:pt x="10287" y="451993"/>
                    <a:pt x="9652" y="453136"/>
                  </a:cubicBezTo>
                  <a:cubicBezTo>
                    <a:pt x="9398" y="455422"/>
                    <a:pt x="8763" y="457708"/>
                    <a:pt x="8255" y="460121"/>
                  </a:cubicBezTo>
                  <a:cubicBezTo>
                    <a:pt x="8001" y="461264"/>
                    <a:pt x="8001" y="462153"/>
                    <a:pt x="7620" y="463296"/>
                  </a:cubicBezTo>
                  <a:cubicBezTo>
                    <a:pt x="7112" y="465074"/>
                    <a:pt x="6731" y="466471"/>
                    <a:pt x="6731" y="468503"/>
                  </a:cubicBezTo>
                  <a:cubicBezTo>
                    <a:pt x="6477" y="469392"/>
                    <a:pt x="6477" y="470535"/>
                    <a:pt x="6096" y="471678"/>
                  </a:cubicBezTo>
                  <a:cubicBezTo>
                    <a:pt x="5588" y="473456"/>
                    <a:pt x="5207" y="475107"/>
                    <a:pt x="5207" y="477139"/>
                  </a:cubicBezTo>
                  <a:cubicBezTo>
                    <a:pt x="5207" y="478028"/>
                    <a:pt x="4953" y="478917"/>
                    <a:pt x="4953" y="480060"/>
                  </a:cubicBezTo>
                  <a:lnTo>
                    <a:pt x="3810" y="487553"/>
                  </a:lnTo>
                  <a:cubicBezTo>
                    <a:pt x="3810" y="488696"/>
                    <a:pt x="3556" y="489331"/>
                    <a:pt x="3556" y="490474"/>
                  </a:cubicBezTo>
                  <a:cubicBezTo>
                    <a:pt x="3302" y="492252"/>
                    <a:pt x="3302" y="493903"/>
                    <a:pt x="2667" y="495935"/>
                  </a:cubicBezTo>
                  <a:cubicBezTo>
                    <a:pt x="2667" y="496824"/>
                    <a:pt x="2413" y="497967"/>
                    <a:pt x="2413" y="499110"/>
                  </a:cubicBezTo>
                  <a:cubicBezTo>
                    <a:pt x="2159" y="500888"/>
                    <a:pt x="2159" y="502539"/>
                    <a:pt x="2159" y="504571"/>
                  </a:cubicBezTo>
                  <a:cubicBezTo>
                    <a:pt x="2159" y="505460"/>
                    <a:pt x="2159" y="506349"/>
                    <a:pt x="1905" y="507492"/>
                  </a:cubicBezTo>
                  <a:cubicBezTo>
                    <a:pt x="1651" y="509778"/>
                    <a:pt x="1651" y="512445"/>
                    <a:pt x="1016" y="514985"/>
                  </a:cubicBezTo>
                  <a:lnTo>
                    <a:pt x="1016" y="516763"/>
                  </a:lnTo>
                  <a:cubicBezTo>
                    <a:pt x="1016" y="519049"/>
                    <a:pt x="762" y="520827"/>
                    <a:pt x="762" y="522859"/>
                  </a:cubicBezTo>
                  <a:lnTo>
                    <a:pt x="762" y="525780"/>
                  </a:lnTo>
                  <a:cubicBezTo>
                    <a:pt x="762" y="527812"/>
                    <a:pt x="762" y="529590"/>
                    <a:pt x="508" y="531241"/>
                  </a:cubicBezTo>
                  <a:lnTo>
                    <a:pt x="508" y="533781"/>
                  </a:lnTo>
                  <a:lnTo>
                    <a:pt x="508" y="541528"/>
                  </a:lnTo>
                  <a:cubicBezTo>
                    <a:pt x="0" y="633857"/>
                    <a:pt x="31877" y="698881"/>
                    <a:pt x="84201" y="730123"/>
                  </a:cubicBezTo>
                  <a:lnTo>
                    <a:pt x="721487" y="1101852"/>
                  </a:lnTo>
                  <a:cubicBezTo>
                    <a:pt x="669163" y="1071245"/>
                    <a:pt x="637413" y="1005586"/>
                    <a:pt x="637667" y="913638"/>
                  </a:cubicBezTo>
                  <a:lnTo>
                    <a:pt x="637667" y="905510"/>
                  </a:lnTo>
                  <a:lnTo>
                    <a:pt x="637667" y="902970"/>
                  </a:lnTo>
                  <a:cubicBezTo>
                    <a:pt x="637667" y="901192"/>
                    <a:pt x="637667" y="899541"/>
                    <a:pt x="637921" y="897763"/>
                  </a:cubicBezTo>
                  <a:lnTo>
                    <a:pt x="637921" y="894842"/>
                  </a:lnTo>
                  <a:cubicBezTo>
                    <a:pt x="637921" y="892556"/>
                    <a:pt x="638175" y="890778"/>
                    <a:pt x="638175" y="888492"/>
                  </a:cubicBezTo>
                  <a:lnTo>
                    <a:pt x="638175" y="886714"/>
                  </a:lnTo>
                  <a:cubicBezTo>
                    <a:pt x="638683" y="884174"/>
                    <a:pt x="638683" y="881761"/>
                    <a:pt x="639064" y="878967"/>
                  </a:cubicBezTo>
                  <a:cubicBezTo>
                    <a:pt x="639064" y="878078"/>
                    <a:pt x="639064" y="876935"/>
                    <a:pt x="639318" y="876427"/>
                  </a:cubicBezTo>
                  <a:cubicBezTo>
                    <a:pt x="639318" y="874649"/>
                    <a:pt x="639572" y="872617"/>
                    <a:pt x="640207" y="870966"/>
                  </a:cubicBezTo>
                  <a:cubicBezTo>
                    <a:pt x="640207" y="869823"/>
                    <a:pt x="640461" y="869188"/>
                    <a:pt x="640461" y="868045"/>
                  </a:cubicBezTo>
                  <a:cubicBezTo>
                    <a:pt x="640715" y="866267"/>
                    <a:pt x="640715" y="863981"/>
                    <a:pt x="640969" y="862203"/>
                  </a:cubicBezTo>
                  <a:cubicBezTo>
                    <a:pt x="640969" y="861568"/>
                    <a:pt x="641604" y="860806"/>
                    <a:pt x="641604" y="859663"/>
                  </a:cubicBezTo>
                  <a:cubicBezTo>
                    <a:pt x="641858" y="857377"/>
                    <a:pt x="642112" y="854456"/>
                    <a:pt x="642493" y="851789"/>
                  </a:cubicBezTo>
                  <a:cubicBezTo>
                    <a:pt x="642493" y="850900"/>
                    <a:pt x="642747" y="850392"/>
                    <a:pt x="642747" y="849503"/>
                  </a:cubicBezTo>
                  <a:cubicBezTo>
                    <a:pt x="643382" y="847725"/>
                    <a:pt x="643636" y="845693"/>
                    <a:pt x="643890" y="843661"/>
                  </a:cubicBezTo>
                  <a:cubicBezTo>
                    <a:pt x="643890" y="842772"/>
                    <a:pt x="644144" y="841883"/>
                    <a:pt x="644144" y="840740"/>
                  </a:cubicBezTo>
                  <a:cubicBezTo>
                    <a:pt x="644652" y="838962"/>
                    <a:pt x="645033" y="837311"/>
                    <a:pt x="645287" y="834898"/>
                  </a:cubicBezTo>
                  <a:cubicBezTo>
                    <a:pt x="645287" y="834390"/>
                    <a:pt x="645541" y="833120"/>
                    <a:pt x="645541" y="832612"/>
                  </a:cubicBezTo>
                  <a:cubicBezTo>
                    <a:pt x="646049" y="830072"/>
                    <a:pt x="646684" y="827151"/>
                    <a:pt x="646938" y="824484"/>
                  </a:cubicBezTo>
                  <a:cubicBezTo>
                    <a:pt x="646938" y="824230"/>
                    <a:pt x="646938" y="823849"/>
                    <a:pt x="647573" y="823341"/>
                  </a:cubicBezTo>
                  <a:cubicBezTo>
                    <a:pt x="647827" y="821309"/>
                    <a:pt x="648462" y="818769"/>
                    <a:pt x="648970" y="816737"/>
                  </a:cubicBezTo>
                  <a:cubicBezTo>
                    <a:pt x="649224" y="815848"/>
                    <a:pt x="649224" y="814705"/>
                    <a:pt x="649478" y="814197"/>
                  </a:cubicBezTo>
                  <a:cubicBezTo>
                    <a:pt x="649732" y="812419"/>
                    <a:pt x="650367" y="810133"/>
                    <a:pt x="650875" y="808355"/>
                  </a:cubicBezTo>
                  <a:cubicBezTo>
                    <a:pt x="651129" y="807466"/>
                    <a:pt x="651129" y="806577"/>
                    <a:pt x="651764" y="805815"/>
                  </a:cubicBezTo>
                  <a:cubicBezTo>
                    <a:pt x="652399" y="803275"/>
                    <a:pt x="652653" y="800862"/>
                    <a:pt x="653542" y="798322"/>
                  </a:cubicBezTo>
                  <a:lnTo>
                    <a:pt x="653542" y="797433"/>
                  </a:lnTo>
                  <a:cubicBezTo>
                    <a:pt x="654050" y="794512"/>
                    <a:pt x="654939" y="792226"/>
                    <a:pt x="655574" y="789305"/>
                  </a:cubicBezTo>
                  <a:cubicBezTo>
                    <a:pt x="656209" y="788416"/>
                    <a:pt x="656209" y="787908"/>
                    <a:pt x="656463" y="787019"/>
                  </a:cubicBezTo>
                  <a:cubicBezTo>
                    <a:pt x="657098" y="784987"/>
                    <a:pt x="657606" y="782701"/>
                    <a:pt x="658241" y="780923"/>
                  </a:cubicBezTo>
                  <a:cubicBezTo>
                    <a:pt x="658495" y="780034"/>
                    <a:pt x="658495" y="779526"/>
                    <a:pt x="659130" y="778383"/>
                  </a:cubicBezTo>
                  <a:cubicBezTo>
                    <a:pt x="659765" y="775843"/>
                    <a:pt x="660527" y="773811"/>
                    <a:pt x="661162" y="771144"/>
                  </a:cubicBezTo>
                  <a:cubicBezTo>
                    <a:pt x="661162" y="770890"/>
                    <a:pt x="661416" y="770636"/>
                    <a:pt x="661416" y="770001"/>
                  </a:cubicBezTo>
                  <a:cubicBezTo>
                    <a:pt x="662305" y="767080"/>
                    <a:pt x="663448" y="764159"/>
                    <a:pt x="663956" y="761873"/>
                  </a:cubicBezTo>
                  <a:cubicBezTo>
                    <a:pt x="663956" y="760984"/>
                    <a:pt x="664210" y="760730"/>
                    <a:pt x="664845" y="759841"/>
                  </a:cubicBezTo>
                  <a:cubicBezTo>
                    <a:pt x="665353" y="757809"/>
                    <a:pt x="666242" y="755523"/>
                    <a:pt x="666877" y="753237"/>
                  </a:cubicBezTo>
                  <a:cubicBezTo>
                    <a:pt x="667131" y="752348"/>
                    <a:pt x="667131" y="751840"/>
                    <a:pt x="667766" y="750951"/>
                  </a:cubicBezTo>
                  <a:cubicBezTo>
                    <a:pt x="668401" y="748919"/>
                    <a:pt x="669290" y="746633"/>
                    <a:pt x="670052" y="744093"/>
                  </a:cubicBezTo>
                  <a:cubicBezTo>
                    <a:pt x="670687" y="743458"/>
                    <a:pt x="670687" y="743204"/>
                    <a:pt x="670941" y="742315"/>
                  </a:cubicBezTo>
                  <a:cubicBezTo>
                    <a:pt x="672084" y="739394"/>
                    <a:pt x="672973" y="736473"/>
                    <a:pt x="674116" y="733933"/>
                  </a:cubicBezTo>
                  <a:cubicBezTo>
                    <a:pt x="674116" y="733679"/>
                    <a:pt x="674370" y="733425"/>
                    <a:pt x="674370" y="733044"/>
                  </a:cubicBezTo>
                  <a:cubicBezTo>
                    <a:pt x="675513" y="730504"/>
                    <a:pt x="676402" y="728091"/>
                    <a:pt x="677291" y="725805"/>
                  </a:cubicBezTo>
                  <a:lnTo>
                    <a:pt x="678434" y="723519"/>
                  </a:lnTo>
                  <a:cubicBezTo>
                    <a:pt x="679323" y="721487"/>
                    <a:pt x="680212" y="719201"/>
                    <a:pt x="680974" y="717423"/>
                  </a:cubicBezTo>
                  <a:cubicBezTo>
                    <a:pt x="681228" y="716534"/>
                    <a:pt x="681609" y="716026"/>
                    <a:pt x="681609" y="715137"/>
                  </a:cubicBezTo>
                  <a:cubicBezTo>
                    <a:pt x="682752" y="712216"/>
                    <a:pt x="683895" y="709930"/>
                    <a:pt x="685419" y="707009"/>
                  </a:cubicBezTo>
                  <a:cubicBezTo>
                    <a:pt x="686562" y="704469"/>
                    <a:pt x="687451" y="701548"/>
                    <a:pt x="688848" y="698881"/>
                  </a:cubicBezTo>
                  <a:cubicBezTo>
                    <a:pt x="689356" y="698373"/>
                    <a:pt x="689737" y="697103"/>
                    <a:pt x="689991" y="696341"/>
                  </a:cubicBezTo>
                  <a:cubicBezTo>
                    <a:pt x="690880" y="694944"/>
                    <a:pt x="691388" y="693166"/>
                    <a:pt x="692277" y="691769"/>
                  </a:cubicBezTo>
                  <a:lnTo>
                    <a:pt x="695452" y="685419"/>
                  </a:lnTo>
                  <a:cubicBezTo>
                    <a:pt x="695706" y="684276"/>
                    <a:pt x="696595" y="683133"/>
                    <a:pt x="696976" y="681990"/>
                  </a:cubicBezTo>
                  <a:cubicBezTo>
                    <a:pt x="698119" y="679704"/>
                    <a:pt x="699516" y="676783"/>
                    <a:pt x="701040" y="674116"/>
                  </a:cubicBezTo>
                  <a:cubicBezTo>
                    <a:pt x="701294" y="673227"/>
                    <a:pt x="701675" y="672719"/>
                    <a:pt x="701929" y="672338"/>
                  </a:cubicBezTo>
                  <a:cubicBezTo>
                    <a:pt x="703961" y="668909"/>
                    <a:pt x="705358" y="665734"/>
                    <a:pt x="707136" y="662559"/>
                  </a:cubicBezTo>
                  <a:cubicBezTo>
                    <a:pt x="707390" y="661670"/>
                    <a:pt x="707771" y="661162"/>
                    <a:pt x="708279" y="660781"/>
                  </a:cubicBezTo>
                  <a:cubicBezTo>
                    <a:pt x="709676" y="658241"/>
                    <a:pt x="711200" y="655574"/>
                    <a:pt x="712089" y="652653"/>
                  </a:cubicBezTo>
                  <a:cubicBezTo>
                    <a:pt x="712978" y="651510"/>
                    <a:pt x="713232" y="650621"/>
                    <a:pt x="714121" y="649732"/>
                  </a:cubicBezTo>
                  <a:cubicBezTo>
                    <a:pt x="715010" y="647700"/>
                    <a:pt x="716407" y="645414"/>
                    <a:pt x="717550" y="642747"/>
                  </a:cubicBezTo>
                  <a:cubicBezTo>
                    <a:pt x="718439" y="641858"/>
                    <a:pt x="718693" y="640715"/>
                    <a:pt x="719328" y="639572"/>
                  </a:cubicBezTo>
                  <a:cubicBezTo>
                    <a:pt x="720471" y="637540"/>
                    <a:pt x="721868" y="635254"/>
                    <a:pt x="723138" y="633222"/>
                  </a:cubicBezTo>
                  <a:cubicBezTo>
                    <a:pt x="723773" y="632079"/>
                    <a:pt x="724281" y="630936"/>
                    <a:pt x="724916" y="630301"/>
                  </a:cubicBezTo>
                  <a:cubicBezTo>
                    <a:pt x="726313" y="627761"/>
                    <a:pt x="727837" y="625094"/>
                    <a:pt x="729488" y="622554"/>
                  </a:cubicBezTo>
                  <a:cubicBezTo>
                    <a:pt x="729996" y="621919"/>
                    <a:pt x="730377" y="621665"/>
                    <a:pt x="730631" y="620776"/>
                  </a:cubicBezTo>
                  <a:cubicBezTo>
                    <a:pt x="732409" y="617601"/>
                    <a:pt x="734695" y="614426"/>
                    <a:pt x="736346" y="610997"/>
                  </a:cubicBezTo>
                  <a:cubicBezTo>
                    <a:pt x="736600" y="610743"/>
                    <a:pt x="736600" y="610489"/>
                    <a:pt x="737235" y="610108"/>
                  </a:cubicBezTo>
                  <a:cubicBezTo>
                    <a:pt x="739013" y="607187"/>
                    <a:pt x="740664" y="604647"/>
                    <a:pt x="742442" y="601726"/>
                  </a:cubicBezTo>
                  <a:cubicBezTo>
                    <a:pt x="743331" y="600837"/>
                    <a:pt x="743585" y="599948"/>
                    <a:pt x="744474" y="599186"/>
                  </a:cubicBezTo>
                  <a:lnTo>
                    <a:pt x="748792" y="592836"/>
                  </a:lnTo>
                  <a:cubicBezTo>
                    <a:pt x="749300" y="591693"/>
                    <a:pt x="750189" y="590550"/>
                    <a:pt x="750824" y="589915"/>
                  </a:cubicBezTo>
                  <a:cubicBezTo>
                    <a:pt x="752348" y="587629"/>
                    <a:pt x="753745" y="585597"/>
                    <a:pt x="755142" y="583565"/>
                  </a:cubicBezTo>
                  <a:cubicBezTo>
                    <a:pt x="756031" y="582676"/>
                    <a:pt x="756539" y="581787"/>
                    <a:pt x="757428" y="580644"/>
                  </a:cubicBezTo>
                  <a:cubicBezTo>
                    <a:pt x="758825" y="578612"/>
                    <a:pt x="760603" y="576072"/>
                    <a:pt x="762000" y="574040"/>
                  </a:cubicBezTo>
                  <a:cubicBezTo>
                    <a:pt x="762254" y="573151"/>
                    <a:pt x="763143" y="572643"/>
                    <a:pt x="763397" y="571754"/>
                  </a:cubicBezTo>
                  <a:cubicBezTo>
                    <a:pt x="765429" y="568833"/>
                    <a:pt x="767715" y="566039"/>
                    <a:pt x="769747" y="562864"/>
                  </a:cubicBezTo>
                  <a:cubicBezTo>
                    <a:pt x="770382" y="562610"/>
                    <a:pt x="770382" y="561975"/>
                    <a:pt x="770636" y="561975"/>
                  </a:cubicBezTo>
                  <a:cubicBezTo>
                    <a:pt x="772414" y="559689"/>
                    <a:pt x="774700" y="557022"/>
                    <a:pt x="776478" y="554482"/>
                  </a:cubicBezTo>
                  <a:cubicBezTo>
                    <a:pt x="776986" y="553339"/>
                    <a:pt x="777875" y="552704"/>
                    <a:pt x="778510" y="551561"/>
                  </a:cubicBezTo>
                  <a:lnTo>
                    <a:pt x="782828" y="546100"/>
                  </a:lnTo>
                  <a:cubicBezTo>
                    <a:pt x="783971" y="545211"/>
                    <a:pt x="784860" y="544068"/>
                    <a:pt x="785749" y="542925"/>
                  </a:cubicBezTo>
                  <a:cubicBezTo>
                    <a:pt x="787273" y="541147"/>
                    <a:pt x="788670" y="539750"/>
                    <a:pt x="789813" y="537972"/>
                  </a:cubicBezTo>
                  <a:cubicBezTo>
                    <a:pt x="790956" y="536829"/>
                    <a:pt x="791591" y="535686"/>
                    <a:pt x="792734" y="534543"/>
                  </a:cubicBezTo>
                  <a:cubicBezTo>
                    <a:pt x="794512" y="532511"/>
                    <a:pt x="796544" y="530225"/>
                    <a:pt x="798195" y="528447"/>
                  </a:cubicBezTo>
                  <a:cubicBezTo>
                    <a:pt x="798703" y="527939"/>
                    <a:pt x="799338" y="527050"/>
                    <a:pt x="799973" y="526415"/>
                  </a:cubicBezTo>
                  <a:cubicBezTo>
                    <a:pt x="802513" y="523494"/>
                    <a:pt x="804545" y="520954"/>
                    <a:pt x="807212" y="518033"/>
                  </a:cubicBezTo>
                  <a:lnTo>
                    <a:pt x="809498" y="515747"/>
                  </a:lnTo>
                  <a:cubicBezTo>
                    <a:pt x="811276" y="513715"/>
                    <a:pt x="812927" y="511937"/>
                    <a:pt x="814705" y="509651"/>
                  </a:cubicBezTo>
                  <a:cubicBezTo>
                    <a:pt x="815594" y="508508"/>
                    <a:pt x="816737" y="507873"/>
                    <a:pt x="817372" y="506730"/>
                  </a:cubicBezTo>
                  <a:cubicBezTo>
                    <a:pt x="819150" y="504952"/>
                    <a:pt x="821182" y="502666"/>
                    <a:pt x="822833" y="500888"/>
                  </a:cubicBezTo>
                  <a:cubicBezTo>
                    <a:pt x="823468" y="500380"/>
                    <a:pt x="824230" y="499110"/>
                    <a:pt x="825373" y="498348"/>
                  </a:cubicBezTo>
                  <a:lnTo>
                    <a:pt x="832866" y="490855"/>
                  </a:lnTo>
                  <a:cubicBezTo>
                    <a:pt x="835406" y="488315"/>
                    <a:pt x="838327" y="485902"/>
                    <a:pt x="840613" y="483362"/>
                  </a:cubicBezTo>
                  <a:lnTo>
                    <a:pt x="842899" y="481076"/>
                  </a:lnTo>
                  <a:cubicBezTo>
                    <a:pt x="844677" y="479298"/>
                    <a:pt x="846963" y="477647"/>
                    <a:pt x="848741" y="475869"/>
                  </a:cubicBezTo>
                  <a:cubicBezTo>
                    <a:pt x="849249" y="474980"/>
                    <a:pt x="850519" y="474345"/>
                    <a:pt x="851281" y="473202"/>
                  </a:cubicBezTo>
                  <a:cubicBezTo>
                    <a:pt x="853313" y="471424"/>
                    <a:pt x="855091" y="469392"/>
                    <a:pt x="857377" y="467741"/>
                  </a:cubicBezTo>
                  <a:cubicBezTo>
                    <a:pt x="858012" y="467106"/>
                    <a:pt x="858774" y="466598"/>
                    <a:pt x="859409" y="465963"/>
                  </a:cubicBezTo>
                  <a:cubicBezTo>
                    <a:pt x="862330" y="463423"/>
                    <a:pt x="864870" y="461391"/>
                    <a:pt x="867791" y="459105"/>
                  </a:cubicBezTo>
                  <a:cubicBezTo>
                    <a:pt x="868045" y="458851"/>
                    <a:pt x="868934" y="458470"/>
                    <a:pt x="869188" y="457962"/>
                  </a:cubicBezTo>
                  <a:cubicBezTo>
                    <a:pt x="871474" y="456184"/>
                    <a:pt x="873760" y="454533"/>
                    <a:pt x="876173" y="452755"/>
                  </a:cubicBezTo>
                  <a:cubicBezTo>
                    <a:pt x="877316" y="451866"/>
                    <a:pt x="877951" y="451358"/>
                    <a:pt x="879094" y="450469"/>
                  </a:cubicBezTo>
                  <a:cubicBezTo>
                    <a:pt x="880872" y="449072"/>
                    <a:pt x="883158" y="447548"/>
                    <a:pt x="884936" y="445897"/>
                  </a:cubicBezTo>
                  <a:cubicBezTo>
                    <a:pt x="886079" y="445008"/>
                    <a:pt x="886714" y="444373"/>
                    <a:pt x="887857" y="443611"/>
                  </a:cubicBezTo>
                  <a:cubicBezTo>
                    <a:pt x="889889" y="441833"/>
                    <a:pt x="892429" y="440436"/>
                    <a:pt x="894842" y="438658"/>
                  </a:cubicBezTo>
                  <a:cubicBezTo>
                    <a:pt x="895477" y="438404"/>
                    <a:pt x="895731" y="437769"/>
                    <a:pt x="896620" y="437515"/>
                  </a:cubicBezTo>
                  <a:cubicBezTo>
                    <a:pt x="899541" y="435483"/>
                    <a:pt x="902462" y="433451"/>
                    <a:pt x="905256" y="431673"/>
                  </a:cubicBezTo>
                  <a:cubicBezTo>
                    <a:pt x="905764" y="431419"/>
                    <a:pt x="906653" y="430530"/>
                    <a:pt x="907288" y="430276"/>
                  </a:cubicBezTo>
                  <a:lnTo>
                    <a:pt x="913892" y="425958"/>
                  </a:lnTo>
                  <a:cubicBezTo>
                    <a:pt x="915035" y="425450"/>
                    <a:pt x="915670" y="424561"/>
                    <a:pt x="916813" y="424180"/>
                  </a:cubicBezTo>
                  <a:cubicBezTo>
                    <a:pt x="918845" y="422656"/>
                    <a:pt x="920877" y="421513"/>
                    <a:pt x="922909" y="420116"/>
                  </a:cubicBezTo>
                  <a:cubicBezTo>
                    <a:pt x="924052" y="419608"/>
                    <a:pt x="924687" y="418973"/>
                    <a:pt x="925830" y="418338"/>
                  </a:cubicBezTo>
                  <a:cubicBezTo>
                    <a:pt x="928751" y="416560"/>
                    <a:pt x="931672" y="414528"/>
                    <a:pt x="934466" y="413131"/>
                  </a:cubicBezTo>
                  <a:cubicBezTo>
                    <a:pt x="936752" y="411734"/>
                    <a:pt x="939038" y="410845"/>
                    <a:pt x="941451" y="409702"/>
                  </a:cubicBezTo>
                  <a:lnTo>
                    <a:pt x="943483" y="408559"/>
                  </a:lnTo>
                  <a:cubicBezTo>
                    <a:pt x="945007" y="407924"/>
                    <a:pt x="946912" y="406781"/>
                    <a:pt x="948436" y="405892"/>
                  </a:cubicBezTo>
                  <a:lnTo>
                    <a:pt x="950468" y="405003"/>
                  </a:lnTo>
                  <a:cubicBezTo>
                    <a:pt x="952246" y="403860"/>
                    <a:pt x="954278" y="402971"/>
                    <a:pt x="955929" y="402082"/>
                  </a:cubicBezTo>
                  <a:cubicBezTo>
                    <a:pt x="956183" y="401574"/>
                    <a:pt x="956437" y="401574"/>
                    <a:pt x="957072" y="401193"/>
                  </a:cubicBezTo>
                  <a:lnTo>
                    <a:pt x="963422" y="398018"/>
                  </a:lnTo>
                  <a:lnTo>
                    <a:pt x="965708" y="396875"/>
                  </a:lnTo>
                  <a:cubicBezTo>
                    <a:pt x="967105" y="396367"/>
                    <a:pt x="968883" y="395478"/>
                    <a:pt x="970280" y="394843"/>
                  </a:cubicBezTo>
                  <a:lnTo>
                    <a:pt x="972312" y="393700"/>
                  </a:lnTo>
                  <a:cubicBezTo>
                    <a:pt x="974344" y="392811"/>
                    <a:pt x="975741" y="392303"/>
                    <a:pt x="977519" y="391414"/>
                  </a:cubicBezTo>
                  <a:cubicBezTo>
                    <a:pt x="978027" y="391160"/>
                    <a:pt x="978662" y="391160"/>
                    <a:pt x="979297" y="390906"/>
                  </a:cubicBezTo>
                  <a:cubicBezTo>
                    <a:pt x="981583" y="390017"/>
                    <a:pt x="983615" y="389128"/>
                    <a:pt x="985901" y="388366"/>
                  </a:cubicBezTo>
                  <a:cubicBezTo>
                    <a:pt x="986409" y="388112"/>
                    <a:pt x="986790" y="388112"/>
                    <a:pt x="987679" y="387731"/>
                  </a:cubicBezTo>
                  <a:cubicBezTo>
                    <a:pt x="989076" y="386842"/>
                    <a:pt x="990854" y="386588"/>
                    <a:pt x="992251" y="385699"/>
                  </a:cubicBezTo>
                  <a:cubicBezTo>
                    <a:pt x="993140" y="385445"/>
                    <a:pt x="993648" y="385445"/>
                    <a:pt x="994537" y="385064"/>
                  </a:cubicBezTo>
                  <a:cubicBezTo>
                    <a:pt x="995934" y="384810"/>
                    <a:pt x="997458" y="383921"/>
                    <a:pt x="999109" y="383667"/>
                  </a:cubicBezTo>
                  <a:cubicBezTo>
                    <a:pt x="999617" y="383413"/>
                    <a:pt x="1000506" y="383413"/>
                    <a:pt x="1001141" y="382778"/>
                  </a:cubicBezTo>
                  <a:cubicBezTo>
                    <a:pt x="1003427" y="382270"/>
                    <a:pt x="1005205" y="381889"/>
                    <a:pt x="1007491" y="381000"/>
                  </a:cubicBezTo>
                  <a:cubicBezTo>
                    <a:pt x="1007999" y="381000"/>
                    <a:pt x="1008380" y="380746"/>
                    <a:pt x="1009269" y="380746"/>
                  </a:cubicBezTo>
                  <a:lnTo>
                    <a:pt x="1013587" y="379603"/>
                  </a:lnTo>
                  <a:cubicBezTo>
                    <a:pt x="1014095" y="379349"/>
                    <a:pt x="1015365" y="379349"/>
                    <a:pt x="1016127" y="378968"/>
                  </a:cubicBezTo>
                  <a:cubicBezTo>
                    <a:pt x="1017016" y="378460"/>
                    <a:pt x="1018413" y="378079"/>
                    <a:pt x="1019556" y="378079"/>
                  </a:cubicBezTo>
                  <a:cubicBezTo>
                    <a:pt x="1020445" y="377825"/>
                    <a:pt x="1021334" y="377825"/>
                    <a:pt x="1022096" y="377571"/>
                  </a:cubicBezTo>
                  <a:cubicBezTo>
                    <a:pt x="1022731" y="377571"/>
                    <a:pt x="1023239" y="376936"/>
                    <a:pt x="1023874" y="376936"/>
                  </a:cubicBezTo>
                  <a:cubicBezTo>
                    <a:pt x="1025652" y="376682"/>
                    <a:pt x="1027938" y="376428"/>
                    <a:pt x="1029716" y="376047"/>
                  </a:cubicBezTo>
                  <a:cubicBezTo>
                    <a:pt x="1030605" y="376047"/>
                    <a:pt x="1031113" y="375412"/>
                    <a:pt x="1032002" y="375412"/>
                  </a:cubicBezTo>
                  <a:cubicBezTo>
                    <a:pt x="1033780" y="375158"/>
                    <a:pt x="1035431" y="374904"/>
                    <a:pt x="1037209" y="374904"/>
                  </a:cubicBezTo>
                  <a:cubicBezTo>
                    <a:pt x="1038098" y="374904"/>
                    <a:pt x="1038606" y="374650"/>
                    <a:pt x="1039749" y="374650"/>
                  </a:cubicBezTo>
                  <a:cubicBezTo>
                    <a:pt x="1041527" y="374142"/>
                    <a:pt x="1043559" y="374142"/>
                    <a:pt x="1045210" y="373761"/>
                  </a:cubicBezTo>
                  <a:cubicBezTo>
                    <a:pt x="1045845" y="373761"/>
                    <a:pt x="1046607" y="373761"/>
                    <a:pt x="1047242" y="373507"/>
                  </a:cubicBezTo>
                  <a:cubicBezTo>
                    <a:pt x="1049528" y="373507"/>
                    <a:pt x="1051306" y="373253"/>
                    <a:pt x="1053592" y="373253"/>
                  </a:cubicBezTo>
                  <a:lnTo>
                    <a:pt x="1054989" y="373253"/>
                  </a:lnTo>
                  <a:cubicBezTo>
                    <a:pt x="1057275" y="373253"/>
                    <a:pt x="1059561" y="372745"/>
                    <a:pt x="1062228" y="372745"/>
                  </a:cubicBezTo>
                  <a:lnTo>
                    <a:pt x="1071499" y="372745"/>
                  </a:lnTo>
                  <a:cubicBezTo>
                    <a:pt x="1072896" y="372745"/>
                    <a:pt x="1074674" y="372745"/>
                    <a:pt x="1076071" y="373253"/>
                  </a:cubicBezTo>
                  <a:cubicBezTo>
                    <a:pt x="1076960" y="373253"/>
                    <a:pt x="1077468" y="373253"/>
                    <a:pt x="1078611" y="373507"/>
                  </a:cubicBezTo>
                  <a:cubicBezTo>
                    <a:pt x="1080008" y="373507"/>
                    <a:pt x="1081532" y="373761"/>
                    <a:pt x="1082929" y="373761"/>
                  </a:cubicBezTo>
                  <a:cubicBezTo>
                    <a:pt x="1083818" y="373761"/>
                    <a:pt x="1084326" y="373761"/>
                    <a:pt x="1085469" y="374015"/>
                  </a:cubicBezTo>
                  <a:cubicBezTo>
                    <a:pt x="1086866" y="374523"/>
                    <a:pt x="1088644" y="374523"/>
                    <a:pt x="1090041" y="374904"/>
                  </a:cubicBezTo>
                  <a:cubicBezTo>
                    <a:pt x="1090930" y="374904"/>
                    <a:pt x="1091438" y="375158"/>
                    <a:pt x="1092327" y="375158"/>
                  </a:cubicBezTo>
                  <a:cubicBezTo>
                    <a:pt x="1094105" y="375412"/>
                    <a:pt x="1095756" y="376047"/>
                    <a:pt x="1098042" y="376301"/>
                  </a:cubicBezTo>
                  <a:lnTo>
                    <a:pt x="1098677" y="376301"/>
                  </a:lnTo>
                  <a:cubicBezTo>
                    <a:pt x="1100963" y="376555"/>
                    <a:pt x="1102995" y="377444"/>
                    <a:pt x="1105281" y="377698"/>
                  </a:cubicBezTo>
                  <a:cubicBezTo>
                    <a:pt x="1105535" y="377698"/>
                    <a:pt x="1105916" y="377952"/>
                    <a:pt x="1106805" y="377952"/>
                  </a:cubicBezTo>
                  <a:cubicBezTo>
                    <a:pt x="1108583" y="378206"/>
                    <a:pt x="1109980" y="379095"/>
                    <a:pt x="1111758" y="379476"/>
                  </a:cubicBezTo>
                  <a:cubicBezTo>
                    <a:pt x="1112647" y="379730"/>
                    <a:pt x="1113155" y="379730"/>
                    <a:pt x="1113536" y="380365"/>
                  </a:cubicBezTo>
                  <a:cubicBezTo>
                    <a:pt x="1114933" y="380619"/>
                    <a:pt x="1116457" y="381254"/>
                    <a:pt x="1117854" y="381762"/>
                  </a:cubicBezTo>
                  <a:cubicBezTo>
                    <a:pt x="1118743" y="382016"/>
                    <a:pt x="1119251" y="382016"/>
                    <a:pt x="1120140" y="382397"/>
                  </a:cubicBezTo>
                  <a:cubicBezTo>
                    <a:pt x="1121537" y="382651"/>
                    <a:pt x="1122680" y="383540"/>
                    <a:pt x="1124204" y="383794"/>
                  </a:cubicBezTo>
                  <a:cubicBezTo>
                    <a:pt x="1124839" y="384048"/>
                    <a:pt x="1125601" y="384048"/>
                    <a:pt x="1126236" y="384683"/>
                  </a:cubicBezTo>
                  <a:cubicBezTo>
                    <a:pt x="1127633" y="385191"/>
                    <a:pt x="1129157" y="385572"/>
                    <a:pt x="1130554" y="386461"/>
                  </a:cubicBezTo>
                  <a:cubicBezTo>
                    <a:pt x="1131443" y="386715"/>
                    <a:pt x="1131697" y="386715"/>
                    <a:pt x="1132332" y="387096"/>
                  </a:cubicBezTo>
                  <a:cubicBezTo>
                    <a:pt x="1134364" y="387985"/>
                    <a:pt x="1136142" y="389128"/>
                    <a:pt x="1137793" y="390017"/>
                  </a:cubicBezTo>
                  <a:lnTo>
                    <a:pt x="1138047" y="390017"/>
                  </a:lnTo>
                  <a:cubicBezTo>
                    <a:pt x="1139698" y="390906"/>
                    <a:pt x="1141095" y="391668"/>
                    <a:pt x="1142365" y="392430"/>
                  </a:cubicBezTo>
                  <a:lnTo>
                    <a:pt x="502412" y="20828"/>
                  </a:lnTo>
                  <a:cubicBezTo>
                    <a:pt x="500634" y="19685"/>
                    <a:pt x="499237" y="19050"/>
                    <a:pt x="497459" y="17907"/>
                  </a:cubicBezTo>
                  <a:lnTo>
                    <a:pt x="497205" y="17907"/>
                  </a:lnTo>
                  <a:cubicBezTo>
                    <a:pt x="495173" y="16764"/>
                    <a:pt x="493395" y="16129"/>
                    <a:pt x="491744" y="14986"/>
                  </a:cubicBezTo>
                  <a:cubicBezTo>
                    <a:pt x="490855" y="14732"/>
                    <a:pt x="490601" y="14732"/>
                    <a:pt x="489966" y="14097"/>
                  </a:cubicBezTo>
                  <a:cubicBezTo>
                    <a:pt x="488188" y="13462"/>
                    <a:pt x="487426" y="13208"/>
                    <a:pt x="485902" y="12319"/>
                  </a:cubicBezTo>
                  <a:cubicBezTo>
                    <a:pt x="485013" y="12065"/>
                    <a:pt x="484505" y="11811"/>
                    <a:pt x="483616" y="11811"/>
                  </a:cubicBezTo>
                  <a:cubicBezTo>
                    <a:pt x="482219" y="11176"/>
                    <a:pt x="481330" y="10668"/>
                    <a:pt x="479806" y="10414"/>
                  </a:cubicBezTo>
                  <a:cubicBezTo>
                    <a:pt x="478917" y="9779"/>
                    <a:pt x="478409" y="9525"/>
                    <a:pt x="477520" y="9525"/>
                  </a:cubicBezTo>
                  <a:cubicBezTo>
                    <a:pt x="476123" y="9271"/>
                    <a:pt x="474980" y="8382"/>
                    <a:pt x="473456" y="8128"/>
                  </a:cubicBezTo>
                  <a:cubicBezTo>
                    <a:pt x="472821" y="7874"/>
                    <a:pt x="471932" y="7874"/>
                    <a:pt x="471424" y="7239"/>
                  </a:cubicBezTo>
                  <a:cubicBezTo>
                    <a:pt x="470027" y="6985"/>
                    <a:pt x="468249" y="6350"/>
                    <a:pt x="466852" y="6096"/>
                  </a:cubicBezTo>
                  <a:cubicBezTo>
                    <a:pt x="466344" y="6096"/>
                    <a:pt x="465709" y="5588"/>
                    <a:pt x="465455" y="5588"/>
                  </a:cubicBezTo>
                  <a:cubicBezTo>
                    <a:pt x="463169" y="5334"/>
                    <a:pt x="461137" y="4699"/>
                    <a:pt x="458851" y="4064"/>
                  </a:cubicBezTo>
                  <a:cubicBezTo>
                    <a:pt x="458597" y="4064"/>
                    <a:pt x="458343" y="4064"/>
                    <a:pt x="457708" y="3810"/>
                  </a:cubicBezTo>
                  <a:lnTo>
                    <a:pt x="452374" y="2540"/>
                  </a:lnTo>
                  <a:cubicBezTo>
                    <a:pt x="451485" y="2540"/>
                    <a:pt x="450977" y="2286"/>
                    <a:pt x="450088" y="2286"/>
                  </a:cubicBezTo>
                  <a:cubicBezTo>
                    <a:pt x="448691" y="2032"/>
                    <a:pt x="447167" y="2032"/>
                    <a:pt x="445770" y="1397"/>
                  </a:cubicBezTo>
                  <a:cubicBezTo>
                    <a:pt x="445135" y="1397"/>
                    <a:pt x="443992" y="1143"/>
                    <a:pt x="443103" y="1143"/>
                  </a:cubicBezTo>
                  <a:cubicBezTo>
                    <a:pt x="441706" y="1143"/>
                    <a:pt x="440182" y="889"/>
                    <a:pt x="438785" y="889"/>
                  </a:cubicBezTo>
                  <a:cubicBezTo>
                    <a:pt x="438150" y="889"/>
                    <a:pt x="437007" y="889"/>
                    <a:pt x="436499" y="635"/>
                  </a:cubicBezTo>
                  <a:cubicBezTo>
                    <a:pt x="435102" y="635"/>
                    <a:pt x="433578" y="635"/>
                    <a:pt x="432181" y="0"/>
                  </a:cubicBezTo>
                  <a:close/>
                </a:path>
              </a:pathLst>
            </a:custGeom>
            <a:solidFill>
              <a:srgbClr val="979797"/>
            </a:solidFill>
          </p:spPr>
        </p:sp>
      </p:grpSp>
      <p:grpSp>
        <p:nvGrpSpPr>
          <p:cNvPr id="120" name="Group 120"/>
          <p:cNvGrpSpPr/>
          <p:nvPr/>
        </p:nvGrpSpPr>
        <p:grpSpPr>
          <a:xfrm>
            <a:off x="16981451" y="7835079"/>
            <a:ext cx="344667" cy="439423"/>
            <a:chOff x="0" y="0"/>
            <a:chExt cx="588315" cy="750056"/>
          </a:xfrm>
        </p:grpSpPr>
        <p:sp>
          <p:nvSpPr>
            <p:cNvPr id="121" name="Freeform 121"/>
            <p:cNvSpPr/>
            <p:nvPr/>
          </p:nvSpPr>
          <p:spPr>
            <a:xfrm>
              <a:off x="0" y="0"/>
              <a:ext cx="588264" cy="750062"/>
            </a:xfrm>
            <a:custGeom>
              <a:avLst/>
              <a:gdLst/>
              <a:ahLst/>
              <a:cxnLst/>
              <a:rect l="l" t="t" r="r" b="b"/>
              <a:pathLst>
                <a:path w="588264" h="750062">
                  <a:moveTo>
                    <a:pt x="425831" y="0"/>
                  </a:moveTo>
                  <a:cubicBezTo>
                    <a:pt x="386715" y="0"/>
                    <a:pt x="342519" y="12573"/>
                    <a:pt x="295656" y="39243"/>
                  </a:cubicBezTo>
                  <a:cubicBezTo>
                    <a:pt x="133604" y="131445"/>
                    <a:pt x="1778" y="355981"/>
                    <a:pt x="635" y="541274"/>
                  </a:cubicBezTo>
                  <a:cubicBezTo>
                    <a:pt x="0" y="673608"/>
                    <a:pt x="65786" y="750062"/>
                    <a:pt x="162433" y="750062"/>
                  </a:cubicBezTo>
                  <a:cubicBezTo>
                    <a:pt x="201549" y="750062"/>
                    <a:pt x="245745" y="737489"/>
                    <a:pt x="292608" y="710946"/>
                  </a:cubicBezTo>
                  <a:cubicBezTo>
                    <a:pt x="454787" y="618998"/>
                    <a:pt x="587121" y="393827"/>
                    <a:pt x="587756" y="208661"/>
                  </a:cubicBezTo>
                  <a:cubicBezTo>
                    <a:pt x="588264" y="76581"/>
                    <a:pt x="522351" y="0"/>
                    <a:pt x="425831" y="0"/>
                  </a:cubicBezTo>
                  <a:close/>
                </a:path>
              </a:pathLst>
            </a:custGeom>
            <a:solidFill>
              <a:srgbClr val="979797"/>
            </a:solidFill>
          </p:spPr>
        </p:sp>
      </p:grpSp>
      <p:grpSp>
        <p:nvGrpSpPr>
          <p:cNvPr id="122" name="Group 122"/>
          <p:cNvGrpSpPr/>
          <p:nvPr/>
        </p:nvGrpSpPr>
        <p:grpSpPr>
          <a:xfrm>
            <a:off x="17031079" y="7880906"/>
            <a:ext cx="399001" cy="454178"/>
            <a:chOff x="0" y="0"/>
            <a:chExt cx="681059" cy="775241"/>
          </a:xfrm>
        </p:grpSpPr>
        <p:sp>
          <p:nvSpPr>
            <p:cNvPr id="123" name="Freeform 123"/>
            <p:cNvSpPr/>
            <p:nvPr/>
          </p:nvSpPr>
          <p:spPr>
            <a:xfrm>
              <a:off x="0" y="0"/>
              <a:ext cx="681101" cy="775208"/>
            </a:xfrm>
            <a:custGeom>
              <a:avLst/>
              <a:gdLst/>
              <a:ahLst/>
              <a:cxnLst/>
              <a:rect l="l" t="t" r="r" b="b"/>
              <a:pathLst>
                <a:path w="681101" h="775208">
                  <a:moveTo>
                    <a:pt x="676148" y="161036"/>
                  </a:moveTo>
                  <a:lnTo>
                    <a:pt x="676275" y="161163"/>
                  </a:lnTo>
                  <a:cubicBezTo>
                    <a:pt x="676275" y="161036"/>
                    <a:pt x="676148" y="161036"/>
                    <a:pt x="676148" y="161036"/>
                  </a:cubicBezTo>
                  <a:close/>
                  <a:moveTo>
                    <a:pt x="676275" y="161163"/>
                  </a:moveTo>
                  <a:cubicBezTo>
                    <a:pt x="676402" y="161290"/>
                    <a:pt x="676402" y="161671"/>
                    <a:pt x="676656" y="161671"/>
                  </a:cubicBezTo>
                  <a:cubicBezTo>
                    <a:pt x="677545" y="162052"/>
                    <a:pt x="678434" y="162433"/>
                    <a:pt x="679323" y="162941"/>
                  </a:cubicBezTo>
                  <a:lnTo>
                    <a:pt x="676148" y="161163"/>
                  </a:lnTo>
                  <a:close/>
                  <a:moveTo>
                    <a:pt x="679450" y="162941"/>
                  </a:moveTo>
                  <a:lnTo>
                    <a:pt x="681101" y="163830"/>
                  </a:lnTo>
                  <a:cubicBezTo>
                    <a:pt x="680593" y="163576"/>
                    <a:pt x="679958" y="163195"/>
                    <a:pt x="679450" y="162941"/>
                  </a:cubicBezTo>
                  <a:close/>
                  <a:moveTo>
                    <a:pt x="364490" y="0"/>
                  </a:moveTo>
                  <a:cubicBezTo>
                    <a:pt x="362458" y="0"/>
                    <a:pt x="360680" y="0"/>
                    <a:pt x="358394" y="254"/>
                  </a:cubicBezTo>
                  <a:lnTo>
                    <a:pt x="356997" y="254"/>
                  </a:lnTo>
                  <a:cubicBezTo>
                    <a:pt x="355600" y="254"/>
                    <a:pt x="353822" y="508"/>
                    <a:pt x="352425" y="508"/>
                  </a:cubicBezTo>
                  <a:cubicBezTo>
                    <a:pt x="351536" y="508"/>
                    <a:pt x="351028" y="508"/>
                    <a:pt x="350139" y="762"/>
                  </a:cubicBezTo>
                  <a:cubicBezTo>
                    <a:pt x="348742" y="762"/>
                    <a:pt x="347853" y="1270"/>
                    <a:pt x="346329" y="1270"/>
                  </a:cubicBezTo>
                  <a:cubicBezTo>
                    <a:pt x="345440" y="1270"/>
                    <a:pt x="344297" y="1524"/>
                    <a:pt x="343789" y="1524"/>
                  </a:cubicBezTo>
                  <a:cubicBezTo>
                    <a:pt x="342646" y="1524"/>
                    <a:pt x="341122" y="1778"/>
                    <a:pt x="339979" y="2032"/>
                  </a:cubicBezTo>
                  <a:cubicBezTo>
                    <a:pt x="339090" y="2032"/>
                    <a:pt x="338201" y="2667"/>
                    <a:pt x="337058" y="2667"/>
                  </a:cubicBezTo>
                  <a:cubicBezTo>
                    <a:pt x="336169" y="2921"/>
                    <a:pt x="334772" y="2921"/>
                    <a:pt x="333629" y="3175"/>
                  </a:cubicBezTo>
                  <a:cubicBezTo>
                    <a:pt x="332740" y="3175"/>
                    <a:pt x="332232" y="3429"/>
                    <a:pt x="331343" y="3429"/>
                  </a:cubicBezTo>
                  <a:cubicBezTo>
                    <a:pt x="331089" y="3429"/>
                    <a:pt x="330835" y="3429"/>
                    <a:pt x="330454" y="4064"/>
                  </a:cubicBezTo>
                  <a:cubicBezTo>
                    <a:pt x="329819" y="4064"/>
                    <a:pt x="329565" y="4064"/>
                    <a:pt x="329311" y="4318"/>
                  </a:cubicBezTo>
                  <a:cubicBezTo>
                    <a:pt x="327787" y="4572"/>
                    <a:pt x="326136" y="4953"/>
                    <a:pt x="324739" y="5461"/>
                  </a:cubicBezTo>
                  <a:cubicBezTo>
                    <a:pt x="324104" y="5461"/>
                    <a:pt x="323850" y="5715"/>
                    <a:pt x="323596" y="5715"/>
                  </a:cubicBezTo>
                  <a:cubicBezTo>
                    <a:pt x="321818" y="5969"/>
                    <a:pt x="320421" y="6350"/>
                    <a:pt x="318389" y="7112"/>
                  </a:cubicBezTo>
                  <a:lnTo>
                    <a:pt x="318135" y="7112"/>
                  </a:lnTo>
                  <a:cubicBezTo>
                    <a:pt x="316357" y="7366"/>
                    <a:pt x="314071" y="8255"/>
                    <a:pt x="312293" y="8890"/>
                  </a:cubicBezTo>
                  <a:cubicBezTo>
                    <a:pt x="312039" y="8890"/>
                    <a:pt x="311785" y="9144"/>
                    <a:pt x="311150" y="9144"/>
                  </a:cubicBezTo>
                  <a:cubicBezTo>
                    <a:pt x="309753" y="9779"/>
                    <a:pt x="308229" y="10287"/>
                    <a:pt x="306578" y="10541"/>
                  </a:cubicBezTo>
                  <a:cubicBezTo>
                    <a:pt x="306324" y="10541"/>
                    <a:pt x="305435" y="11176"/>
                    <a:pt x="305054" y="11176"/>
                  </a:cubicBezTo>
                  <a:cubicBezTo>
                    <a:pt x="303657" y="11430"/>
                    <a:pt x="301879" y="12065"/>
                    <a:pt x="300482" y="12573"/>
                  </a:cubicBezTo>
                  <a:cubicBezTo>
                    <a:pt x="300228" y="12573"/>
                    <a:pt x="299593" y="12827"/>
                    <a:pt x="299339" y="12827"/>
                  </a:cubicBezTo>
                  <a:cubicBezTo>
                    <a:pt x="297561" y="13462"/>
                    <a:pt x="295275" y="14224"/>
                    <a:pt x="293497" y="14859"/>
                  </a:cubicBezTo>
                  <a:cubicBezTo>
                    <a:pt x="293243" y="14859"/>
                    <a:pt x="292862" y="15367"/>
                    <a:pt x="292354" y="15367"/>
                  </a:cubicBezTo>
                  <a:cubicBezTo>
                    <a:pt x="290957" y="16002"/>
                    <a:pt x="289179" y="16891"/>
                    <a:pt x="287782" y="17145"/>
                  </a:cubicBezTo>
                  <a:cubicBezTo>
                    <a:pt x="287274" y="17399"/>
                    <a:pt x="286639" y="17399"/>
                    <a:pt x="286004" y="17653"/>
                  </a:cubicBezTo>
                  <a:cubicBezTo>
                    <a:pt x="284480" y="18542"/>
                    <a:pt x="283083" y="19177"/>
                    <a:pt x="281686" y="19685"/>
                  </a:cubicBezTo>
                  <a:cubicBezTo>
                    <a:pt x="281432" y="19939"/>
                    <a:pt x="280543" y="19939"/>
                    <a:pt x="280289" y="20320"/>
                  </a:cubicBezTo>
                  <a:cubicBezTo>
                    <a:pt x="278511" y="21209"/>
                    <a:pt x="276225" y="22098"/>
                    <a:pt x="274447" y="23241"/>
                  </a:cubicBezTo>
                  <a:cubicBezTo>
                    <a:pt x="274193" y="23241"/>
                    <a:pt x="274193" y="23495"/>
                    <a:pt x="273558" y="23495"/>
                  </a:cubicBezTo>
                  <a:cubicBezTo>
                    <a:pt x="271780" y="24384"/>
                    <a:pt x="270129" y="25527"/>
                    <a:pt x="268605" y="26035"/>
                  </a:cubicBezTo>
                  <a:cubicBezTo>
                    <a:pt x="267716" y="26289"/>
                    <a:pt x="267462" y="26924"/>
                    <a:pt x="266827" y="27178"/>
                  </a:cubicBezTo>
                  <a:lnTo>
                    <a:pt x="262509" y="29210"/>
                  </a:lnTo>
                  <a:cubicBezTo>
                    <a:pt x="261620" y="29718"/>
                    <a:pt x="261366" y="30099"/>
                    <a:pt x="260477" y="30353"/>
                  </a:cubicBezTo>
                  <a:cubicBezTo>
                    <a:pt x="258699" y="31496"/>
                    <a:pt x="256667" y="32639"/>
                    <a:pt x="254381" y="33528"/>
                  </a:cubicBezTo>
                  <a:lnTo>
                    <a:pt x="246888" y="37846"/>
                  </a:lnTo>
                  <a:cubicBezTo>
                    <a:pt x="245999" y="38481"/>
                    <a:pt x="245491" y="38989"/>
                    <a:pt x="244602" y="39243"/>
                  </a:cubicBezTo>
                  <a:lnTo>
                    <a:pt x="239395" y="42672"/>
                  </a:lnTo>
                  <a:cubicBezTo>
                    <a:pt x="238506" y="42926"/>
                    <a:pt x="237363" y="43561"/>
                    <a:pt x="236855" y="44069"/>
                  </a:cubicBezTo>
                  <a:cubicBezTo>
                    <a:pt x="235077" y="44958"/>
                    <a:pt x="233045" y="46355"/>
                    <a:pt x="231013" y="47498"/>
                  </a:cubicBezTo>
                  <a:cubicBezTo>
                    <a:pt x="230124" y="47752"/>
                    <a:pt x="229616" y="48387"/>
                    <a:pt x="229235" y="49022"/>
                  </a:cubicBezTo>
                  <a:cubicBezTo>
                    <a:pt x="226695" y="50800"/>
                    <a:pt x="224028" y="52197"/>
                    <a:pt x="221996" y="54229"/>
                  </a:cubicBezTo>
                  <a:cubicBezTo>
                    <a:pt x="221488" y="54483"/>
                    <a:pt x="220853" y="54737"/>
                    <a:pt x="220599" y="55118"/>
                  </a:cubicBezTo>
                  <a:cubicBezTo>
                    <a:pt x="218567" y="56515"/>
                    <a:pt x="216535" y="58039"/>
                    <a:pt x="214757" y="59436"/>
                  </a:cubicBezTo>
                  <a:cubicBezTo>
                    <a:pt x="213868" y="60325"/>
                    <a:pt x="212725" y="60579"/>
                    <a:pt x="212217" y="61468"/>
                  </a:cubicBezTo>
                  <a:cubicBezTo>
                    <a:pt x="210439" y="62357"/>
                    <a:pt x="209042" y="63754"/>
                    <a:pt x="207010" y="65278"/>
                  </a:cubicBezTo>
                  <a:cubicBezTo>
                    <a:pt x="206375" y="66167"/>
                    <a:pt x="205232" y="66675"/>
                    <a:pt x="204724" y="67310"/>
                  </a:cubicBezTo>
                  <a:cubicBezTo>
                    <a:pt x="202692" y="68707"/>
                    <a:pt x="200914" y="70231"/>
                    <a:pt x="198882" y="71882"/>
                  </a:cubicBezTo>
                  <a:cubicBezTo>
                    <a:pt x="198374" y="72136"/>
                    <a:pt x="197739" y="72390"/>
                    <a:pt x="197485" y="73279"/>
                  </a:cubicBezTo>
                  <a:cubicBezTo>
                    <a:pt x="195199" y="75057"/>
                    <a:pt x="192532" y="77343"/>
                    <a:pt x="190500" y="79121"/>
                  </a:cubicBezTo>
                  <a:cubicBezTo>
                    <a:pt x="189611" y="79629"/>
                    <a:pt x="189103" y="80518"/>
                    <a:pt x="188214" y="80899"/>
                  </a:cubicBezTo>
                  <a:cubicBezTo>
                    <a:pt x="186817" y="82296"/>
                    <a:pt x="185039" y="83820"/>
                    <a:pt x="183642" y="85217"/>
                  </a:cubicBezTo>
                  <a:cubicBezTo>
                    <a:pt x="183007" y="86106"/>
                    <a:pt x="181864" y="86614"/>
                    <a:pt x="180975" y="87757"/>
                  </a:cubicBezTo>
                  <a:cubicBezTo>
                    <a:pt x="179578" y="89154"/>
                    <a:pt x="178054" y="90678"/>
                    <a:pt x="176657" y="91821"/>
                  </a:cubicBezTo>
                  <a:cubicBezTo>
                    <a:pt x="176022" y="92456"/>
                    <a:pt x="174879" y="93218"/>
                    <a:pt x="174371" y="94107"/>
                  </a:cubicBezTo>
                  <a:cubicBezTo>
                    <a:pt x="172339" y="96139"/>
                    <a:pt x="170307" y="97917"/>
                    <a:pt x="168529" y="99949"/>
                  </a:cubicBezTo>
                  <a:lnTo>
                    <a:pt x="166497" y="101981"/>
                  </a:lnTo>
                  <a:lnTo>
                    <a:pt x="161290" y="107188"/>
                  </a:lnTo>
                  <a:lnTo>
                    <a:pt x="158750" y="109728"/>
                  </a:lnTo>
                  <a:cubicBezTo>
                    <a:pt x="157353" y="111125"/>
                    <a:pt x="155829" y="112649"/>
                    <a:pt x="154686" y="114046"/>
                  </a:cubicBezTo>
                  <a:cubicBezTo>
                    <a:pt x="154178" y="115189"/>
                    <a:pt x="152908" y="115824"/>
                    <a:pt x="152146" y="116967"/>
                  </a:cubicBezTo>
                  <a:cubicBezTo>
                    <a:pt x="150749" y="118364"/>
                    <a:pt x="149225" y="120142"/>
                    <a:pt x="147828" y="121539"/>
                  </a:cubicBezTo>
                  <a:cubicBezTo>
                    <a:pt x="147193" y="122428"/>
                    <a:pt x="146431" y="122936"/>
                    <a:pt x="145796" y="124079"/>
                  </a:cubicBezTo>
                  <a:cubicBezTo>
                    <a:pt x="143510" y="126365"/>
                    <a:pt x="141732" y="128651"/>
                    <a:pt x="139700" y="131064"/>
                  </a:cubicBezTo>
                  <a:cubicBezTo>
                    <a:pt x="138811" y="131572"/>
                    <a:pt x="138557" y="132461"/>
                    <a:pt x="137668" y="132842"/>
                  </a:cubicBezTo>
                  <a:cubicBezTo>
                    <a:pt x="136271" y="134620"/>
                    <a:pt x="134493" y="136652"/>
                    <a:pt x="133096" y="138303"/>
                  </a:cubicBezTo>
                  <a:cubicBezTo>
                    <a:pt x="132842" y="138557"/>
                    <a:pt x="132588" y="138811"/>
                    <a:pt x="132588" y="139446"/>
                  </a:cubicBezTo>
                  <a:cubicBezTo>
                    <a:pt x="131953" y="139954"/>
                    <a:pt x="131445" y="140335"/>
                    <a:pt x="131191" y="141224"/>
                  </a:cubicBezTo>
                  <a:cubicBezTo>
                    <a:pt x="130048" y="142621"/>
                    <a:pt x="128651" y="144145"/>
                    <a:pt x="127381" y="145542"/>
                  </a:cubicBezTo>
                  <a:cubicBezTo>
                    <a:pt x="126746" y="146685"/>
                    <a:pt x="125857" y="147320"/>
                    <a:pt x="125349" y="148463"/>
                  </a:cubicBezTo>
                  <a:cubicBezTo>
                    <a:pt x="124206" y="149860"/>
                    <a:pt x="122809" y="151638"/>
                    <a:pt x="121539" y="153035"/>
                  </a:cubicBezTo>
                  <a:cubicBezTo>
                    <a:pt x="120904" y="153924"/>
                    <a:pt x="120142" y="154813"/>
                    <a:pt x="119507" y="155575"/>
                  </a:cubicBezTo>
                  <a:cubicBezTo>
                    <a:pt x="118110" y="157607"/>
                    <a:pt x="116078" y="159639"/>
                    <a:pt x="114554" y="161671"/>
                  </a:cubicBezTo>
                  <a:cubicBezTo>
                    <a:pt x="114300" y="161925"/>
                    <a:pt x="114046" y="162560"/>
                    <a:pt x="113665" y="163068"/>
                  </a:cubicBezTo>
                  <a:lnTo>
                    <a:pt x="108204" y="170561"/>
                  </a:lnTo>
                  <a:cubicBezTo>
                    <a:pt x="107315" y="171450"/>
                    <a:pt x="107061" y="171958"/>
                    <a:pt x="106426" y="173101"/>
                  </a:cubicBezTo>
                  <a:cubicBezTo>
                    <a:pt x="105029" y="174879"/>
                    <a:pt x="103886" y="176911"/>
                    <a:pt x="102616" y="178562"/>
                  </a:cubicBezTo>
                  <a:cubicBezTo>
                    <a:pt x="102108" y="179705"/>
                    <a:pt x="101219" y="180340"/>
                    <a:pt x="100584" y="181483"/>
                  </a:cubicBezTo>
                  <a:cubicBezTo>
                    <a:pt x="99441" y="183261"/>
                    <a:pt x="98298" y="184658"/>
                    <a:pt x="97155" y="186436"/>
                  </a:cubicBezTo>
                  <a:cubicBezTo>
                    <a:pt x="96520" y="187579"/>
                    <a:pt x="95631" y="188722"/>
                    <a:pt x="95123" y="189357"/>
                  </a:cubicBezTo>
                  <a:cubicBezTo>
                    <a:pt x="93980" y="191389"/>
                    <a:pt x="92837" y="192786"/>
                    <a:pt x="91948" y="194564"/>
                  </a:cubicBezTo>
                  <a:cubicBezTo>
                    <a:pt x="91059" y="195707"/>
                    <a:pt x="90805" y="196342"/>
                    <a:pt x="89916" y="197485"/>
                  </a:cubicBezTo>
                  <a:cubicBezTo>
                    <a:pt x="88392" y="199517"/>
                    <a:pt x="87630" y="201549"/>
                    <a:pt x="86106" y="203581"/>
                  </a:cubicBezTo>
                  <a:cubicBezTo>
                    <a:pt x="85471" y="204470"/>
                    <a:pt x="85217" y="204724"/>
                    <a:pt x="84963" y="205359"/>
                  </a:cubicBezTo>
                  <a:cubicBezTo>
                    <a:pt x="83185" y="207899"/>
                    <a:pt x="81788" y="210820"/>
                    <a:pt x="79756" y="213487"/>
                  </a:cubicBezTo>
                  <a:cubicBezTo>
                    <a:pt x="79502" y="214122"/>
                    <a:pt x="79248" y="214884"/>
                    <a:pt x="78359" y="215519"/>
                  </a:cubicBezTo>
                  <a:cubicBezTo>
                    <a:pt x="77470" y="217551"/>
                    <a:pt x="76073" y="219583"/>
                    <a:pt x="74930" y="221361"/>
                  </a:cubicBezTo>
                  <a:cubicBezTo>
                    <a:pt x="74041" y="222504"/>
                    <a:pt x="73787" y="223393"/>
                    <a:pt x="73152" y="224282"/>
                  </a:cubicBezTo>
                  <a:lnTo>
                    <a:pt x="69723" y="229743"/>
                  </a:lnTo>
                  <a:cubicBezTo>
                    <a:pt x="69088" y="230886"/>
                    <a:pt x="68834" y="232029"/>
                    <a:pt x="67945" y="232664"/>
                  </a:cubicBezTo>
                  <a:cubicBezTo>
                    <a:pt x="66802" y="234442"/>
                    <a:pt x="65913" y="236474"/>
                    <a:pt x="65024" y="238125"/>
                  </a:cubicBezTo>
                  <a:cubicBezTo>
                    <a:pt x="64770" y="239268"/>
                    <a:pt x="63881" y="239903"/>
                    <a:pt x="63627" y="241046"/>
                  </a:cubicBezTo>
                  <a:cubicBezTo>
                    <a:pt x="62484" y="243078"/>
                    <a:pt x="61595" y="245364"/>
                    <a:pt x="60198" y="247396"/>
                  </a:cubicBezTo>
                  <a:cubicBezTo>
                    <a:pt x="59563" y="248285"/>
                    <a:pt x="59309" y="248539"/>
                    <a:pt x="59055" y="249428"/>
                  </a:cubicBezTo>
                  <a:lnTo>
                    <a:pt x="54737" y="258064"/>
                  </a:lnTo>
                  <a:cubicBezTo>
                    <a:pt x="54483" y="258318"/>
                    <a:pt x="54483" y="258953"/>
                    <a:pt x="53848" y="259461"/>
                  </a:cubicBezTo>
                  <a:cubicBezTo>
                    <a:pt x="52959" y="261747"/>
                    <a:pt x="51816" y="264033"/>
                    <a:pt x="50419" y="266700"/>
                  </a:cubicBezTo>
                  <a:cubicBezTo>
                    <a:pt x="50165" y="267335"/>
                    <a:pt x="49530" y="268478"/>
                    <a:pt x="49276" y="268986"/>
                  </a:cubicBezTo>
                  <a:cubicBezTo>
                    <a:pt x="48133" y="271272"/>
                    <a:pt x="47498" y="273304"/>
                    <a:pt x="46355" y="275336"/>
                  </a:cubicBezTo>
                  <a:cubicBezTo>
                    <a:pt x="46101" y="275590"/>
                    <a:pt x="46101" y="275844"/>
                    <a:pt x="45847" y="276733"/>
                  </a:cubicBezTo>
                  <a:cubicBezTo>
                    <a:pt x="45847" y="276987"/>
                    <a:pt x="45212" y="277241"/>
                    <a:pt x="45212" y="277622"/>
                  </a:cubicBezTo>
                  <a:cubicBezTo>
                    <a:pt x="42037" y="284861"/>
                    <a:pt x="38862" y="292100"/>
                    <a:pt x="35941" y="299339"/>
                  </a:cubicBezTo>
                  <a:cubicBezTo>
                    <a:pt x="35687" y="300228"/>
                    <a:pt x="35052" y="300736"/>
                    <a:pt x="35052" y="301625"/>
                  </a:cubicBezTo>
                  <a:lnTo>
                    <a:pt x="30734" y="312293"/>
                  </a:lnTo>
                  <a:cubicBezTo>
                    <a:pt x="30734" y="312928"/>
                    <a:pt x="30734" y="312928"/>
                    <a:pt x="30480" y="313182"/>
                  </a:cubicBezTo>
                  <a:cubicBezTo>
                    <a:pt x="29083" y="316357"/>
                    <a:pt x="27940" y="320167"/>
                    <a:pt x="27051" y="323342"/>
                  </a:cubicBezTo>
                  <a:cubicBezTo>
                    <a:pt x="26543" y="323850"/>
                    <a:pt x="26543" y="324739"/>
                    <a:pt x="26162" y="325374"/>
                  </a:cubicBezTo>
                  <a:cubicBezTo>
                    <a:pt x="25019" y="329184"/>
                    <a:pt x="23495" y="332613"/>
                    <a:pt x="22733" y="336296"/>
                  </a:cubicBezTo>
                  <a:cubicBezTo>
                    <a:pt x="22733" y="336550"/>
                    <a:pt x="22098" y="336931"/>
                    <a:pt x="22098" y="337820"/>
                  </a:cubicBezTo>
                  <a:cubicBezTo>
                    <a:pt x="21209" y="340995"/>
                    <a:pt x="20066" y="344170"/>
                    <a:pt x="19177" y="347599"/>
                  </a:cubicBezTo>
                  <a:cubicBezTo>
                    <a:pt x="18923" y="348107"/>
                    <a:pt x="18923" y="348996"/>
                    <a:pt x="18542" y="349631"/>
                  </a:cubicBezTo>
                  <a:cubicBezTo>
                    <a:pt x="17399" y="353441"/>
                    <a:pt x="16256" y="356870"/>
                    <a:pt x="15621" y="360680"/>
                  </a:cubicBezTo>
                  <a:cubicBezTo>
                    <a:pt x="15621" y="361188"/>
                    <a:pt x="15367" y="361569"/>
                    <a:pt x="15367" y="362458"/>
                  </a:cubicBezTo>
                  <a:cubicBezTo>
                    <a:pt x="14478" y="365633"/>
                    <a:pt x="13335" y="368808"/>
                    <a:pt x="12700" y="371729"/>
                  </a:cubicBezTo>
                  <a:cubicBezTo>
                    <a:pt x="12700" y="372618"/>
                    <a:pt x="12446" y="373126"/>
                    <a:pt x="12446" y="373761"/>
                  </a:cubicBezTo>
                  <a:cubicBezTo>
                    <a:pt x="11557" y="377190"/>
                    <a:pt x="10414" y="381000"/>
                    <a:pt x="9906" y="384175"/>
                  </a:cubicBezTo>
                  <a:cubicBezTo>
                    <a:pt x="9906" y="384810"/>
                    <a:pt x="9652" y="385572"/>
                    <a:pt x="9652" y="386207"/>
                  </a:cubicBezTo>
                  <a:cubicBezTo>
                    <a:pt x="8763" y="389636"/>
                    <a:pt x="8255" y="392811"/>
                    <a:pt x="7620" y="395732"/>
                  </a:cubicBezTo>
                  <a:cubicBezTo>
                    <a:pt x="7620" y="396240"/>
                    <a:pt x="7366" y="396875"/>
                    <a:pt x="7366" y="397510"/>
                  </a:cubicBezTo>
                  <a:cubicBezTo>
                    <a:pt x="6731" y="401320"/>
                    <a:pt x="5969" y="404749"/>
                    <a:pt x="5588" y="407924"/>
                  </a:cubicBezTo>
                  <a:cubicBezTo>
                    <a:pt x="5588" y="408813"/>
                    <a:pt x="5334" y="409321"/>
                    <a:pt x="5334" y="410210"/>
                  </a:cubicBezTo>
                  <a:cubicBezTo>
                    <a:pt x="4826" y="413385"/>
                    <a:pt x="4191" y="416560"/>
                    <a:pt x="3937" y="419989"/>
                  </a:cubicBezTo>
                  <a:lnTo>
                    <a:pt x="3937" y="421386"/>
                  </a:lnTo>
                  <a:cubicBezTo>
                    <a:pt x="3429" y="424815"/>
                    <a:pt x="3048" y="427990"/>
                    <a:pt x="2794" y="431800"/>
                  </a:cubicBezTo>
                  <a:cubicBezTo>
                    <a:pt x="2794" y="432308"/>
                    <a:pt x="2794" y="433197"/>
                    <a:pt x="2540" y="433832"/>
                  </a:cubicBezTo>
                  <a:cubicBezTo>
                    <a:pt x="1905" y="437261"/>
                    <a:pt x="1651" y="440436"/>
                    <a:pt x="1651" y="443738"/>
                  </a:cubicBezTo>
                  <a:lnTo>
                    <a:pt x="1651" y="444627"/>
                  </a:lnTo>
                  <a:cubicBezTo>
                    <a:pt x="1397" y="448056"/>
                    <a:pt x="1397" y="451231"/>
                    <a:pt x="1143" y="455041"/>
                  </a:cubicBezTo>
                  <a:lnTo>
                    <a:pt x="1143" y="457581"/>
                  </a:lnTo>
                  <a:cubicBezTo>
                    <a:pt x="1143" y="461010"/>
                    <a:pt x="508" y="464185"/>
                    <a:pt x="508" y="467995"/>
                  </a:cubicBezTo>
                  <a:cubicBezTo>
                    <a:pt x="0" y="548005"/>
                    <a:pt x="27813" y="604393"/>
                    <a:pt x="72517" y="631063"/>
                  </a:cubicBezTo>
                  <a:lnTo>
                    <a:pt x="320548" y="775208"/>
                  </a:lnTo>
                  <a:cubicBezTo>
                    <a:pt x="275463" y="748665"/>
                    <a:pt x="248031" y="692531"/>
                    <a:pt x="248285" y="612775"/>
                  </a:cubicBezTo>
                  <a:cubicBezTo>
                    <a:pt x="248285" y="609346"/>
                    <a:pt x="248285" y="605790"/>
                    <a:pt x="248539" y="602615"/>
                  </a:cubicBezTo>
                  <a:lnTo>
                    <a:pt x="248539" y="600075"/>
                  </a:lnTo>
                  <a:cubicBezTo>
                    <a:pt x="248539" y="596900"/>
                    <a:pt x="248793" y="593090"/>
                    <a:pt x="249428" y="589915"/>
                  </a:cubicBezTo>
                  <a:lnTo>
                    <a:pt x="249428" y="588772"/>
                  </a:lnTo>
                  <a:cubicBezTo>
                    <a:pt x="249682" y="585597"/>
                    <a:pt x="249682" y="582676"/>
                    <a:pt x="250063" y="579501"/>
                  </a:cubicBezTo>
                  <a:cubicBezTo>
                    <a:pt x="250063" y="578612"/>
                    <a:pt x="250063" y="577723"/>
                    <a:pt x="250317" y="576961"/>
                  </a:cubicBezTo>
                  <a:cubicBezTo>
                    <a:pt x="250952" y="573786"/>
                    <a:pt x="251206" y="569976"/>
                    <a:pt x="251460" y="566801"/>
                  </a:cubicBezTo>
                  <a:cubicBezTo>
                    <a:pt x="251460" y="566293"/>
                    <a:pt x="251460" y="565658"/>
                    <a:pt x="251714" y="565023"/>
                  </a:cubicBezTo>
                  <a:cubicBezTo>
                    <a:pt x="252349" y="562102"/>
                    <a:pt x="252603" y="559181"/>
                    <a:pt x="253111" y="556133"/>
                  </a:cubicBezTo>
                  <a:cubicBezTo>
                    <a:pt x="253111" y="555244"/>
                    <a:pt x="253746" y="554101"/>
                    <a:pt x="253746" y="553466"/>
                  </a:cubicBezTo>
                  <a:cubicBezTo>
                    <a:pt x="254254" y="550037"/>
                    <a:pt x="254635" y="546608"/>
                    <a:pt x="255524" y="543306"/>
                  </a:cubicBezTo>
                  <a:cubicBezTo>
                    <a:pt x="255524" y="542417"/>
                    <a:pt x="255778" y="541909"/>
                    <a:pt x="255778" y="541020"/>
                  </a:cubicBezTo>
                  <a:cubicBezTo>
                    <a:pt x="256667" y="538099"/>
                    <a:pt x="256921" y="535178"/>
                    <a:pt x="257556" y="532384"/>
                  </a:cubicBezTo>
                  <a:cubicBezTo>
                    <a:pt x="258191" y="531749"/>
                    <a:pt x="258191" y="530606"/>
                    <a:pt x="258445" y="530098"/>
                  </a:cubicBezTo>
                  <a:cubicBezTo>
                    <a:pt x="258953" y="526669"/>
                    <a:pt x="259842" y="523113"/>
                    <a:pt x="260985" y="519938"/>
                  </a:cubicBezTo>
                  <a:cubicBezTo>
                    <a:pt x="261239" y="519049"/>
                    <a:pt x="261239" y="517906"/>
                    <a:pt x="261493" y="517271"/>
                  </a:cubicBezTo>
                  <a:lnTo>
                    <a:pt x="263779" y="508635"/>
                  </a:lnTo>
                  <a:cubicBezTo>
                    <a:pt x="264033" y="507746"/>
                    <a:pt x="264033" y="507238"/>
                    <a:pt x="264414" y="506095"/>
                  </a:cubicBezTo>
                  <a:cubicBezTo>
                    <a:pt x="265557" y="502920"/>
                    <a:pt x="266192" y="499110"/>
                    <a:pt x="267335" y="495935"/>
                  </a:cubicBezTo>
                  <a:cubicBezTo>
                    <a:pt x="267589" y="494792"/>
                    <a:pt x="268224" y="494157"/>
                    <a:pt x="268224" y="493014"/>
                  </a:cubicBezTo>
                  <a:cubicBezTo>
                    <a:pt x="268732" y="490093"/>
                    <a:pt x="270002" y="487172"/>
                    <a:pt x="271145" y="484124"/>
                  </a:cubicBezTo>
                  <a:cubicBezTo>
                    <a:pt x="271399" y="483235"/>
                    <a:pt x="271399" y="482727"/>
                    <a:pt x="271780" y="481838"/>
                  </a:cubicBezTo>
                  <a:cubicBezTo>
                    <a:pt x="272923" y="478409"/>
                    <a:pt x="274066" y="474853"/>
                    <a:pt x="275590" y="471424"/>
                  </a:cubicBezTo>
                  <a:cubicBezTo>
                    <a:pt x="275844" y="470281"/>
                    <a:pt x="276098" y="469646"/>
                    <a:pt x="276479" y="468503"/>
                  </a:cubicBezTo>
                  <a:cubicBezTo>
                    <a:pt x="277622" y="465328"/>
                    <a:pt x="278765" y="462407"/>
                    <a:pt x="279908" y="459232"/>
                  </a:cubicBezTo>
                  <a:cubicBezTo>
                    <a:pt x="279908" y="458724"/>
                    <a:pt x="280162" y="458343"/>
                    <a:pt x="280162" y="457835"/>
                  </a:cubicBezTo>
                  <a:cubicBezTo>
                    <a:pt x="281559" y="454025"/>
                    <a:pt x="282702" y="450850"/>
                    <a:pt x="284226" y="447167"/>
                  </a:cubicBezTo>
                  <a:cubicBezTo>
                    <a:pt x="284480" y="446532"/>
                    <a:pt x="284861" y="445389"/>
                    <a:pt x="285115" y="444627"/>
                  </a:cubicBezTo>
                  <a:cubicBezTo>
                    <a:pt x="286512" y="441198"/>
                    <a:pt x="288036" y="438023"/>
                    <a:pt x="289433" y="434213"/>
                  </a:cubicBezTo>
                  <a:lnTo>
                    <a:pt x="289433" y="433959"/>
                  </a:lnTo>
                  <a:cubicBezTo>
                    <a:pt x="290957" y="430149"/>
                    <a:pt x="292862" y="426974"/>
                    <a:pt x="294386" y="423545"/>
                  </a:cubicBezTo>
                  <a:cubicBezTo>
                    <a:pt x="294640" y="422402"/>
                    <a:pt x="294894" y="421513"/>
                    <a:pt x="295275" y="420624"/>
                  </a:cubicBezTo>
                  <a:cubicBezTo>
                    <a:pt x="296164" y="418592"/>
                    <a:pt x="297307" y="416560"/>
                    <a:pt x="298196" y="414782"/>
                  </a:cubicBezTo>
                  <a:cubicBezTo>
                    <a:pt x="298704" y="413893"/>
                    <a:pt x="299085" y="412750"/>
                    <a:pt x="299339" y="412242"/>
                  </a:cubicBezTo>
                  <a:cubicBezTo>
                    <a:pt x="300482" y="409702"/>
                    <a:pt x="301879" y="407035"/>
                    <a:pt x="303149" y="404749"/>
                  </a:cubicBezTo>
                  <a:cubicBezTo>
                    <a:pt x="303149" y="404495"/>
                    <a:pt x="303403" y="403860"/>
                    <a:pt x="303403" y="403606"/>
                  </a:cubicBezTo>
                  <a:lnTo>
                    <a:pt x="307721" y="394970"/>
                  </a:lnTo>
                  <a:cubicBezTo>
                    <a:pt x="307721" y="394716"/>
                    <a:pt x="307975" y="394081"/>
                    <a:pt x="307975" y="393827"/>
                  </a:cubicBezTo>
                  <a:cubicBezTo>
                    <a:pt x="309372" y="391287"/>
                    <a:pt x="310515" y="388874"/>
                    <a:pt x="312039" y="386334"/>
                  </a:cubicBezTo>
                  <a:lnTo>
                    <a:pt x="313182" y="384302"/>
                  </a:lnTo>
                  <a:cubicBezTo>
                    <a:pt x="314071" y="382016"/>
                    <a:pt x="315214" y="379984"/>
                    <a:pt x="316611" y="377952"/>
                  </a:cubicBezTo>
                  <a:cubicBezTo>
                    <a:pt x="316865" y="377444"/>
                    <a:pt x="317500" y="376555"/>
                    <a:pt x="318008" y="375666"/>
                  </a:cubicBezTo>
                  <a:cubicBezTo>
                    <a:pt x="319151" y="373380"/>
                    <a:pt x="320294" y="371602"/>
                    <a:pt x="321818" y="369316"/>
                  </a:cubicBezTo>
                  <a:cubicBezTo>
                    <a:pt x="322072" y="368808"/>
                    <a:pt x="322453" y="367919"/>
                    <a:pt x="323342" y="367284"/>
                  </a:cubicBezTo>
                  <a:cubicBezTo>
                    <a:pt x="324739" y="364998"/>
                    <a:pt x="326263" y="362712"/>
                    <a:pt x="327152" y="360426"/>
                  </a:cubicBezTo>
                  <a:cubicBezTo>
                    <a:pt x="327660" y="360172"/>
                    <a:pt x="327660" y="359537"/>
                    <a:pt x="328041" y="359283"/>
                  </a:cubicBezTo>
                  <a:cubicBezTo>
                    <a:pt x="329819" y="356362"/>
                    <a:pt x="331216" y="354076"/>
                    <a:pt x="332994" y="351155"/>
                  </a:cubicBezTo>
                  <a:cubicBezTo>
                    <a:pt x="332994" y="350520"/>
                    <a:pt x="333502" y="350520"/>
                    <a:pt x="333502" y="350266"/>
                  </a:cubicBezTo>
                  <a:cubicBezTo>
                    <a:pt x="334899" y="347726"/>
                    <a:pt x="336677" y="345059"/>
                    <a:pt x="338074" y="343027"/>
                  </a:cubicBezTo>
                  <a:cubicBezTo>
                    <a:pt x="338328" y="342519"/>
                    <a:pt x="339217" y="341630"/>
                    <a:pt x="339471" y="340995"/>
                  </a:cubicBezTo>
                  <a:cubicBezTo>
                    <a:pt x="340614" y="338963"/>
                    <a:pt x="342011" y="337185"/>
                    <a:pt x="342900" y="335153"/>
                  </a:cubicBezTo>
                  <a:cubicBezTo>
                    <a:pt x="343789" y="334264"/>
                    <a:pt x="344043" y="333121"/>
                    <a:pt x="344932" y="332613"/>
                  </a:cubicBezTo>
                  <a:cubicBezTo>
                    <a:pt x="345821" y="330835"/>
                    <a:pt x="347218" y="328803"/>
                    <a:pt x="348361" y="327152"/>
                  </a:cubicBezTo>
                  <a:cubicBezTo>
                    <a:pt x="349250" y="326644"/>
                    <a:pt x="349504" y="325374"/>
                    <a:pt x="350139" y="324612"/>
                  </a:cubicBezTo>
                  <a:cubicBezTo>
                    <a:pt x="351536" y="322834"/>
                    <a:pt x="352679" y="321183"/>
                    <a:pt x="354203" y="319405"/>
                  </a:cubicBezTo>
                  <a:cubicBezTo>
                    <a:pt x="354457" y="318516"/>
                    <a:pt x="355346" y="318008"/>
                    <a:pt x="355727" y="317119"/>
                  </a:cubicBezTo>
                  <a:lnTo>
                    <a:pt x="361188" y="309626"/>
                  </a:lnTo>
                  <a:cubicBezTo>
                    <a:pt x="361442" y="309372"/>
                    <a:pt x="361823" y="308737"/>
                    <a:pt x="361823" y="308483"/>
                  </a:cubicBezTo>
                  <a:cubicBezTo>
                    <a:pt x="363220" y="306451"/>
                    <a:pt x="365252" y="304165"/>
                    <a:pt x="366776" y="302387"/>
                  </a:cubicBezTo>
                  <a:cubicBezTo>
                    <a:pt x="367284" y="301498"/>
                    <a:pt x="368173" y="300609"/>
                    <a:pt x="368808" y="299847"/>
                  </a:cubicBezTo>
                  <a:cubicBezTo>
                    <a:pt x="369951" y="298450"/>
                    <a:pt x="371348" y="296672"/>
                    <a:pt x="372618" y="295275"/>
                  </a:cubicBezTo>
                  <a:cubicBezTo>
                    <a:pt x="373253" y="294132"/>
                    <a:pt x="374142" y="293497"/>
                    <a:pt x="374650" y="292354"/>
                  </a:cubicBezTo>
                  <a:cubicBezTo>
                    <a:pt x="375793" y="290957"/>
                    <a:pt x="377190" y="289433"/>
                    <a:pt x="378460" y="288036"/>
                  </a:cubicBezTo>
                  <a:cubicBezTo>
                    <a:pt x="379095" y="286893"/>
                    <a:pt x="379857" y="286258"/>
                    <a:pt x="380492" y="285115"/>
                  </a:cubicBezTo>
                  <a:cubicBezTo>
                    <a:pt x="381889" y="283337"/>
                    <a:pt x="383667" y="281051"/>
                    <a:pt x="385064" y="279273"/>
                  </a:cubicBezTo>
                  <a:cubicBezTo>
                    <a:pt x="385572" y="278384"/>
                    <a:pt x="386207" y="278130"/>
                    <a:pt x="386461" y="277495"/>
                  </a:cubicBezTo>
                  <a:cubicBezTo>
                    <a:pt x="388747" y="274828"/>
                    <a:pt x="390779" y="272542"/>
                    <a:pt x="393065" y="270256"/>
                  </a:cubicBezTo>
                  <a:cubicBezTo>
                    <a:pt x="393573" y="269367"/>
                    <a:pt x="394208" y="268732"/>
                    <a:pt x="394843" y="268224"/>
                  </a:cubicBezTo>
                  <a:cubicBezTo>
                    <a:pt x="396240" y="266446"/>
                    <a:pt x="398018" y="264795"/>
                    <a:pt x="399415" y="263017"/>
                  </a:cubicBezTo>
                  <a:cubicBezTo>
                    <a:pt x="400304" y="262128"/>
                    <a:pt x="400812" y="261493"/>
                    <a:pt x="401701" y="260350"/>
                  </a:cubicBezTo>
                  <a:cubicBezTo>
                    <a:pt x="403098" y="258572"/>
                    <a:pt x="404876" y="257175"/>
                    <a:pt x="406273" y="255143"/>
                  </a:cubicBezTo>
                  <a:lnTo>
                    <a:pt x="408559" y="253111"/>
                  </a:lnTo>
                  <a:cubicBezTo>
                    <a:pt x="410591" y="250825"/>
                    <a:pt x="412877" y="248539"/>
                    <a:pt x="415163" y="246253"/>
                  </a:cubicBezTo>
                  <a:cubicBezTo>
                    <a:pt x="417449" y="244221"/>
                    <a:pt x="420116" y="241935"/>
                    <a:pt x="422148" y="239903"/>
                  </a:cubicBezTo>
                  <a:cubicBezTo>
                    <a:pt x="423037" y="239014"/>
                    <a:pt x="423545" y="238760"/>
                    <a:pt x="423926" y="237871"/>
                  </a:cubicBezTo>
                  <a:cubicBezTo>
                    <a:pt x="425958" y="236474"/>
                    <a:pt x="427355" y="234696"/>
                    <a:pt x="429133" y="233299"/>
                  </a:cubicBezTo>
                  <a:lnTo>
                    <a:pt x="431165" y="231267"/>
                  </a:lnTo>
                  <a:cubicBezTo>
                    <a:pt x="433197" y="229870"/>
                    <a:pt x="434975" y="227838"/>
                    <a:pt x="436626" y="226314"/>
                  </a:cubicBezTo>
                  <a:cubicBezTo>
                    <a:pt x="437515" y="226060"/>
                    <a:pt x="437769" y="225425"/>
                    <a:pt x="438404" y="224917"/>
                  </a:cubicBezTo>
                  <a:cubicBezTo>
                    <a:pt x="440944" y="222885"/>
                    <a:pt x="443357" y="221107"/>
                    <a:pt x="445643" y="218821"/>
                  </a:cubicBezTo>
                  <a:cubicBezTo>
                    <a:pt x="446278" y="218567"/>
                    <a:pt x="446532" y="218186"/>
                    <a:pt x="446786" y="218186"/>
                  </a:cubicBezTo>
                  <a:cubicBezTo>
                    <a:pt x="449072" y="216154"/>
                    <a:pt x="450850" y="214757"/>
                    <a:pt x="452882" y="212979"/>
                  </a:cubicBezTo>
                  <a:cubicBezTo>
                    <a:pt x="453771" y="212471"/>
                    <a:pt x="454279" y="211836"/>
                    <a:pt x="455168" y="211201"/>
                  </a:cubicBezTo>
                  <a:cubicBezTo>
                    <a:pt x="456946" y="209677"/>
                    <a:pt x="458597" y="208280"/>
                    <a:pt x="460629" y="207137"/>
                  </a:cubicBezTo>
                  <a:cubicBezTo>
                    <a:pt x="461137" y="206629"/>
                    <a:pt x="462026" y="205994"/>
                    <a:pt x="462661" y="205359"/>
                  </a:cubicBezTo>
                  <a:cubicBezTo>
                    <a:pt x="464693" y="203962"/>
                    <a:pt x="466725" y="202438"/>
                    <a:pt x="468757" y="200787"/>
                  </a:cubicBezTo>
                  <a:cubicBezTo>
                    <a:pt x="469011" y="200152"/>
                    <a:pt x="469646" y="199898"/>
                    <a:pt x="469900" y="199898"/>
                  </a:cubicBezTo>
                  <a:cubicBezTo>
                    <a:pt x="472567" y="198120"/>
                    <a:pt x="475107" y="196469"/>
                    <a:pt x="477393" y="194945"/>
                  </a:cubicBezTo>
                  <a:cubicBezTo>
                    <a:pt x="478282" y="194437"/>
                    <a:pt x="478536" y="194056"/>
                    <a:pt x="479171" y="193802"/>
                  </a:cubicBezTo>
                  <a:cubicBezTo>
                    <a:pt x="481203" y="192405"/>
                    <a:pt x="482981" y="191262"/>
                    <a:pt x="485013" y="189992"/>
                  </a:cubicBezTo>
                  <a:cubicBezTo>
                    <a:pt x="485902" y="189738"/>
                    <a:pt x="487045" y="189103"/>
                    <a:pt x="487553" y="188595"/>
                  </a:cubicBezTo>
                  <a:lnTo>
                    <a:pt x="493014" y="185420"/>
                  </a:lnTo>
                  <a:cubicBezTo>
                    <a:pt x="493522" y="185166"/>
                    <a:pt x="494411" y="184277"/>
                    <a:pt x="495046" y="184023"/>
                  </a:cubicBezTo>
                  <a:lnTo>
                    <a:pt x="502920" y="179705"/>
                  </a:lnTo>
                  <a:cubicBezTo>
                    <a:pt x="504952" y="178562"/>
                    <a:pt x="506730" y="177673"/>
                    <a:pt x="508762" y="176530"/>
                  </a:cubicBezTo>
                  <a:cubicBezTo>
                    <a:pt x="509270" y="176276"/>
                    <a:pt x="509651" y="175641"/>
                    <a:pt x="510540" y="175387"/>
                  </a:cubicBezTo>
                  <a:lnTo>
                    <a:pt x="514858" y="173355"/>
                  </a:lnTo>
                  <a:cubicBezTo>
                    <a:pt x="515366" y="172847"/>
                    <a:pt x="516001" y="172466"/>
                    <a:pt x="516636" y="172212"/>
                  </a:cubicBezTo>
                  <a:cubicBezTo>
                    <a:pt x="518414" y="171323"/>
                    <a:pt x="519811" y="170434"/>
                    <a:pt x="521843" y="169672"/>
                  </a:cubicBezTo>
                  <a:cubicBezTo>
                    <a:pt x="522097" y="169672"/>
                    <a:pt x="522478" y="169418"/>
                    <a:pt x="522478" y="169418"/>
                  </a:cubicBezTo>
                  <a:cubicBezTo>
                    <a:pt x="524256" y="168275"/>
                    <a:pt x="526542" y="167640"/>
                    <a:pt x="528320" y="166878"/>
                  </a:cubicBezTo>
                  <a:cubicBezTo>
                    <a:pt x="528574" y="166624"/>
                    <a:pt x="529463" y="166624"/>
                    <a:pt x="529717" y="166243"/>
                  </a:cubicBezTo>
                  <a:cubicBezTo>
                    <a:pt x="531114" y="165354"/>
                    <a:pt x="532638" y="164465"/>
                    <a:pt x="534035" y="164211"/>
                  </a:cubicBezTo>
                  <a:cubicBezTo>
                    <a:pt x="534924" y="163957"/>
                    <a:pt x="535178" y="163957"/>
                    <a:pt x="535813" y="163703"/>
                  </a:cubicBezTo>
                  <a:cubicBezTo>
                    <a:pt x="537210" y="162814"/>
                    <a:pt x="538734" y="162560"/>
                    <a:pt x="540766" y="161925"/>
                  </a:cubicBezTo>
                  <a:cubicBezTo>
                    <a:pt x="541020" y="161925"/>
                    <a:pt x="541401" y="161290"/>
                    <a:pt x="541655" y="161290"/>
                  </a:cubicBezTo>
                  <a:cubicBezTo>
                    <a:pt x="543687" y="160782"/>
                    <a:pt x="545465" y="159893"/>
                    <a:pt x="547497" y="159258"/>
                  </a:cubicBezTo>
                  <a:cubicBezTo>
                    <a:pt x="548005" y="159258"/>
                    <a:pt x="548640" y="159004"/>
                    <a:pt x="548894" y="159004"/>
                  </a:cubicBezTo>
                  <a:cubicBezTo>
                    <a:pt x="550291" y="158496"/>
                    <a:pt x="551815" y="157861"/>
                    <a:pt x="553212" y="157607"/>
                  </a:cubicBezTo>
                  <a:cubicBezTo>
                    <a:pt x="554101" y="156972"/>
                    <a:pt x="554355" y="156972"/>
                    <a:pt x="555244" y="156718"/>
                  </a:cubicBezTo>
                  <a:cubicBezTo>
                    <a:pt x="556641" y="156464"/>
                    <a:pt x="558165" y="156210"/>
                    <a:pt x="559054" y="155321"/>
                  </a:cubicBezTo>
                  <a:cubicBezTo>
                    <a:pt x="559689" y="155321"/>
                    <a:pt x="560197" y="155067"/>
                    <a:pt x="560451" y="155067"/>
                  </a:cubicBezTo>
                  <a:cubicBezTo>
                    <a:pt x="562483" y="154178"/>
                    <a:pt x="564261" y="153924"/>
                    <a:pt x="565912" y="153670"/>
                  </a:cubicBezTo>
                  <a:cubicBezTo>
                    <a:pt x="566166" y="153670"/>
                    <a:pt x="566801" y="153416"/>
                    <a:pt x="567309" y="153416"/>
                  </a:cubicBezTo>
                  <a:cubicBezTo>
                    <a:pt x="568706" y="152908"/>
                    <a:pt x="570230" y="152527"/>
                    <a:pt x="571373" y="152273"/>
                  </a:cubicBezTo>
                  <a:cubicBezTo>
                    <a:pt x="571881" y="152273"/>
                    <a:pt x="572770" y="152019"/>
                    <a:pt x="573405" y="152019"/>
                  </a:cubicBezTo>
                  <a:cubicBezTo>
                    <a:pt x="574548" y="151511"/>
                    <a:pt x="575691" y="151511"/>
                    <a:pt x="577215" y="151130"/>
                  </a:cubicBezTo>
                  <a:cubicBezTo>
                    <a:pt x="577850" y="151130"/>
                    <a:pt x="578739" y="150876"/>
                    <a:pt x="579247" y="150876"/>
                  </a:cubicBezTo>
                  <a:cubicBezTo>
                    <a:pt x="580136" y="150876"/>
                    <a:pt x="580390" y="150622"/>
                    <a:pt x="581279" y="150622"/>
                  </a:cubicBezTo>
                  <a:cubicBezTo>
                    <a:pt x="583057" y="149987"/>
                    <a:pt x="584454" y="149733"/>
                    <a:pt x="585851" y="149733"/>
                  </a:cubicBezTo>
                  <a:cubicBezTo>
                    <a:pt x="586359" y="149733"/>
                    <a:pt x="587248" y="149479"/>
                    <a:pt x="587883" y="149479"/>
                  </a:cubicBezTo>
                  <a:cubicBezTo>
                    <a:pt x="589280" y="149225"/>
                    <a:pt x="590804" y="149225"/>
                    <a:pt x="592201" y="148590"/>
                  </a:cubicBezTo>
                  <a:cubicBezTo>
                    <a:pt x="593090" y="148590"/>
                    <a:pt x="593598" y="148336"/>
                    <a:pt x="594487" y="148336"/>
                  </a:cubicBezTo>
                  <a:cubicBezTo>
                    <a:pt x="595884" y="148082"/>
                    <a:pt x="597408" y="148082"/>
                    <a:pt x="598805" y="148082"/>
                  </a:cubicBezTo>
                  <a:cubicBezTo>
                    <a:pt x="599440" y="148082"/>
                    <a:pt x="600329" y="148082"/>
                    <a:pt x="600583" y="147828"/>
                  </a:cubicBezTo>
                  <a:cubicBezTo>
                    <a:pt x="602361" y="147828"/>
                    <a:pt x="603758" y="147193"/>
                    <a:pt x="605790" y="147193"/>
                  </a:cubicBezTo>
                  <a:lnTo>
                    <a:pt x="606679" y="147193"/>
                  </a:lnTo>
                  <a:cubicBezTo>
                    <a:pt x="608965" y="147193"/>
                    <a:pt x="610997" y="147193"/>
                    <a:pt x="613029" y="146939"/>
                  </a:cubicBezTo>
                  <a:lnTo>
                    <a:pt x="620903" y="146939"/>
                  </a:lnTo>
                  <a:cubicBezTo>
                    <a:pt x="622300" y="146939"/>
                    <a:pt x="623824" y="146939"/>
                    <a:pt x="624967" y="147193"/>
                  </a:cubicBezTo>
                  <a:lnTo>
                    <a:pt x="626999" y="147193"/>
                  </a:lnTo>
                  <a:cubicBezTo>
                    <a:pt x="628396" y="147193"/>
                    <a:pt x="629539" y="147828"/>
                    <a:pt x="631063" y="147828"/>
                  </a:cubicBezTo>
                  <a:cubicBezTo>
                    <a:pt x="631952" y="147828"/>
                    <a:pt x="632460" y="147828"/>
                    <a:pt x="633349" y="148082"/>
                  </a:cubicBezTo>
                  <a:cubicBezTo>
                    <a:pt x="634746" y="148082"/>
                    <a:pt x="635635" y="148336"/>
                    <a:pt x="637159" y="148590"/>
                  </a:cubicBezTo>
                  <a:cubicBezTo>
                    <a:pt x="638048" y="148590"/>
                    <a:pt x="638302" y="148590"/>
                    <a:pt x="639191" y="149225"/>
                  </a:cubicBezTo>
                  <a:cubicBezTo>
                    <a:pt x="640588" y="149479"/>
                    <a:pt x="642366" y="149733"/>
                    <a:pt x="643763" y="149733"/>
                  </a:cubicBezTo>
                  <a:lnTo>
                    <a:pt x="644271" y="149733"/>
                  </a:lnTo>
                  <a:cubicBezTo>
                    <a:pt x="646303" y="149987"/>
                    <a:pt x="648081" y="150622"/>
                    <a:pt x="649732" y="151130"/>
                  </a:cubicBezTo>
                  <a:cubicBezTo>
                    <a:pt x="649986" y="151130"/>
                    <a:pt x="650621" y="151384"/>
                    <a:pt x="651129" y="151384"/>
                  </a:cubicBezTo>
                  <a:cubicBezTo>
                    <a:pt x="652526" y="151892"/>
                    <a:pt x="654050" y="152273"/>
                    <a:pt x="655193" y="152527"/>
                  </a:cubicBezTo>
                  <a:cubicBezTo>
                    <a:pt x="655828" y="152781"/>
                    <a:pt x="656336" y="152781"/>
                    <a:pt x="656971" y="153416"/>
                  </a:cubicBezTo>
                  <a:cubicBezTo>
                    <a:pt x="658114" y="153670"/>
                    <a:pt x="659257" y="154051"/>
                    <a:pt x="660781" y="154305"/>
                  </a:cubicBezTo>
                  <a:cubicBezTo>
                    <a:pt x="661289" y="154940"/>
                    <a:pt x="662178" y="154940"/>
                    <a:pt x="662559" y="155194"/>
                  </a:cubicBezTo>
                  <a:cubicBezTo>
                    <a:pt x="663702" y="155448"/>
                    <a:pt x="664591" y="155702"/>
                    <a:pt x="665734" y="156591"/>
                  </a:cubicBezTo>
                  <a:cubicBezTo>
                    <a:pt x="666623" y="156845"/>
                    <a:pt x="667131" y="156845"/>
                    <a:pt x="667512" y="157099"/>
                  </a:cubicBezTo>
                  <a:cubicBezTo>
                    <a:pt x="668655" y="157734"/>
                    <a:pt x="669798" y="158242"/>
                    <a:pt x="670941" y="158623"/>
                  </a:cubicBezTo>
                  <a:cubicBezTo>
                    <a:pt x="671576" y="159131"/>
                    <a:pt x="671830" y="159131"/>
                    <a:pt x="672719" y="159512"/>
                  </a:cubicBezTo>
                  <a:cubicBezTo>
                    <a:pt x="674116" y="160147"/>
                    <a:pt x="675640" y="161036"/>
                    <a:pt x="676783" y="161544"/>
                  </a:cubicBezTo>
                  <a:cubicBezTo>
                    <a:pt x="676783" y="161544"/>
                    <a:pt x="676783" y="161544"/>
                    <a:pt x="676783" y="161544"/>
                  </a:cubicBezTo>
                  <a:lnTo>
                    <a:pt x="433959" y="17907"/>
                  </a:lnTo>
                  <a:cubicBezTo>
                    <a:pt x="432435" y="17399"/>
                    <a:pt x="431038" y="16129"/>
                    <a:pt x="429641" y="15367"/>
                  </a:cubicBezTo>
                  <a:cubicBezTo>
                    <a:pt x="429387" y="15367"/>
                    <a:pt x="429387" y="15113"/>
                    <a:pt x="429133" y="15113"/>
                  </a:cubicBezTo>
                  <a:cubicBezTo>
                    <a:pt x="427609" y="14478"/>
                    <a:pt x="426212" y="13716"/>
                    <a:pt x="425069" y="13081"/>
                  </a:cubicBezTo>
                  <a:cubicBezTo>
                    <a:pt x="424561" y="12827"/>
                    <a:pt x="423926" y="12827"/>
                    <a:pt x="423291" y="12192"/>
                  </a:cubicBezTo>
                  <a:cubicBezTo>
                    <a:pt x="422148" y="11938"/>
                    <a:pt x="421005" y="11303"/>
                    <a:pt x="420116" y="10795"/>
                  </a:cubicBezTo>
                  <a:cubicBezTo>
                    <a:pt x="419100" y="10414"/>
                    <a:pt x="418846" y="10414"/>
                    <a:pt x="417957" y="10160"/>
                  </a:cubicBezTo>
                  <a:cubicBezTo>
                    <a:pt x="417068" y="9906"/>
                    <a:pt x="415925" y="9271"/>
                    <a:pt x="414782" y="8636"/>
                  </a:cubicBezTo>
                  <a:cubicBezTo>
                    <a:pt x="413893" y="8128"/>
                    <a:pt x="413385" y="8128"/>
                    <a:pt x="413004" y="7747"/>
                  </a:cubicBezTo>
                  <a:cubicBezTo>
                    <a:pt x="411861" y="7493"/>
                    <a:pt x="410718" y="7112"/>
                    <a:pt x="409194" y="6604"/>
                  </a:cubicBezTo>
                  <a:cubicBezTo>
                    <a:pt x="408686" y="6350"/>
                    <a:pt x="408305" y="6350"/>
                    <a:pt x="407416" y="5969"/>
                  </a:cubicBezTo>
                  <a:lnTo>
                    <a:pt x="403225" y="4953"/>
                  </a:lnTo>
                  <a:cubicBezTo>
                    <a:pt x="402971" y="4953"/>
                    <a:pt x="402336" y="4699"/>
                    <a:pt x="402082" y="4699"/>
                  </a:cubicBezTo>
                  <a:cubicBezTo>
                    <a:pt x="400304" y="4445"/>
                    <a:pt x="398653" y="3556"/>
                    <a:pt x="396240" y="3302"/>
                  </a:cubicBezTo>
                  <a:lnTo>
                    <a:pt x="395732" y="3302"/>
                  </a:lnTo>
                  <a:cubicBezTo>
                    <a:pt x="393954" y="3048"/>
                    <a:pt x="392303" y="2413"/>
                    <a:pt x="390525" y="2159"/>
                  </a:cubicBezTo>
                  <a:cubicBezTo>
                    <a:pt x="389890" y="2159"/>
                    <a:pt x="389382" y="2159"/>
                    <a:pt x="388747" y="1905"/>
                  </a:cubicBezTo>
                  <a:cubicBezTo>
                    <a:pt x="387350" y="1651"/>
                    <a:pt x="386207" y="1651"/>
                    <a:pt x="384683" y="1016"/>
                  </a:cubicBezTo>
                  <a:cubicBezTo>
                    <a:pt x="384048" y="1016"/>
                    <a:pt x="383286" y="1016"/>
                    <a:pt x="382905" y="762"/>
                  </a:cubicBezTo>
                  <a:cubicBezTo>
                    <a:pt x="381508" y="762"/>
                    <a:pt x="380365" y="508"/>
                    <a:pt x="378841" y="508"/>
                  </a:cubicBezTo>
                  <a:lnTo>
                    <a:pt x="376809" y="508"/>
                  </a:lnTo>
                  <a:cubicBezTo>
                    <a:pt x="375412" y="508"/>
                    <a:pt x="373888" y="508"/>
                    <a:pt x="372491" y="254"/>
                  </a:cubicBezTo>
                  <a:close/>
                </a:path>
              </a:pathLst>
            </a:custGeom>
            <a:solidFill>
              <a:srgbClr val="979797"/>
            </a:solidFill>
          </p:spPr>
        </p:sp>
      </p:grpSp>
      <p:grpSp>
        <p:nvGrpSpPr>
          <p:cNvPr id="124" name="Group 124"/>
          <p:cNvGrpSpPr/>
          <p:nvPr/>
        </p:nvGrpSpPr>
        <p:grpSpPr>
          <a:xfrm>
            <a:off x="17175341" y="7965388"/>
            <a:ext cx="297813" cy="379663"/>
            <a:chOff x="0" y="0"/>
            <a:chExt cx="508339" cy="648051"/>
          </a:xfrm>
        </p:grpSpPr>
        <p:sp>
          <p:nvSpPr>
            <p:cNvPr id="125" name="Freeform 125"/>
            <p:cNvSpPr/>
            <p:nvPr/>
          </p:nvSpPr>
          <p:spPr>
            <a:xfrm>
              <a:off x="0" y="0"/>
              <a:ext cx="508381" cy="648081"/>
            </a:xfrm>
            <a:custGeom>
              <a:avLst/>
              <a:gdLst/>
              <a:ahLst/>
              <a:cxnLst/>
              <a:rect l="l" t="t" r="r" b="b"/>
              <a:pathLst>
                <a:path w="508381" h="648081">
                  <a:moveTo>
                    <a:pt x="368046" y="0"/>
                  </a:moveTo>
                  <a:cubicBezTo>
                    <a:pt x="334137" y="0"/>
                    <a:pt x="296037" y="10922"/>
                    <a:pt x="255524" y="33782"/>
                  </a:cubicBezTo>
                  <a:cubicBezTo>
                    <a:pt x="115443" y="113284"/>
                    <a:pt x="1270" y="307848"/>
                    <a:pt x="635" y="467741"/>
                  </a:cubicBezTo>
                  <a:cubicBezTo>
                    <a:pt x="0" y="581914"/>
                    <a:pt x="56896" y="648081"/>
                    <a:pt x="140335" y="648081"/>
                  </a:cubicBezTo>
                  <a:cubicBezTo>
                    <a:pt x="174117" y="648081"/>
                    <a:pt x="212217" y="637159"/>
                    <a:pt x="252730" y="614299"/>
                  </a:cubicBezTo>
                  <a:cubicBezTo>
                    <a:pt x="392938" y="534797"/>
                    <a:pt x="507111" y="340233"/>
                    <a:pt x="508000" y="180086"/>
                  </a:cubicBezTo>
                  <a:cubicBezTo>
                    <a:pt x="508381" y="66040"/>
                    <a:pt x="451358" y="0"/>
                    <a:pt x="368046" y="0"/>
                  </a:cubicBezTo>
                  <a:close/>
                </a:path>
              </a:pathLst>
            </a:custGeom>
            <a:solidFill>
              <a:srgbClr val="979797"/>
            </a:solidFill>
          </p:spPr>
        </p:sp>
      </p:grpSp>
      <p:grpSp>
        <p:nvGrpSpPr>
          <p:cNvPr id="126" name="Group 126"/>
          <p:cNvGrpSpPr/>
          <p:nvPr/>
        </p:nvGrpSpPr>
        <p:grpSpPr>
          <a:xfrm>
            <a:off x="16609082" y="7612286"/>
            <a:ext cx="670099" cy="645541"/>
            <a:chOff x="0" y="0"/>
            <a:chExt cx="1143798" cy="1101880"/>
          </a:xfrm>
        </p:grpSpPr>
        <p:sp>
          <p:nvSpPr>
            <p:cNvPr id="127" name="Freeform 127"/>
            <p:cNvSpPr/>
            <p:nvPr/>
          </p:nvSpPr>
          <p:spPr>
            <a:xfrm>
              <a:off x="0" y="0"/>
              <a:ext cx="1143762" cy="1101852"/>
            </a:xfrm>
            <a:custGeom>
              <a:avLst/>
              <a:gdLst/>
              <a:ahLst/>
              <a:cxnLst/>
              <a:rect l="l" t="t" r="r" b="b"/>
              <a:pathLst>
                <a:path w="1143762" h="1101852">
                  <a:moveTo>
                    <a:pt x="1142873" y="392303"/>
                  </a:moveTo>
                  <a:lnTo>
                    <a:pt x="1143762" y="392811"/>
                  </a:lnTo>
                  <a:cubicBezTo>
                    <a:pt x="1143508" y="392684"/>
                    <a:pt x="1143254" y="392430"/>
                    <a:pt x="1142873" y="392303"/>
                  </a:cubicBezTo>
                  <a:close/>
                  <a:moveTo>
                    <a:pt x="422656" y="0"/>
                  </a:moveTo>
                  <a:cubicBezTo>
                    <a:pt x="420624" y="0"/>
                    <a:pt x="418084" y="0"/>
                    <a:pt x="415798" y="635"/>
                  </a:cubicBezTo>
                  <a:lnTo>
                    <a:pt x="413766" y="635"/>
                  </a:lnTo>
                  <a:cubicBezTo>
                    <a:pt x="411988" y="635"/>
                    <a:pt x="410591" y="889"/>
                    <a:pt x="408559" y="889"/>
                  </a:cubicBezTo>
                  <a:cubicBezTo>
                    <a:pt x="407670" y="889"/>
                    <a:pt x="406781" y="1143"/>
                    <a:pt x="405638" y="1143"/>
                  </a:cubicBezTo>
                  <a:cubicBezTo>
                    <a:pt x="404241" y="1143"/>
                    <a:pt x="402717" y="1397"/>
                    <a:pt x="401320" y="1397"/>
                  </a:cubicBezTo>
                  <a:cubicBezTo>
                    <a:pt x="400431" y="1397"/>
                    <a:pt x="399288" y="2032"/>
                    <a:pt x="398145" y="2032"/>
                  </a:cubicBezTo>
                  <a:cubicBezTo>
                    <a:pt x="396748" y="2286"/>
                    <a:pt x="395224" y="2286"/>
                    <a:pt x="393827" y="2540"/>
                  </a:cubicBezTo>
                  <a:cubicBezTo>
                    <a:pt x="392684" y="2540"/>
                    <a:pt x="391795" y="3175"/>
                    <a:pt x="390652" y="3175"/>
                  </a:cubicBezTo>
                  <a:cubicBezTo>
                    <a:pt x="389128" y="3429"/>
                    <a:pt x="387731" y="3683"/>
                    <a:pt x="386080" y="3683"/>
                  </a:cubicBezTo>
                  <a:cubicBezTo>
                    <a:pt x="385191" y="3683"/>
                    <a:pt x="384683" y="3937"/>
                    <a:pt x="383794" y="3937"/>
                  </a:cubicBezTo>
                  <a:cubicBezTo>
                    <a:pt x="383540" y="3937"/>
                    <a:pt x="383159" y="3937"/>
                    <a:pt x="382651" y="4572"/>
                  </a:cubicBezTo>
                  <a:cubicBezTo>
                    <a:pt x="382397" y="4572"/>
                    <a:pt x="381762" y="4826"/>
                    <a:pt x="381254" y="4826"/>
                  </a:cubicBezTo>
                  <a:cubicBezTo>
                    <a:pt x="379476" y="5080"/>
                    <a:pt x="378079" y="5461"/>
                    <a:pt x="376301" y="5969"/>
                  </a:cubicBezTo>
                  <a:cubicBezTo>
                    <a:pt x="375412" y="5969"/>
                    <a:pt x="375158" y="6223"/>
                    <a:pt x="374523" y="6223"/>
                  </a:cubicBezTo>
                  <a:cubicBezTo>
                    <a:pt x="372491" y="6477"/>
                    <a:pt x="370713" y="7366"/>
                    <a:pt x="369062" y="7747"/>
                  </a:cubicBezTo>
                  <a:cubicBezTo>
                    <a:pt x="368808" y="7747"/>
                    <a:pt x="368173" y="7747"/>
                    <a:pt x="368173" y="8001"/>
                  </a:cubicBezTo>
                  <a:cubicBezTo>
                    <a:pt x="366141" y="8890"/>
                    <a:pt x="363855" y="9144"/>
                    <a:pt x="361823" y="9779"/>
                  </a:cubicBezTo>
                  <a:cubicBezTo>
                    <a:pt x="361569" y="9779"/>
                    <a:pt x="360680" y="10414"/>
                    <a:pt x="360299" y="10414"/>
                  </a:cubicBezTo>
                  <a:cubicBezTo>
                    <a:pt x="358267" y="10668"/>
                    <a:pt x="356489" y="11303"/>
                    <a:pt x="355092" y="12192"/>
                  </a:cubicBezTo>
                  <a:cubicBezTo>
                    <a:pt x="354584" y="12446"/>
                    <a:pt x="353949" y="12446"/>
                    <a:pt x="353314" y="12827"/>
                  </a:cubicBezTo>
                  <a:cubicBezTo>
                    <a:pt x="351536" y="13716"/>
                    <a:pt x="349504" y="13970"/>
                    <a:pt x="347853" y="14859"/>
                  </a:cubicBezTo>
                  <a:cubicBezTo>
                    <a:pt x="347599" y="14859"/>
                    <a:pt x="347345" y="15113"/>
                    <a:pt x="346710" y="15113"/>
                  </a:cubicBezTo>
                  <a:cubicBezTo>
                    <a:pt x="344678" y="15621"/>
                    <a:pt x="342392" y="16891"/>
                    <a:pt x="340106" y="17653"/>
                  </a:cubicBezTo>
                  <a:cubicBezTo>
                    <a:pt x="339471" y="17653"/>
                    <a:pt x="339217" y="17907"/>
                    <a:pt x="338963" y="17907"/>
                  </a:cubicBezTo>
                  <a:cubicBezTo>
                    <a:pt x="337185" y="18415"/>
                    <a:pt x="334899" y="19304"/>
                    <a:pt x="333121" y="20447"/>
                  </a:cubicBezTo>
                  <a:cubicBezTo>
                    <a:pt x="332232" y="20701"/>
                    <a:pt x="331978" y="20701"/>
                    <a:pt x="331343" y="21082"/>
                  </a:cubicBezTo>
                  <a:cubicBezTo>
                    <a:pt x="329311" y="21971"/>
                    <a:pt x="327533" y="22479"/>
                    <a:pt x="325882" y="23622"/>
                  </a:cubicBezTo>
                  <a:cubicBezTo>
                    <a:pt x="325628" y="23876"/>
                    <a:pt x="324739" y="23876"/>
                    <a:pt x="324485" y="24130"/>
                  </a:cubicBezTo>
                  <a:cubicBezTo>
                    <a:pt x="322199" y="25273"/>
                    <a:pt x="319913" y="26416"/>
                    <a:pt x="317500" y="27559"/>
                  </a:cubicBezTo>
                  <a:lnTo>
                    <a:pt x="317246" y="27559"/>
                  </a:lnTo>
                  <a:lnTo>
                    <a:pt x="310642" y="30734"/>
                  </a:lnTo>
                  <a:cubicBezTo>
                    <a:pt x="310134" y="30988"/>
                    <a:pt x="309753" y="31242"/>
                    <a:pt x="308864" y="31877"/>
                  </a:cubicBezTo>
                  <a:cubicBezTo>
                    <a:pt x="307086" y="32766"/>
                    <a:pt x="305435" y="33655"/>
                    <a:pt x="303403" y="34798"/>
                  </a:cubicBezTo>
                  <a:cubicBezTo>
                    <a:pt x="302895" y="35052"/>
                    <a:pt x="302514" y="35433"/>
                    <a:pt x="301625" y="35687"/>
                  </a:cubicBezTo>
                  <a:cubicBezTo>
                    <a:pt x="299593" y="36830"/>
                    <a:pt x="297053" y="38227"/>
                    <a:pt x="294640" y="39751"/>
                  </a:cubicBezTo>
                  <a:cubicBezTo>
                    <a:pt x="291719" y="41529"/>
                    <a:pt x="288798" y="42926"/>
                    <a:pt x="286004" y="44958"/>
                  </a:cubicBezTo>
                  <a:cubicBezTo>
                    <a:pt x="285369" y="45212"/>
                    <a:pt x="284226" y="45847"/>
                    <a:pt x="283718" y="46736"/>
                  </a:cubicBezTo>
                  <a:cubicBezTo>
                    <a:pt x="281432" y="47879"/>
                    <a:pt x="279654" y="49276"/>
                    <a:pt x="277368" y="50800"/>
                  </a:cubicBezTo>
                  <a:cubicBezTo>
                    <a:pt x="276479" y="51435"/>
                    <a:pt x="275590" y="51689"/>
                    <a:pt x="274447" y="52578"/>
                  </a:cubicBezTo>
                  <a:lnTo>
                    <a:pt x="268097" y="56896"/>
                  </a:lnTo>
                  <a:cubicBezTo>
                    <a:pt x="267208" y="57150"/>
                    <a:pt x="266700" y="58039"/>
                    <a:pt x="265811" y="58420"/>
                  </a:cubicBezTo>
                  <a:cubicBezTo>
                    <a:pt x="262890" y="60198"/>
                    <a:pt x="259969" y="62484"/>
                    <a:pt x="257175" y="64135"/>
                  </a:cubicBezTo>
                  <a:cubicBezTo>
                    <a:pt x="256921" y="64389"/>
                    <a:pt x="256286" y="64770"/>
                    <a:pt x="255651" y="65278"/>
                  </a:cubicBezTo>
                  <a:cubicBezTo>
                    <a:pt x="253619" y="67056"/>
                    <a:pt x="251079" y="68453"/>
                    <a:pt x="249047" y="70231"/>
                  </a:cubicBezTo>
                  <a:cubicBezTo>
                    <a:pt x="248158" y="71120"/>
                    <a:pt x="247015" y="71755"/>
                    <a:pt x="246507" y="72517"/>
                  </a:cubicBezTo>
                  <a:cubicBezTo>
                    <a:pt x="244221" y="74041"/>
                    <a:pt x="242443" y="75438"/>
                    <a:pt x="240411" y="77089"/>
                  </a:cubicBezTo>
                  <a:cubicBezTo>
                    <a:pt x="239522" y="77724"/>
                    <a:pt x="238379" y="78486"/>
                    <a:pt x="237871" y="79121"/>
                  </a:cubicBezTo>
                  <a:cubicBezTo>
                    <a:pt x="235204" y="81153"/>
                    <a:pt x="233299" y="82931"/>
                    <a:pt x="230632" y="84963"/>
                  </a:cubicBezTo>
                  <a:lnTo>
                    <a:pt x="229489" y="86106"/>
                  </a:lnTo>
                  <a:cubicBezTo>
                    <a:pt x="226568" y="88392"/>
                    <a:pt x="224028" y="90678"/>
                    <a:pt x="221107" y="92964"/>
                  </a:cubicBezTo>
                  <a:cubicBezTo>
                    <a:pt x="220472" y="93599"/>
                    <a:pt x="219583" y="94107"/>
                    <a:pt x="219329" y="94742"/>
                  </a:cubicBezTo>
                  <a:cubicBezTo>
                    <a:pt x="217297" y="96520"/>
                    <a:pt x="215011" y="98552"/>
                    <a:pt x="213233" y="100203"/>
                  </a:cubicBezTo>
                  <a:cubicBezTo>
                    <a:pt x="212344" y="100838"/>
                    <a:pt x="211455" y="101727"/>
                    <a:pt x="210693" y="102235"/>
                  </a:cubicBezTo>
                  <a:cubicBezTo>
                    <a:pt x="208661" y="104267"/>
                    <a:pt x="206629" y="106045"/>
                    <a:pt x="204851" y="107696"/>
                  </a:cubicBezTo>
                  <a:lnTo>
                    <a:pt x="202819" y="109982"/>
                  </a:lnTo>
                  <a:cubicBezTo>
                    <a:pt x="197358" y="114935"/>
                    <a:pt x="192151" y="120142"/>
                    <a:pt x="186944" y="125222"/>
                  </a:cubicBezTo>
                  <a:lnTo>
                    <a:pt x="184658" y="127508"/>
                  </a:lnTo>
                  <a:cubicBezTo>
                    <a:pt x="182880" y="129286"/>
                    <a:pt x="181229" y="131572"/>
                    <a:pt x="178943" y="133350"/>
                  </a:cubicBezTo>
                  <a:cubicBezTo>
                    <a:pt x="178308" y="133985"/>
                    <a:pt x="177419" y="135128"/>
                    <a:pt x="176276" y="135890"/>
                  </a:cubicBezTo>
                  <a:cubicBezTo>
                    <a:pt x="174498" y="137922"/>
                    <a:pt x="172466" y="140208"/>
                    <a:pt x="170561" y="142240"/>
                  </a:cubicBezTo>
                  <a:cubicBezTo>
                    <a:pt x="169926" y="143129"/>
                    <a:pt x="169672" y="143637"/>
                    <a:pt x="168783" y="144018"/>
                  </a:cubicBezTo>
                  <a:cubicBezTo>
                    <a:pt x="166243" y="146939"/>
                    <a:pt x="163830" y="149479"/>
                    <a:pt x="161290" y="152400"/>
                  </a:cubicBezTo>
                  <a:cubicBezTo>
                    <a:pt x="161036" y="152654"/>
                    <a:pt x="160147" y="153543"/>
                    <a:pt x="159893" y="154178"/>
                  </a:cubicBezTo>
                  <a:cubicBezTo>
                    <a:pt x="158115" y="156464"/>
                    <a:pt x="155829" y="159131"/>
                    <a:pt x="154051" y="161163"/>
                  </a:cubicBezTo>
                  <a:lnTo>
                    <a:pt x="152908" y="162306"/>
                  </a:lnTo>
                  <a:cubicBezTo>
                    <a:pt x="152654" y="162941"/>
                    <a:pt x="151765" y="163449"/>
                    <a:pt x="151511" y="164084"/>
                  </a:cubicBezTo>
                  <a:lnTo>
                    <a:pt x="147193" y="169545"/>
                  </a:lnTo>
                  <a:cubicBezTo>
                    <a:pt x="146685" y="170688"/>
                    <a:pt x="145415" y="171577"/>
                    <a:pt x="144653" y="172720"/>
                  </a:cubicBezTo>
                  <a:cubicBezTo>
                    <a:pt x="143256" y="174498"/>
                    <a:pt x="141732" y="176530"/>
                    <a:pt x="140335" y="178562"/>
                  </a:cubicBezTo>
                  <a:cubicBezTo>
                    <a:pt x="139827" y="179705"/>
                    <a:pt x="138938" y="180340"/>
                    <a:pt x="138303" y="181483"/>
                  </a:cubicBezTo>
                  <a:cubicBezTo>
                    <a:pt x="136525" y="184023"/>
                    <a:pt x="134493" y="186690"/>
                    <a:pt x="132461" y="188722"/>
                  </a:cubicBezTo>
                  <a:cubicBezTo>
                    <a:pt x="132207" y="188976"/>
                    <a:pt x="131572" y="189611"/>
                    <a:pt x="131318" y="190119"/>
                  </a:cubicBezTo>
                  <a:lnTo>
                    <a:pt x="124968" y="198755"/>
                  </a:lnTo>
                  <a:cubicBezTo>
                    <a:pt x="124079" y="199644"/>
                    <a:pt x="123444" y="200533"/>
                    <a:pt x="122936" y="201422"/>
                  </a:cubicBezTo>
                  <a:cubicBezTo>
                    <a:pt x="121539" y="203454"/>
                    <a:pt x="120015" y="205486"/>
                    <a:pt x="118618" y="207518"/>
                  </a:cubicBezTo>
                  <a:cubicBezTo>
                    <a:pt x="118110" y="208661"/>
                    <a:pt x="117221" y="209804"/>
                    <a:pt x="116332" y="210693"/>
                  </a:cubicBezTo>
                  <a:cubicBezTo>
                    <a:pt x="114935" y="212725"/>
                    <a:pt x="113792" y="214503"/>
                    <a:pt x="112268" y="216535"/>
                  </a:cubicBezTo>
                  <a:cubicBezTo>
                    <a:pt x="111379" y="217678"/>
                    <a:pt x="110871" y="219075"/>
                    <a:pt x="109728" y="220345"/>
                  </a:cubicBezTo>
                  <a:cubicBezTo>
                    <a:pt x="108331" y="222123"/>
                    <a:pt x="107188" y="224409"/>
                    <a:pt x="105664" y="226187"/>
                  </a:cubicBezTo>
                  <a:lnTo>
                    <a:pt x="103632" y="229362"/>
                  </a:lnTo>
                  <a:cubicBezTo>
                    <a:pt x="102235" y="231648"/>
                    <a:pt x="100711" y="233934"/>
                    <a:pt x="99314" y="236220"/>
                  </a:cubicBezTo>
                  <a:cubicBezTo>
                    <a:pt x="99060" y="236855"/>
                    <a:pt x="98171" y="237744"/>
                    <a:pt x="97917" y="238887"/>
                  </a:cubicBezTo>
                  <a:cubicBezTo>
                    <a:pt x="96139" y="241808"/>
                    <a:pt x="94107" y="244983"/>
                    <a:pt x="92075" y="247777"/>
                  </a:cubicBezTo>
                  <a:cubicBezTo>
                    <a:pt x="91186" y="248920"/>
                    <a:pt x="90932" y="249809"/>
                    <a:pt x="90297" y="250952"/>
                  </a:cubicBezTo>
                  <a:cubicBezTo>
                    <a:pt x="89154" y="253238"/>
                    <a:pt x="87757" y="255270"/>
                    <a:pt x="86487" y="257048"/>
                  </a:cubicBezTo>
                  <a:cubicBezTo>
                    <a:pt x="85852" y="258445"/>
                    <a:pt x="84963" y="259588"/>
                    <a:pt x="84455" y="261112"/>
                  </a:cubicBezTo>
                  <a:cubicBezTo>
                    <a:pt x="83312" y="262890"/>
                    <a:pt x="82169" y="264922"/>
                    <a:pt x="81280" y="266954"/>
                  </a:cubicBezTo>
                  <a:cubicBezTo>
                    <a:pt x="80391" y="268351"/>
                    <a:pt x="79502" y="269494"/>
                    <a:pt x="78994" y="271018"/>
                  </a:cubicBezTo>
                  <a:cubicBezTo>
                    <a:pt x="77851" y="272796"/>
                    <a:pt x="76962" y="274447"/>
                    <a:pt x="75819" y="276860"/>
                  </a:cubicBezTo>
                  <a:cubicBezTo>
                    <a:pt x="74930" y="278257"/>
                    <a:pt x="74422" y="279400"/>
                    <a:pt x="73533" y="280924"/>
                  </a:cubicBezTo>
                  <a:cubicBezTo>
                    <a:pt x="72644" y="282956"/>
                    <a:pt x="71501" y="285242"/>
                    <a:pt x="70358" y="287020"/>
                  </a:cubicBezTo>
                  <a:cubicBezTo>
                    <a:pt x="69469" y="288163"/>
                    <a:pt x="69215" y="289052"/>
                    <a:pt x="68580" y="290195"/>
                  </a:cubicBezTo>
                  <a:cubicBezTo>
                    <a:pt x="67183" y="293370"/>
                    <a:pt x="65151" y="296291"/>
                    <a:pt x="64008" y="299720"/>
                  </a:cubicBezTo>
                  <a:cubicBezTo>
                    <a:pt x="63119" y="300609"/>
                    <a:pt x="62865" y="301752"/>
                    <a:pt x="61976" y="302895"/>
                  </a:cubicBezTo>
                  <a:lnTo>
                    <a:pt x="58801" y="309245"/>
                  </a:lnTo>
                  <a:cubicBezTo>
                    <a:pt x="57912" y="310642"/>
                    <a:pt x="57277" y="312166"/>
                    <a:pt x="57023" y="313309"/>
                  </a:cubicBezTo>
                  <a:cubicBezTo>
                    <a:pt x="55880" y="315087"/>
                    <a:pt x="54991" y="317373"/>
                    <a:pt x="54483" y="319151"/>
                  </a:cubicBezTo>
                  <a:lnTo>
                    <a:pt x="53340" y="321437"/>
                  </a:lnTo>
                  <a:cubicBezTo>
                    <a:pt x="53086" y="322326"/>
                    <a:pt x="52451" y="323469"/>
                    <a:pt x="51943" y="324612"/>
                  </a:cubicBezTo>
                  <a:cubicBezTo>
                    <a:pt x="51689" y="325120"/>
                    <a:pt x="51308" y="326009"/>
                    <a:pt x="51308" y="326390"/>
                  </a:cubicBezTo>
                  <a:cubicBezTo>
                    <a:pt x="48768" y="331851"/>
                    <a:pt x="46355" y="337312"/>
                    <a:pt x="44450" y="342646"/>
                  </a:cubicBezTo>
                  <a:cubicBezTo>
                    <a:pt x="44196" y="343535"/>
                    <a:pt x="43561" y="344678"/>
                    <a:pt x="43307" y="345186"/>
                  </a:cubicBezTo>
                  <a:cubicBezTo>
                    <a:pt x="42672" y="346964"/>
                    <a:pt x="41783" y="349250"/>
                    <a:pt x="41275" y="351028"/>
                  </a:cubicBezTo>
                  <a:cubicBezTo>
                    <a:pt x="40640" y="352171"/>
                    <a:pt x="40386" y="352806"/>
                    <a:pt x="40132" y="353949"/>
                  </a:cubicBezTo>
                  <a:cubicBezTo>
                    <a:pt x="39243" y="356235"/>
                    <a:pt x="38735" y="358013"/>
                    <a:pt x="38100" y="360045"/>
                  </a:cubicBezTo>
                  <a:cubicBezTo>
                    <a:pt x="37592" y="360934"/>
                    <a:pt x="37211" y="361442"/>
                    <a:pt x="37211" y="362331"/>
                  </a:cubicBezTo>
                  <a:cubicBezTo>
                    <a:pt x="36068" y="364871"/>
                    <a:pt x="35433" y="367284"/>
                    <a:pt x="34290" y="370078"/>
                  </a:cubicBezTo>
                  <a:cubicBezTo>
                    <a:pt x="34036" y="371221"/>
                    <a:pt x="33401" y="372110"/>
                    <a:pt x="33147" y="372999"/>
                  </a:cubicBezTo>
                  <a:cubicBezTo>
                    <a:pt x="32639" y="375031"/>
                    <a:pt x="32258" y="376809"/>
                    <a:pt x="31369" y="378206"/>
                  </a:cubicBezTo>
                  <a:lnTo>
                    <a:pt x="29845" y="381000"/>
                  </a:lnTo>
                  <a:cubicBezTo>
                    <a:pt x="29210" y="382778"/>
                    <a:pt x="28956" y="384175"/>
                    <a:pt x="28067" y="386207"/>
                  </a:cubicBezTo>
                  <a:lnTo>
                    <a:pt x="26924" y="389382"/>
                  </a:lnTo>
                  <a:cubicBezTo>
                    <a:pt x="26416" y="391922"/>
                    <a:pt x="25146" y="394335"/>
                    <a:pt x="24638" y="396875"/>
                  </a:cubicBezTo>
                  <a:cubicBezTo>
                    <a:pt x="24130" y="398018"/>
                    <a:pt x="23749" y="399161"/>
                    <a:pt x="23495" y="399796"/>
                  </a:cubicBezTo>
                  <a:cubicBezTo>
                    <a:pt x="23241" y="401574"/>
                    <a:pt x="22352" y="402971"/>
                    <a:pt x="22098" y="405003"/>
                  </a:cubicBezTo>
                  <a:cubicBezTo>
                    <a:pt x="21844" y="405892"/>
                    <a:pt x="21209" y="407289"/>
                    <a:pt x="20955" y="408432"/>
                  </a:cubicBezTo>
                  <a:cubicBezTo>
                    <a:pt x="20701" y="409829"/>
                    <a:pt x="19812" y="411607"/>
                    <a:pt x="19558" y="413004"/>
                  </a:cubicBezTo>
                  <a:cubicBezTo>
                    <a:pt x="19304" y="414147"/>
                    <a:pt x="18669" y="415290"/>
                    <a:pt x="18415" y="416814"/>
                  </a:cubicBezTo>
                  <a:cubicBezTo>
                    <a:pt x="17907" y="418846"/>
                    <a:pt x="17526" y="421132"/>
                    <a:pt x="16637" y="423164"/>
                  </a:cubicBezTo>
                  <a:cubicBezTo>
                    <a:pt x="16383" y="424561"/>
                    <a:pt x="16002" y="425704"/>
                    <a:pt x="15494" y="427228"/>
                  </a:cubicBezTo>
                  <a:cubicBezTo>
                    <a:pt x="15240" y="429006"/>
                    <a:pt x="14605" y="431038"/>
                    <a:pt x="14097" y="432689"/>
                  </a:cubicBezTo>
                  <a:cubicBezTo>
                    <a:pt x="13843" y="433832"/>
                    <a:pt x="13462" y="435229"/>
                    <a:pt x="13462" y="436118"/>
                  </a:cubicBezTo>
                  <a:cubicBezTo>
                    <a:pt x="13208" y="437515"/>
                    <a:pt x="12573" y="439547"/>
                    <a:pt x="12319" y="441071"/>
                  </a:cubicBezTo>
                  <a:cubicBezTo>
                    <a:pt x="12065" y="441960"/>
                    <a:pt x="12065" y="443357"/>
                    <a:pt x="11430" y="444500"/>
                  </a:cubicBezTo>
                  <a:lnTo>
                    <a:pt x="10541" y="449961"/>
                  </a:lnTo>
                  <a:cubicBezTo>
                    <a:pt x="10287" y="451104"/>
                    <a:pt x="10287" y="451993"/>
                    <a:pt x="9652" y="453136"/>
                  </a:cubicBezTo>
                  <a:cubicBezTo>
                    <a:pt x="9398" y="455422"/>
                    <a:pt x="8763" y="457708"/>
                    <a:pt x="8255" y="460121"/>
                  </a:cubicBezTo>
                  <a:cubicBezTo>
                    <a:pt x="8001" y="461264"/>
                    <a:pt x="8001" y="462153"/>
                    <a:pt x="7620" y="463296"/>
                  </a:cubicBezTo>
                  <a:cubicBezTo>
                    <a:pt x="7112" y="465074"/>
                    <a:pt x="6731" y="466471"/>
                    <a:pt x="6731" y="468503"/>
                  </a:cubicBezTo>
                  <a:cubicBezTo>
                    <a:pt x="6477" y="469392"/>
                    <a:pt x="6477" y="470535"/>
                    <a:pt x="6096" y="471678"/>
                  </a:cubicBezTo>
                  <a:cubicBezTo>
                    <a:pt x="5588" y="473456"/>
                    <a:pt x="5207" y="475107"/>
                    <a:pt x="5207" y="477139"/>
                  </a:cubicBezTo>
                  <a:cubicBezTo>
                    <a:pt x="5207" y="478028"/>
                    <a:pt x="4953" y="478917"/>
                    <a:pt x="4953" y="480060"/>
                  </a:cubicBezTo>
                  <a:lnTo>
                    <a:pt x="3810" y="487553"/>
                  </a:lnTo>
                  <a:cubicBezTo>
                    <a:pt x="3810" y="488696"/>
                    <a:pt x="3556" y="489331"/>
                    <a:pt x="3556" y="490474"/>
                  </a:cubicBezTo>
                  <a:cubicBezTo>
                    <a:pt x="3302" y="492252"/>
                    <a:pt x="3302" y="493903"/>
                    <a:pt x="2667" y="495935"/>
                  </a:cubicBezTo>
                  <a:cubicBezTo>
                    <a:pt x="2667" y="496824"/>
                    <a:pt x="2413" y="497967"/>
                    <a:pt x="2413" y="499110"/>
                  </a:cubicBezTo>
                  <a:cubicBezTo>
                    <a:pt x="2159" y="500888"/>
                    <a:pt x="2159" y="502539"/>
                    <a:pt x="2159" y="504571"/>
                  </a:cubicBezTo>
                  <a:cubicBezTo>
                    <a:pt x="2159" y="505460"/>
                    <a:pt x="2159" y="506349"/>
                    <a:pt x="1905" y="507492"/>
                  </a:cubicBezTo>
                  <a:cubicBezTo>
                    <a:pt x="1651" y="509778"/>
                    <a:pt x="1651" y="512445"/>
                    <a:pt x="1016" y="514985"/>
                  </a:cubicBezTo>
                  <a:lnTo>
                    <a:pt x="1016" y="516763"/>
                  </a:lnTo>
                  <a:cubicBezTo>
                    <a:pt x="1016" y="519049"/>
                    <a:pt x="762" y="520827"/>
                    <a:pt x="762" y="522859"/>
                  </a:cubicBezTo>
                  <a:lnTo>
                    <a:pt x="762" y="525780"/>
                  </a:lnTo>
                  <a:cubicBezTo>
                    <a:pt x="762" y="527812"/>
                    <a:pt x="762" y="529590"/>
                    <a:pt x="508" y="531241"/>
                  </a:cubicBezTo>
                  <a:lnTo>
                    <a:pt x="508" y="533781"/>
                  </a:lnTo>
                  <a:lnTo>
                    <a:pt x="508" y="541528"/>
                  </a:lnTo>
                  <a:cubicBezTo>
                    <a:pt x="0" y="633857"/>
                    <a:pt x="31877" y="698881"/>
                    <a:pt x="84201" y="730123"/>
                  </a:cubicBezTo>
                  <a:lnTo>
                    <a:pt x="721487" y="1101852"/>
                  </a:lnTo>
                  <a:cubicBezTo>
                    <a:pt x="669163" y="1071245"/>
                    <a:pt x="637413" y="1005586"/>
                    <a:pt x="637667" y="913638"/>
                  </a:cubicBezTo>
                  <a:lnTo>
                    <a:pt x="637667" y="905510"/>
                  </a:lnTo>
                  <a:lnTo>
                    <a:pt x="637667" y="902970"/>
                  </a:lnTo>
                  <a:cubicBezTo>
                    <a:pt x="637667" y="901192"/>
                    <a:pt x="637667" y="899541"/>
                    <a:pt x="637921" y="897763"/>
                  </a:cubicBezTo>
                  <a:lnTo>
                    <a:pt x="637921" y="894842"/>
                  </a:lnTo>
                  <a:cubicBezTo>
                    <a:pt x="637921" y="892556"/>
                    <a:pt x="638175" y="890778"/>
                    <a:pt x="638175" y="888492"/>
                  </a:cubicBezTo>
                  <a:lnTo>
                    <a:pt x="638175" y="886714"/>
                  </a:lnTo>
                  <a:cubicBezTo>
                    <a:pt x="638683" y="884174"/>
                    <a:pt x="638683" y="881761"/>
                    <a:pt x="639064" y="878967"/>
                  </a:cubicBezTo>
                  <a:cubicBezTo>
                    <a:pt x="639064" y="878078"/>
                    <a:pt x="639064" y="876935"/>
                    <a:pt x="639318" y="876427"/>
                  </a:cubicBezTo>
                  <a:cubicBezTo>
                    <a:pt x="639318" y="874649"/>
                    <a:pt x="639572" y="872617"/>
                    <a:pt x="640207" y="870966"/>
                  </a:cubicBezTo>
                  <a:cubicBezTo>
                    <a:pt x="640207" y="869823"/>
                    <a:pt x="640461" y="869188"/>
                    <a:pt x="640461" y="868045"/>
                  </a:cubicBezTo>
                  <a:cubicBezTo>
                    <a:pt x="640715" y="866267"/>
                    <a:pt x="640715" y="863981"/>
                    <a:pt x="640969" y="862203"/>
                  </a:cubicBezTo>
                  <a:cubicBezTo>
                    <a:pt x="640969" y="861568"/>
                    <a:pt x="641604" y="860806"/>
                    <a:pt x="641604" y="859663"/>
                  </a:cubicBezTo>
                  <a:cubicBezTo>
                    <a:pt x="641858" y="857377"/>
                    <a:pt x="642112" y="854456"/>
                    <a:pt x="642493" y="851789"/>
                  </a:cubicBezTo>
                  <a:cubicBezTo>
                    <a:pt x="642493" y="850900"/>
                    <a:pt x="642747" y="850392"/>
                    <a:pt x="642747" y="849503"/>
                  </a:cubicBezTo>
                  <a:cubicBezTo>
                    <a:pt x="643382" y="847725"/>
                    <a:pt x="643636" y="845693"/>
                    <a:pt x="643890" y="843661"/>
                  </a:cubicBezTo>
                  <a:cubicBezTo>
                    <a:pt x="643890" y="842772"/>
                    <a:pt x="644144" y="841883"/>
                    <a:pt x="644144" y="840740"/>
                  </a:cubicBezTo>
                  <a:cubicBezTo>
                    <a:pt x="644652" y="838962"/>
                    <a:pt x="645033" y="837311"/>
                    <a:pt x="645287" y="834898"/>
                  </a:cubicBezTo>
                  <a:cubicBezTo>
                    <a:pt x="645287" y="834390"/>
                    <a:pt x="645541" y="833120"/>
                    <a:pt x="645541" y="832612"/>
                  </a:cubicBezTo>
                  <a:cubicBezTo>
                    <a:pt x="646049" y="830072"/>
                    <a:pt x="646684" y="827151"/>
                    <a:pt x="646938" y="824484"/>
                  </a:cubicBezTo>
                  <a:cubicBezTo>
                    <a:pt x="646938" y="824230"/>
                    <a:pt x="646938" y="823849"/>
                    <a:pt x="647573" y="823341"/>
                  </a:cubicBezTo>
                  <a:cubicBezTo>
                    <a:pt x="647827" y="821309"/>
                    <a:pt x="648462" y="818769"/>
                    <a:pt x="648970" y="816737"/>
                  </a:cubicBezTo>
                  <a:cubicBezTo>
                    <a:pt x="649224" y="815848"/>
                    <a:pt x="649224" y="814705"/>
                    <a:pt x="649478" y="814197"/>
                  </a:cubicBezTo>
                  <a:cubicBezTo>
                    <a:pt x="649732" y="812419"/>
                    <a:pt x="650367" y="810133"/>
                    <a:pt x="650875" y="808355"/>
                  </a:cubicBezTo>
                  <a:cubicBezTo>
                    <a:pt x="651129" y="807466"/>
                    <a:pt x="651129" y="806577"/>
                    <a:pt x="651764" y="805815"/>
                  </a:cubicBezTo>
                  <a:cubicBezTo>
                    <a:pt x="652399" y="803275"/>
                    <a:pt x="652653" y="800862"/>
                    <a:pt x="653542" y="798322"/>
                  </a:cubicBezTo>
                  <a:lnTo>
                    <a:pt x="653542" y="797433"/>
                  </a:lnTo>
                  <a:cubicBezTo>
                    <a:pt x="654050" y="794512"/>
                    <a:pt x="654939" y="792226"/>
                    <a:pt x="655574" y="789305"/>
                  </a:cubicBezTo>
                  <a:cubicBezTo>
                    <a:pt x="656209" y="788416"/>
                    <a:pt x="656209" y="787908"/>
                    <a:pt x="656463" y="787019"/>
                  </a:cubicBezTo>
                  <a:cubicBezTo>
                    <a:pt x="657098" y="784987"/>
                    <a:pt x="657606" y="782701"/>
                    <a:pt x="658241" y="780923"/>
                  </a:cubicBezTo>
                  <a:cubicBezTo>
                    <a:pt x="658495" y="780034"/>
                    <a:pt x="658495" y="779526"/>
                    <a:pt x="659130" y="778383"/>
                  </a:cubicBezTo>
                  <a:cubicBezTo>
                    <a:pt x="659765" y="775843"/>
                    <a:pt x="660527" y="773811"/>
                    <a:pt x="661162" y="771144"/>
                  </a:cubicBezTo>
                  <a:cubicBezTo>
                    <a:pt x="661162" y="770890"/>
                    <a:pt x="661416" y="770636"/>
                    <a:pt x="661416" y="770001"/>
                  </a:cubicBezTo>
                  <a:cubicBezTo>
                    <a:pt x="662305" y="767080"/>
                    <a:pt x="663448" y="764159"/>
                    <a:pt x="663956" y="761873"/>
                  </a:cubicBezTo>
                  <a:cubicBezTo>
                    <a:pt x="663956" y="760984"/>
                    <a:pt x="664210" y="760730"/>
                    <a:pt x="664845" y="759841"/>
                  </a:cubicBezTo>
                  <a:cubicBezTo>
                    <a:pt x="665353" y="757809"/>
                    <a:pt x="666242" y="755523"/>
                    <a:pt x="666877" y="753237"/>
                  </a:cubicBezTo>
                  <a:cubicBezTo>
                    <a:pt x="667131" y="752348"/>
                    <a:pt x="667131" y="751840"/>
                    <a:pt x="667766" y="750951"/>
                  </a:cubicBezTo>
                  <a:cubicBezTo>
                    <a:pt x="668401" y="748919"/>
                    <a:pt x="669290" y="746633"/>
                    <a:pt x="670052" y="744093"/>
                  </a:cubicBezTo>
                  <a:cubicBezTo>
                    <a:pt x="670687" y="743458"/>
                    <a:pt x="670687" y="743204"/>
                    <a:pt x="670941" y="742315"/>
                  </a:cubicBezTo>
                  <a:cubicBezTo>
                    <a:pt x="672084" y="739394"/>
                    <a:pt x="672973" y="736473"/>
                    <a:pt x="674116" y="733933"/>
                  </a:cubicBezTo>
                  <a:cubicBezTo>
                    <a:pt x="674116" y="733679"/>
                    <a:pt x="674370" y="733425"/>
                    <a:pt x="674370" y="733044"/>
                  </a:cubicBezTo>
                  <a:cubicBezTo>
                    <a:pt x="675513" y="730504"/>
                    <a:pt x="676402" y="728091"/>
                    <a:pt x="677291" y="725805"/>
                  </a:cubicBezTo>
                  <a:lnTo>
                    <a:pt x="678434" y="723519"/>
                  </a:lnTo>
                  <a:cubicBezTo>
                    <a:pt x="679323" y="721487"/>
                    <a:pt x="680212" y="719201"/>
                    <a:pt x="680974" y="717423"/>
                  </a:cubicBezTo>
                  <a:cubicBezTo>
                    <a:pt x="681228" y="716534"/>
                    <a:pt x="681609" y="716026"/>
                    <a:pt x="681609" y="715137"/>
                  </a:cubicBezTo>
                  <a:cubicBezTo>
                    <a:pt x="682752" y="712216"/>
                    <a:pt x="683895" y="709930"/>
                    <a:pt x="685419" y="707009"/>
                  </a:cubicBezTo>
                  <a:cubicBezTo>
                    <a:pt x="686562" y="704469"/>
                    <a:pt x="687451" y="701548"/>
                    <a:pt x="688848" y="698881"/>
                  </a:cubicBezTo>
                  <a:cubicBezTo>
                    <a:pt x="689356" y="698373"/>
                    <a:pt x="689737" y="697103"/>
                    <a:pt x="689991" y="696341"/>
                  </a:cubicBezTo>
                  <a:cubicBezTo>
                    <a:pt x="690880" y="694944"/>
                    <a:pt x="691388" y="693166"/>
                    <a:pt x="692277" y="691769"/>
                  </a:cubicBezTo>
                  <a:lnTo>
                    <a:pt x="695452" y="685419"/>
                  </a:lnTo>
                  <a:cubicBezTo>
                    <a:pt x="695706" y="684276"/>
                    <a:pt x="696595" y="683133"/>
                    <a:pt x="696976" y="681990"/>
                  </a:cubicBezTo>
                  <a:cubicBezTo>
                    <a:pt x="698119" y="679704"/>
                    <a:pt x="699516" y="676783"/>
                    <a:pt x="701040" y="674116"/>
                  </a:cubicBezTo>
                  <a:cubicBezTo>
                    <a:pt x="701294" y="673227"/>
                    <a:pt x="701675" y="672719"/>
                    <a:pt x="701929" y="672338"/>
                  </a:cubicBezTo>
                  <a:cubicBezTo>
                    <a:pt x="703961" y="668909"/>
                    <a:pt x="705358" y="665734"/>
                    <a:pt x="707136" y="662559"/>
                  </a:cubicBezTo>
                  <a:cubicBezTo>
                    <a:pt x="707390" y="661670"/>
                    <a:pt x="707771" y="661162"/>
                    <a:pt x="708279" y="660781"/>
                  </a:cubicBezTo>
                  <a:cubicBezTo>
                    <a:pt x="709676" y="658241"/>
                    <a:pt x="711200" y="655574"/>
                    <a:pt x="712089" y="652653"/>
                  </a:cubicBezTo>
                  <a:cubicBezTo>
                    <a:pt x="712978" y="651510"/>
                    <a:pt x="713232" y="650621"/>
                    <a:pt x="714121" y="649732"/>
                  </a:cubicBezTo>
                  <a:cubicBezTo>
                    <a:pt x="715010" y="647700"/>
                    <a:pt x="716407" y="645414"/>
                    <a:pt x="717550" y="642747"/>
                  </a:cubicBezTo>
                  <a:cubicBezTo>
                    <a:pt x="718439" y="641858"/>
                    <a:pt x="718693" y="640715"/>
                    <a:pt x="719328" y="639572"/>
                  </a:cubicBezTo>
                  <a:cubicBezTo>
                    <a:pt x="720471" y="637540"/>
                    <a:pt x="721868" y="635254"/>
                    <a:pt x="723138" y="633222"/>
                  </a:cubicBezTo>
                  <a:cubicBezTo>
                    <a:pt x="723773" y="632079"/>
                    <a:pt x="724281" y="630936"/>
                    <a:pt x="724916" y="630301"/>
                  </a:cubicBezTo>
                  <a:cubicBezTo>
                    <a:pt x="726313" y="627761"/>
                    <a:pt x="727837" y="625094"/>
                    <a:pt x="729488" y="622554"/>
                  </a:cubicBezTo>
                  <a:cubicBezTo>
                    <a:pt x="729996" y="621919"/>
                    <a:pt x="730377" y="621665"/>
                    <a:pt x="730631" y="620776"/>
                  </a:cubicBezTo>
                  <a:cubicBezTo>
                    <a:pt x="732409" y="617601"/>
                    <a:pt x="734695" y="614426"/>
                    <a:pt x="736346" y="610997"/>
                  </a:cubicBezTo>
                  <a:cubicBezTo>
                    <a:pt x="736600" y="610743"/>
                    <a:pt x="736600" y="610489"/>
                    <a:pt x="737235" y="610108"/>
                  </a:cubicBezTo>
                  <a:cubicBezTo>
                    <a:pt x="739013" y="607187"/>
                    <a:pt x="740664" y="604647"/>
                    <a:pt x="742442" y="601726"/>
                  </a:cubicBezTo>
                  <a:cubicBezTo>
                    <a:pt x="743331" y="600837"/>
                    <a:pt x="743585" y="599948"/>
                    <a:pt x="744474" y="599186"/>
                  </a:cubicBezTo>
                  <a:lnTo>
                    <a:pt x="748792" y="592836"/>
                  </a:lnTo>
                  <a:cubicBezTo>
                    <a:pt x="749300" y="591693"/>
                    <a:pt x="750189" y="590550"/>
                    <a:pt x="750824" y="589915"/>
                  </a:cubicBezTo>
                  <a:cubicBezTo>
                    <a:pt x="752348" y="587629"/>
                    <a:pt x="753745" y="585597"/>
                    <a:pt x="755142" y="583565"/>
                  </a:cubicBezTo>
                  <a:cubicBezTo>
                    <a:pt x="756031" y="582676"/>
                    <a:pt x="756539" y="581787"/>
                    <a:pt x="757428" y="580644"/>
                  </a:cubicBezTo>
                  <a:cubicBezTo>
                    <a:pt x="758825" y="578612"/>
                    <a:pt x="760603" y="576072"/>
                    <a:pt x="762000" y="574040"/>
                  </a:cubicBezTo>
                  <a:cubicBezTo>
                    <a:pt x="762254" y="573151"/>
                    <a:pt x="763143" y="572643"/>
                    <a:pt x="763397" y="571754"/>
                  </a:cubicBezTo>
                  <a:cubicBezTo>
                    <a:pt x="765429" y="568833"/>
                    <a:pt x="767715" y="566039"/>
                    <a:pt x="769747" y="562864"/>
                  </a:cubicBezTo>
                  <a:cubicBezTo>
                    <a:pt x="770382" y="562610"/>
                    <a:pt x="770382" y="561975"/>
                    <a:pt x="770636" y="561975"/>
                  </a:cubicBezTo>
                  <a:cubicBezTo>
                    <a:pt x="772414" y="559689"/>
                    <a:pt x="774700" y="557022"/>
                    <a:pt x="776478" y="554482"/>
                  </a:cubicBezTo>
                  <a:cubicBezTo>
                    <a:pt x="776986" y="553339"/>
                    <a:pt x="777875" y="552704"/>
                    <a:pt x="778510" y="551561"/>
                  </a:cubicBezTo>
                  <a:lnTo>
                    <a:pt x="782828" y="546100"/>
                  </a:lnTo>
                  <a:cubicBezTo>
                    <a:pt x="783971" y="545211"/>
                    <a:pt x="784860" y="544068"/>
                    <a:pt x="785749" y="542925"/>
                  </a:cubicBezTo>
                  <a:cubicBezTo>
                    <a:pt x="787273" y="541147"/>
                    <a:pt x="788670" y="539750"/>
                    <a:pt x="789813" y="537972"/>
                  </a:cubicBezTo>
                  <a:cubicBezTo>
                    <a:pt x="790956" y="536829"/>
                    <a:pt x="791591" y="535686"/>
                    <a:pt x="792734" y="534543"/>
                  </a:cubicBezTo>
                  <a:cubicBezTo>
                    <a:pt x="794512" y="532511"/>
                    <a:pt x="796544" y="530225"/>
                    <a:pt x="798195" y="528447"/>
                  </a:cubicBezTo>
                  <a:cubicBezTo>
                    <a:pt x="798703" y="527939"/>
                    <a:pt x="799338" y="527050"/>
                    <a:pt x="799973" y="526415"/>
                  </a:cubicBezTo>
                  <a:cubicBezTo>
                    <a:pt x="802513" y="523494"/>
                    <a:pt x="804545" y="520954"/>
                    <a:pt x="807212" y="518033"/>
                  </a:cubicBezTo>
                  <a:lnTo>
                    <a:pt x="809498" y="515747"/>
                  </a:lnTo>
                  <a:cubicBezTo>
                    <a:pt x="811276" y="513715"/>
                    <a:pt x="812927" y="511937"/>
                    <a:pt x="814705" y="509651"/>
                  </a:cubicBezTo>
                  <a:cubicBezTo>
                    <a:pt x="815594" y="508508"/>
                    <a:pt x="816737" y="507873"/>
                    <a:pt x="817372" y="506730"/>
                  </a:cubicBezTo>
                  <a:cubicBezTo>
                    <a:pt x="819150" y="504952"/>
                    <a:pt x="821182" y="502666"/>
                    <a:pt x="822833" y="500888"/>
                  </a:cubicBezTo>
                  <a:cubicBezTo>
                    <a:pt x="823468" y="500380"/>
                    <a:pt x="824230" y="499110"/>
                    <a:pt x="825373" y="498348"/>
                  </a:cubicBezTo>
                  <a:lnTo>
                    <a:pt x="832866" y="490855"/>
                  </a:lnTo>
                  <a:cubicBezTo>
                    <a:pt x="835406" y="488315"/>
                    <a:pt x="838327" y="485902"/>
                    <a:pt x="840613" y="483362"/>
                  </a:cubicBezTo>
                  <a:lnTo>
                    <a:pt x="842899" y="481076"/>
                  </a:lnTo>
                  <a:cubicBezTo>
                    <a:pt x="844677" y="479298"/>
                    <a:pt x="846963" y="477647"/>
                    <a:pt x="848741" y="475869"/>
                  </a:cubicBezTo>
                  <a:cubicBezTo>
                    <a:pt x="849249" y="474980"/>
                    <a:pt x="850519" y="474345"/>
                    <a:pt x="851281" y="473202"/>
                  </a:cubicBezTo>
                  <a:cubicBezTo>
                    <a:pt x="853313" y="471424"/>
                    <a:pt x="855091" y="469392"/>
                    <a:pt x="857377" y="467741"/>
                  </a:cubicBezTo>
                  <a:cubicBezTo>
                    <a:pt x="858012" y="467106"/>
                    <a:pt x="858774" y="466598"/>
                    <a:pt x="859409" y="465963"/>
                  </a:cubicBezTo>
                  <a:cubicBezTo>
                    <a:pt x="862330" y="463423"/>
                    <a:pt x="864870" y="461391"/>
                    <a:pt x="867791" y="459105"/>
                  </a:cubicBezTo>
                  <a:cubicBezTo>
                    <a:pt x="868045" y="458851"/>
                    <a:pt x="868934" y="458470"/>
                    <a:pt x="869188" y="457962"/>
                  </a:cubicBezTo>
                  <a:cubicBezTo>
                    <a:pt x="871474" y="456184"/>
                    <a:pt x="873760" y="454533"/>
                    <a:pt x="876173" y="452755"/>
                  </a:cubicBezTo>
                  <a:cubicBezTo>
                    <a:pt x="877316" y="451866"/>
                    <a:pt x="877951" y="451358"/>
                    <a:pt x="879094" y="450469"/>
                  </a:cubicBezTo>
                  <a:cubicBezTo>
                    <a:pt x="880872" y="449072"/>
                    <a:pt x="883158" y="447548"/>
                    <a:pt x="884936" y="445897"/>
                  </a:cubicBezTo>
                  <a:cubicBezTo>
                    <a:pt x="886079" y="445008"/>
                    <a:pt x="886714" y="444373"/>
                    <a:pt x="887857" y="443611"/>
                  </a:cubicBezTo>
                  <a:cubicBezTo>
                    <a:pt x="889889" y="441833"/>
                    <a:pt x="892429" y="440436"/>
                    <a:pt x="894842" y="438658"/>
                  </a:cubicBezTo>
                  <a:cubicBezTo>
                    <a:pt x="895477" y="438404"/>
                    <a:pt x="895731" y="437769"/>
                    <a:pt x="896620" y="437515"/>
                  </a:cubicBezTo>
                  <a:cubicBezTo>
                    <a:pt x="899541" y="435483"/>
                    <a:pt x="902462" y="433451"/>
                    <a:pt x="905256" y="431673"/>
                  </a:cubicBezTo>
                  <a:cubicBezTo>
                    <a:pt x="905764" y="431419"/>
                    <a:pt x="906653" y="430530"/>
                    <a:pt x="907288" y="430276"/>
                  </a:cubicBezTo>
                  <a:lnTo>
                    <a:pt x="913892" y="425958"/>
                  </a:lnTo>
                  <a:cubicBezTo>
                    <a:pt x="915035" y="425450"/>
                    <a:pt x="915670" y="424561"/>
                    <a:pt x="916813" y="424180"/>
                  </a:cubicBezTo>
                  <a:cubicBezTo>
                    <a:pt x="918845" y="422656"/>
                    <a:pt x="920877" y="421513"/>
                    <a:pt x="922909" y="420116"/>
                  </a:cubicBezTo>
                  <a:cubicBezTo>
                    <a:pt x="924052" y="419608"/>
                    <a:pt x="924687" y="418973"/>
                    <a:pt x="925830" y="418338"/>
                  </a:cubicBezTo>
                  <a:cubicBezTo>
                    <a:pt x="928751" y="416560"/>
                    <a:pt x="931672" y="414528"/>
                    <a:pt x="934466" y="413131"/>
                  </a:cubicBezTo>
                  <a:cubicBezTo>
                    <a:pt x="936752" y="411734"/>
                    <a:pt x="939038" y="410845"/>
                    <a:pt x="941451" y="409702"/>
                  </a:cubicBezTo>
                  <a:lnTo>
                    <a:pt x="943483" y="408559"/>
                  </a:lnTo>
                  <a:cubicBezTo>
                    <a:pt x="945007" y="407924"/>
                    <a:pt x="946912" y="406781"/>
                    <a:pt x="948436" y="405892"/>
                  </a:cubicBezTo>
                  <a:lnTo>
                    <a:pt x="950468" y="405003"/>
                  </a:lnTo>
                  <a:cubicBezTo>
                    <a:pt x="952246" y="403860"/>
                    <a:pt x="954278" y="402971"/>
                    <a:pt x="955929" y="402082"/>
                  </a:cubicBezTo>
                  <a:cubicBezTo>
                    <a:pt x="956183" y="401574"/>
                    <a:pt x="956437" y="401574"/>
                    <a:pt x="957072" y="401193"/>
                  </a:cubicBezTo>
                  <a:lnTo>
                    <a:pt x="963422" y="398018"/>
                  </a:lnTo>
                  <a:lnTo>
                    <a:pt x="965708" y="396875"/>
                  </a:lnTo>
                  <a:cubicBezTo>
                    <a:pt x="967105" y="396367"/>
                    <a:pt x="968883" y="395478"/>
                    <a:pt x="970280" y="394843"/>
                  </a:cubicBezTo>
                  <a:lnTo>
                    <a:pt x="972312" y="393700"/>
                  </a:lnTo>
                  <a:cubicBezTo>
                    <a:pt x="974344" y="392811"/>
                    <a:pt x="975741" y="392303"/>
                    <a:pt x="977519" y="391414"/>
                  </a:cubicBezTo>
                  <a:cubicBezTo>
                    <a:pt x="978027" y="391160"/>
                    <a:pt x="978662" y="391160"/>
                    <a:pt x="979297" y="390906"/>
                  </a:cubicBezTo>
                  <a:cubicBezTo>
                    <a:pt x="981583" y="390017"/>
                    <a:pt x="983615" y="389128"/>
                    <a:pt x="985901" y="388366"/>
                  </a:cubicBezTo>
                  <a:cubicBezTo>
                    <a:pt x="986409" y="388112"/>
                    <a:pt x="986790" y="388112"/>
                    <a:pt x="987679" y="387731"/>
                  </a:cubicBezTo>
                  <a:cubicBezTo>
                    <a:pt x="989076" y="386842"/>
                    <a:pt x="990854" y="386588"/>
                    <a:pt x="992251" y="385699"/>
                  </a:cubicBezTo>
                  <a:cubicBezTo>
                    <a:pt x="993140" y="385445"/>
                    <a:pt x="993648" y="385445"/>
                    <a:pt x="994537" y="385064"/>
                  </a:cubicBezTo>
                  <a:cubicBezTo>
                    <a:pt x="995934" y="384810"/>
                    <a:pt x="997458" y="383921"/>
                    <a:pt x="999109" y="383667"/>
                  </a:cubicBezTo>
                  <a:cubicBezTo>
                    <a:pt x="999617" y="383413"/>
                    <a:pt x="1000506" y="383413"/>
                    <a:pt x="1001141" y="382778"/>
                  </a:cubicBezTo>
                  <a:cubicBezTo>
                    <a:pt x="1003427" y="382270"/>
                    <a:pt x="1005205" y="381889"/>
                    <a:pt x="1007491" y="381000"/>
                  </a:cubicBezTo>
                  <a:cubicBezTo>
                    <a:pt x="1007999" y="381000"/>
                    <a:pt x="1008380" y="380746"/>
                    <a:pt x="1009269" y="380746"/>
                  </a:cubicBezTo>
                  <a:lnTo>
                    <a:pt x="1013587" y="379603"/>
                  </a:lnTo>
                  <a:cubicBezTo>
                    <a:pt x="1014095" y="379349"/>
                    <a:pt x="1015365" y="379349"/>
                    <a:pt x="1016127" y="378968"/>
                  </a:cubicBezTo>
                  <a:cubicBezTo>
                    <a:pt x="1017016" y="378460"/>
                    <a:pt x="1018413" y="378079"/>
                    <a:pt x="1019556" y="378079"/>
                  </a:cubicBezTo>
                  <a:cubicBezTo>
                    <a:pt x="1020445" y="377825"/>
                    <a:pt x="1021334" y="377825"/>
                    <a:pt x="1022096" y="377571"/>
                  </a:cubicBezTo>
                  <a:cubicBezTo>
                    <a:pt x="1022731" y="377571"/>
                    <a:pt x="1023239" y="376936"/>
                    <a:pt x="1023874" y="376936"/>
                  </a:cubicBezTo>
                  <a:cubicBezTo>
                    <a:pt x="1025652" y="376682"/>
                    <a:pt x="1027938" y="376428"/>
                    <a:pt x="1029716" y="376047"/>
                  </a:cubicBezTo>
                  <a:cubicBezTo>
                    <a:pt x="1030605" y="376047"/>
                    <a:pt x="1031113" y="375412"/>
                    <a:pt x="1032002" y="375412"/>
                  </a:cubicBezTo>
                  <a:cubicBezTo>
                    <a:pt x="1033780" y="375158"/>
                    <a:pt x="1035431" y="374904"/>
                    <a:pt x="1037209" y="374904"/>
                  </a:cubicBezTo>
                  <a:cubicBezTo>
                    <a:pt x="1038098" y="374904"/>
                    <a:pt x="1038606" y="374650"/>
                    <a:pt x="1039749" y="374650"/>
                  </a:cubicBezTo>
                  <a:cubicBezTo>
                    <a:pt x="1041527" y="374142"/>
                    <a:pt x="1043559" y="374142"/>
                    <a:pt x="1045210" y="373761"/>
                  </a:cubicBezTo>
                  <a:cubicBezTo>
                    <a:pt x="1045845" y="373761"/>
                    <a:pt x="1046607" y="373761"/>
                    <a:pt x="1047242" y="373507"/>
                  </a:cubicBezTo>
                  <a:cubicBezTo>
                    <a:pt x="1049528" y="373507"/>
                    <a:pt x="1051306" y="373253"/>
                    <a:pt x="1053592" y="373253"/>
                  </a:cubicBezTo>
                  <a:lnTo>
                    <a:pt x="1054989" y="373253"/>
                  </a:lnTo>
                  <a:cubicBezTo>
                    <a:pt x="1057275" y="373253"/>
                    <a:pt x="1059561" y="372745"/>
                    <a:pt x="1062228" y="372745"/>
                  </a:cubicBezTo>
                  <a:lnTo>
                    <a:pt x="1071499" y="372745"/>
                  </a:lnTo>
                  <a:cubicBezTo>
                    <a:pt x="1072896" y="372745"/>
                    <a:pt x="1074674" y="372745"/>
                    <a:pt x="1076071" y="373253"/>
                  </a:cubicBezTo>
                  <a:cubicBezTo>
                    <a:pt x="1076960" y="373253"/>
                    <a:pt x="1077468" y="373253"/>
                    <a:pt x="1078611" y="373507"/>
                  </a:cubicBezTo>
                  <a:cubicBezTo>
                    <a:pt x="1080008" y="373507"/>
                    <a:pt x="1081532" y="373761"/>
                    <a:pt x="1082929" y="373761"/>
                  </a:cubicBezTo>
                  <a:cubicBezTo>
                    <a:pt x="1083818" y="373761"/>
                    <a:pt x="1084326" y="373761"/>
                    <a:pt x="1085469" y="374015"/>
                  </a:cubicBezTo>
                  <a:cubicBezTo>
                    <a:pt x="1086866" y="374523"/>
                    <a:pt x="1088644" y="374523"/>
                    <a:pt x="1090041" y="374904"/>
                  </a:cubicBezTo>
                  <a:cubicBezTo>
                    <a:pt x="1090930" y="374904"/>
                    <a:pt x="1091438" y="375158"/>
                    <a:pt x="1092327" y="375158"/>
                  </a:cubicBezTo>
                  <a:cubicBezTo>
                    <a:pt x="1094105" y="375412"/>
                    <a:pt x="1095756" y="376047"/>
                    <a:pt x="1098042" y="376301"/>
                  </a:cubicBezTo>
                  <a:lnTo>
                    <a:pt x="1098677" y="376301"/>
                  </a:lnTo>
                  <a:cubicBezTo>
                    <a:pt x="1100963" y="376555"/>
                    <a:pt x="1102995" y="377444"/>
                    <a:pt x="1105281" y="377698"/>
                  </a:cubicBezTo>
                  <a:cubicBezTo>
                    <a:pt x="1105535" y="377698"/>
                    <a:pt x="1105916" y="377952"/>
                    <a:pt x="1106805" y="377952"/>
                  </a:cubicBezTo>
                  <a:cubicBezTo>
                    <a:pt x="1108583" y="378206"/>
                    <a:pt x="1109980" y="379095"/>
                    <a:pt x="1111758" y="379476"/>
                  </a:cubicBezTo>
                  <a:cubicBezTo>
                    <a:pt x="1112647" y="379730"/>
                    <a:pt x="1113155" y="379730"/>
                    <a:pt x="1113536" y="380365"/>
                  </a:cubicBezTo>
                  <a:cubicBezTo>
                    <a:pt x="1114933" y="380619"/>
                    <a:pt x="1116457" y="381254"/>
                    <a:pt x="1117854" y="381762"/>
                  </a:cubicBezTo>
                  <a:cubicBezTo>
                    <a:pt x="1118743" y="382016"/>
                    <a:pt x="1119251" y="382016"/>
                    <a:pt x="1120140" y="382397"/>
                  </a:cubicBezTo>
                  <a:cubicBezTo>
                    <a:pt x="1121537" y="382651"/>
                    <a:pt x="1122680" y="383540"/>
                    <a:pt x="1124204" y="383794"/>
                  </a:cubicBezTo>
                  <a:cubicBezTo>
                    <a:pt x="1124839" y="384048"/>
                    <a:pt x="1125601" y="384048"/>
                    <a:pt x="1126236" y="384683"/>
                  </a:cubicBezTo>
                  <a:cubicBezTo>
                    <a:pt x="1127633" y="385191"/>
                    <a:pt x="1129157" y="385572"/>
                    <a:pt x="1130554" y="386461"/>
                  </a:cubicBezTo>
                  <a:cubicBezTo>
                    <a:pt x="1131443" y="386715"/>
                    <a:pt x="1131697" y="386715"/>
                    <a:pt x="1132332" y="387096"/>
                  </a:cubicBezTo>
                  <a:cubicBezTo>
                    <a:pt x="1134364" y="387985"/>
                    <a:pt x="1136142" y="389128"/>
                    <a:pt x="1137793" y="390017"/>
                  </a:cubicBezTo>
                  <a:lnTo>
                    <a:pt x="1138047" y="390017"/>
                  </a:lnTo>
                  <a:cubicBezTo>
                    <a:pt x="1139698" y="390906"/>
                    <a:pt x="1141095" y="391668"/>
                    <a:pt x="1142365" y="392430"/>
                  </a:cubicBezTo>
                  <a:lnTo>
                    <a:pt x="502412" y="20828"/>
                  </a:lnTo>
                  <a:cubicBezTo>
                    <a:pt x="500634" y="19685"/>
                    <a:pt x="499237" y="19050"/>
                    <a:pt x="497459" y="17907"/>
                  </a:cubicBezTo>
                  <a:lnTo>
                    <a:pt x="497205" y="17907"/>
                  </a:lnTo>
                  <a:cubicBezTo>
                    <a:pt x="495173" y="16764"/>
                    <a:pt x="493395" y="16129"/>
                    <a:pt x="491744" y="14986"/>
                  </a:cubicBezTo>
                  <a:cubicBezTo>
                    <a:pt x="490855" y="14732"/>
                    <a:pt x="490601" y="14732"/>
                    <a:pt x="489966" y="14097"/>
                  </a:cubicBezTo>
                  <a:cubicBezTo>
                    <a:pt x="488188" y="13462"/>
                    <a:pt x="487426" y="13208"/>
                    <a:pt x="485902" y="12319"/>
                  </a:cubicBezTo>
                  <a:cubicBezTo>
                    <a:pt x="485013" y="12065"/>
                    <a:pt x="484505" y="11811"/>
                    <a:pt x="483616" y="11811"/>
                  </a:cubicBezTo>
                  <a:cubicBezTo>
                    <a:pt x="482219" y="11176"/>
                    <a:pt x="481330" y="10668"/>
                    <a:pt x="479806" y="10414"/>
                  </a:cubicBezTo>
                  <a:cubicBezTo>
                    <a:pt x="478917" y="9779"/>
                    <a:pt x="478409" y="9525"/>
                    <a:pt x="477520" y="9525"/>
                  </a:cubicBezTo>
                  <a:cubicBezTo>
                    <a:pt x="476123" y="9271"/>
                    <a:pt x="474980" y="8382"/>
                    <a:pt x="473456" y="8128"/>
                  </a:cubicBezTo>
                  <a:cubicBezTo>
                    <a:pt x="472821" y="7874"/>
                    <a:pt x="471932" y="7874"/>
                    <a:pt x="471424" y="7239"/>
                  </a:cubicBezTo>
                  <a:cubicBezTo>
                    <a:pt x="470027" y="6985"/>
                    <a:pt x="468249" y="6350"/>
                    <a:pt x="466852" y="6096"/>
                  </a:cubicBezTo>
                  <a:cubicBezTo>
                    <a:pt x="466344" y="6096"/>
                    <a:pt x="465709" y="5588"/>
                    <a:pt x="465455" y="5588"/>
                  </a:cubicBezTo>
                  <a:cubicBezTo>
                    <a:pt x="463169" y="5334"/>
                    <a:pt x="461137" y="4699"/>
                    <a:pt x="458851" y="4064"/>
                  </a:cubicBezTo>
                  <a:cubicBezTo>
                    <a:pt x="458597" y="4064"/>
                    <a:pt x="458343" y="4064"/>
                    <a:pt x="457708" y="3810"/>
                  </a:cubicBezTo>
                  <a:lnTo>
                    <a:pt x="452374" y="2540"/>
                  </a:lnTo>
                  <a:cubicBezTo>
                    <a:pt x="451485" y="2540"/>
                    <a:pt x="450977" y="2286"/>
                    <a:pt x="450088" y="2286"/>
                  </a:cubicBezTo>
                  <a:cubicBezTo>
                    <a:pt x="448691" y="2032"/>
                    <a:pt x="447167" y="2032"/>
                    <a:pt x="445770" y="1397"/>
                  </a:cubicBezTo>
                  <a:cubicBezTo>
                    <a:pt x="445135" y="1397"/>
                    <a:pt x="443992" y="1143"/>
                    <a:pt x="443103" y="1143"/>
                  </a:cubicBezTo>
                  <a:cubicBezTo>
                    <a:pt x="441706" y="1143"/>
                    <a:pt x="440182" y="889"/>
                    <a:pt x="438785" y="889"/>
                  </a:cubicBezTo>
                  <a:cubicBezTo>
                    <a:pt x="438150" y="889"/>
                    <a:pt x="437007" y="889"/>
                    <a:pt x="436499" y="635"/>
                  </a:cubicBezTo>
                  <a:cubicBezTo>
                    <a:pt x="435102" y="635"/>
                    <a:pt x="433578" y="635"/>
                    <a:pt x="432181" y="0"/>
                  </a:cubicBezTo>
                  <a:close/>
                </a:path>
              </a:pathLst>
            </a:custGeom>
            <a:solidFill>
              <a:srgbClr val="FFFFFF">
                <a:alpha val="29412"/>
              </a:srgbClr>
            </a:solidFill>
          </p:spPr>
        </p:sp>
      </p:grpSp>
      <p:grpSp>
        <p:nvGrpSpPr>
          <p:cNvPr id="128" name="Group 128"/>
          <p:cNvGrpSpPr/>
          <p:nvPr/>
        </p:nvGrpSpPr>
        <p:grpSpPr>
          <a:xfrm>
            <a:off x="16981451" y="7830117"/>
            <a:ext cx="344667" cy="439423"/>
            <a:chOff x="0" y="0"/>
            <a:chExt cx="588315" cy="750056"/>
          </a:xfrm>
        </p:grpSpPr>
        <p:sp>
          <p:nvSpPr>
            <p:cNvPr id="129" name="Freeform 129"/>
            <p:cNvSpPr/>
            <p:nvPr/>
          </p:nvSpPr>
          <p:spPr>
            <a:xfrm>
              <a:off x="0" y="0"/>
              <a:ext cx="588264" cy="750062"/>
            </a:xfrm>
            <a:custGeom>
              <a:avLst/>
              <a:gdLst/>
              <a:ahLst/>
              <a:cxnLst/>
              <a:rect l="l" t="t" r="r" b="b"/>
              <a:pathLst>
                <a:path w="588264" h="750062">
                  <a:moveTo>
                    <a:pt x="425831" y="0"/>
                  </a:moveTo>
                  <a:cubicBezTo>
                    <a:pt x="386715" y="0"/>
                    <a:pt x="342519" y="12573"/>
                    <a:pt x="295656" y="39243"/>
                  </a:cubicBezTo>
                  <a:cubicBezTo>
                    <a:pt x="133604" y="131445"/>
                    <a:pt x="1778" y="355981"/>
                    <a:pt x="635" y="541274"/>
                  </a:cubicBezTo>
                  <a:cubicBezTo>
                    <a:pt x="0" y="673608"/>
                    <a:pt x="65786" y="750062"/>
                    <a:pt x="162433" y="750062"/>
                  </a:cubicBezTo>
                  <a:cubicBezTo>
                    <a:pt x="201549" y="750062"/>
                    <a:pt x="245745" y="737489"/>
                    <a:pt x="292608" y="710946"/>
                  </a:cubicBezTo>
                  <a:cubicBezTo>
                    <a:pt x="454787" y="618998"/>
                    <a:pt x="587121" y="393827"/>
                    <a:pt x="587756" y="208661"/>
                  </a:cubicBezTo>
                  <a:cubicBezTo>
                    <a:pt x="588264" y="76581"/>
                    <a:pt x="522351" y="0"/>
                    <a:pt x="425831" y="0"/>
                  </a:cubicBezTo>
                  <a:close/>
                </a:path>
              </a:pathLst>
            </a:custGeom>
            <a:solidFill>
              <a:srgbClr val="979797"/>
            </a:solidFill>
          </p:spPr>
        </p:sp>
      </p:grpSp>
      <p:grpSp>
        <p:nvGrpSpPr>
          <p:cNvPr id="130" name="Group 130"/>
          <p:cNvGrpSpPr/>
          <p:nvPr/>
        </p:nvGrpSpPr>
        <p:grpSpPr>
          <a:xfrm>
            <a:off x="17031079" y="7875944"/>
            <a:ext cx="399001" cy="454178"/>
            <a:chOff x="0" y="0"/>
            <a:chExt cx="681059" cy="775241"/>
          </a:xfrm>
        </p:grpSpPr>
        <p:sp>
          <p:nvSpPr>
            <p:cNvPr id="131" name="Freeform 131"/>
            <p:cNvSpPr/>
            <p:nvPr/>
          </p:nvSpPr>
          <p:spPr>
            <a:xfrm>
              <a:off x="0" y="0"/>
              <a:ext cx="681101" cy="775208"/>
            </a:xfrm>
            <a:custGeom>
              <a:avLst/>
              <a:gdLst/>
              <a:ahLst/>
              <a:cxnLst/>
              <a:rect l="l" t="t" r="r" b="b"/>
              <a:pathLst>
                <a:path w="681101" h="775208">
                  <a:moveTo>
                    <a:pt x="676148" y="161036"/>
                  </a:moveTo>
                  <a:lnTo>
                    <a:pt x="676275" y="161163"/>
                  </a:lnTo>
                  <a:cubicBezTo>
                    <a:pt x="676275" y="161036"/>
                    <a:pt x="676148" y="161036"/>
                    <a:pt x="676148" y="161036"/>
                  </a:cubicBezTo>
                  <a:close/>
                  <a:moveTo>
                    <a:pt x="676275" y="161163"/>
                  </a:moveTo>
                  <a:cubicBezTo>
                    <a:pt x="676402" y="161290"/>
                    <a:pt x="676402" y="161671"/>
                    <a:pt x="676656" y="161671"/>
                  </a:cubicBezTo>
                  <a:cubicBezTo>
                    <a:pt x="677545" y="162052"/>
                    <a:pt x="678434" y="162433"/>
                    <a:pt x="679323" y="162941"/>
                  </a:cubicBezTo>
                  <a:lnTo>
                    <a:pt x="676148" y="161163"/>
                  </a:lnTo>
                  <a:close/>
                  <a:moveTo>
                    <a:pt x="679450" y="162941"/>
                  </a:moveTo>
                  <a:lnTo>
                    <a:pt x="681101" y="163830"/>
                  </a:lnTo>
                  <a:cubicBezTo>
                    <a:pt x="680593" y="163576"/>
                    <a:pt x="679958" y="163195"/>
                    <a:pt x="679450" y="162941"/>
                  </a:cubicBezTo>
                  <a:close/>
                  <a:moveTo>
                    <a:pt x="364490" y="0"/>
                  </a:moveTo>
                  <a:cubicBezTo>
                    <a:pt x="362458" y="0"/>
                    <a:pt x="360680" y="0"/>
                    <a:pt x="358394" y="254"/>
                  </a:cubicBezTo>
                  <a:lnTo>
                    <a:pt x="356997" y="254"/>
                  </a:lnTo>
                  <a:cubicBezTo>
                    <a:pt x="355600" y="254"/>
                    <a:pt x="353822" y="508"/>
                    <a:pt x="352425" y="508"/>
                  </a:cubicBezTo>
                  <a:cubicBezTo>
                    <a:pt x="351536" y="508"/>
                    <a:pt x="351028" y="508"/>
                    <a:pt x="350139" y="762"/>
                  </a:cubicBezTo>
                  <a:cubicBezTo>
                    <a:pt x="348742" y="762"/>
                    <a:pt x="347853" y="1270"/>
                    <a:pt x="346329" y="1270"/>
                  </a:cubicBezTo>
                  <a:cubicBezTo>
                    <a:pt x="345440" y="1270"/>
                    <a:pt x="344297" y="1524"/>
                    <a:pt x="343789" y="1524"/>
                  </a:cubicBezTo>
                  <a:cubicBezTo>
                    <a:pt x="342646" y="1524"/>
                    <a:pt x="341122" y="1778"/>
                    <a:pt x="339979" y="2032"/>
                  </a:cubicBezTo>
                  <a:cubicBezTo>
                    <a:pt x="339090" y="2032"/>
                    <a:pt x="338201" y="2667"/>
                    <a:pt x="337058" y="2667"/>
                  </a:cubicBezTo>
                  <a:cubicBezTo>
                    <a:pt x="336169" y="2921"/>
                    <a:pt x="334772" y="2921"/>
                    <a:pt x="333629" y="3175"/>
                  </a:cubicBezTo>
                  <a:cubicBezTo>
                    <a:pt x="332740" y="3175"/>
                    <a:pt x="332232" y="3429"/>
                    <a:pt x="331343" y="3429"/>
                  </a:cubicBezTo>
                  <a:cubicBezTo>
                    <a:pt x="331089" y="3429"/>
                    <a:pt x="330835" y="3429"/>
                    <a:pt x="330454" y="4064"/>
                  </a:cubicBezTo>
                  <a:cubicBezTo>
                    <a:pt x="329819" y="4064"/>
                    <a:pt x="329565" y="4064"/>
                    <a:pt x="329311" y="4318"/>
                  </a:cubicBezTo>
                  <a:cubicBezTo>
                    <a:pt x="327787" y="4572"/>
                    <a:pt x="326136" y="4953"/>
                    <a:pt x="324739" y="5461"/>
                  </a:cubicBezTo>
                  <a:cubicBezTo>
                    <a:pt x="324104" y="5461"/>
                    <a:pt x="323850" y="5715"/>
                    <a:pt x="323596" y="5715"/>
                  </a:cubicBezTo>
                  <a:cubicBezTo>
                    <a:pt x="321818" y="5969"/>
                    <a:pt x="320421" y="6350"/>
                    <a:pt x="318389" y="7112"/>
                  </a:cubicBezTo>
                  <a:lnTo>
                    <a:pt x="318135" y="7112"/>
                  </a:lnTo>
                  <a:cubicBezTo>
                    <a:pt x="316357" y="7366"/>
                    <a:pt x="314071" y="8255"/>
                    <a:pt x="312293" y="8890"/>
                  </a:cubicBezTo>
                  <a:cubicBezTo>
                    <a:pt x="312039" y="8890"/>
                    <a:pt x="311785" y="9144"/>
                    <a:pt x="311150" y="9144"/>
                  </a:cubicBezTo>
                  <a:cubicBezTo>
                    <a:pt x="309753" y="9779"/>
                    <a:pt x="308229" y="10287"/>
                    <a:pt x="306578" y="10541"/>
                  </a:cubicBezTo>
                  <a:cubicBezTo>
                    <a:pt x="306324" y="10541"/>
                    <a:pt x="305435" y="11176"/>
                    <a:pt x="305054" y="11176"/>
                  </a:cubicBezTo>
                  <a:cubicBezTo>
                    <a:pt x="303657" y="11430"/>
                    <a:pt x="301879" y="12065"/>
                    <a:pt x="300482" y="12573"/>
                  </a:cubicBezTo>
                  <a:cubicBezTo>
                    <a:pt x="300228" y="12573"/>
                    <a:pt x="299593" y="12827"/>
                    <a:pt x="299339" y="12827"/>
                  </a:cubicBezTo>
                  <a:cubicBezTo>
                    <a:pt x="297561" y="13462"/>
                    <a:pt x="295275" y="14224"/>
                    <a:pt x="293497" y="14859"/>
                  </a:cubicBezTo>
                  <a:cubicBezTo>
                    <a:pt x="293243" y="14859"/>
                    <a:pt x="292862" y="15367"/>
                    <a:pt x="292354" y="15367"/>
                  </a:cubicBezTo>
                  <a:cubicBezTo>
                    <a:pt x="290957" y="16002"/>
                    <a:pt x="289179" y="16891"/>
                    <a:pt x="287782" y="17145"/>
                  </a:cubicBezTo>
                  <a:cubicBezTo>
                    <a:pt x="287274" y="17399"/>
                    <a:pt x="286639" y="17399"/>
                    <a:pt x="286004" y="17653"/>
                  </a:cubicBezTo>
                  <a:cubicBezTo>
                    <a:pt x="284480" y="18542"/>
                    <a:pt x="283083" y="19177"/>
                    <a:pt x="281686" y="19685"/>
                  </a:cubicBezTo>
                  <a:cubicBezTo>
                    <a:pt x="281432" y="19939"/>
                    <a:pt x="280543" y="19939"/>
                    <a:pt x="280289" y="20320"/>
                  </a:cubicBezTo>
                  <a:cubicBezTo>
                    <a:pt x="278511" y="21209"/>
                    <a:pt x="276225" y="22098"/>
                    <a:pt x="274447" y="23241"/>
                  </a:cubicBezTo>
                  <a:cubicBezTo>
                    <a:pt x="274193" y="23241"/>
                    <a:pt x="274193" y="23495"/>
                    <a:pt x="273558" y="23495"/>
                  </a:cubicBezTo>
                  <a:cubicBezTo>
                    <a:pt x="271780" y="24384"/>
                    <a:pt x="270129" y="25527"/>
                    <a:pt x="268605" y="26035"/>
                  </a:cubicBezTo>
                  <a:cubicBezTo>
                    <a:pt x="267716" y="26289"/>
                    <a:pt x="267462" y="26924"/>
                    <a:pt x="266827" y="27178"/>
                  </a:cubicBezTo>
                  <a:lnTo>
                    <a:pt x="262509" y="29210"/>
                  </a:lnTo>
                  <a:cubicBezTo>
                    <a:pt x="261620" y="29718"/>
                    <a:pt x="261366" y="30099"/>
                    <a:pt x="260477" y="30353"/>
                  </a:cubicBezTo>
                  <a:cubicBezTo>
                    <a:pt x="258699" y="31496"/>
                    <a:pt x="256667" y="32639"/>
                    <a:pt x="254381" y="33528"/>
                  </a:cubicBezTo>
                  <a:lnTo>
                    <a:pt x="246888" y="37846"/>
                  </a:lnTo>
                  <a:cubicBezTo>
                    <a:pt x="245999" y="38481"/>
                    <a:pt x="245491" y="38989"/>
                    <a:pt x="244602" y="39243"/>
                  </a:cubicBezTo>
                  <a:lnTo>
                    <a:pt x="239395" y="42672"/>
                  </a:lnTo>
                  <a:cubicBezTo>
                    <a:pt x="238506" y="42926"/>
                    <a:pt x="237363" y="43561"/>
                    <a:pt x="236855" y="44069"/>
                  </a:cubicBezTo>
                  <a:cubicBezTo>
                    <a:pt x="235077" y="44958"/>
                    <a:pt x="233045" y="46355"/>
                    <a:pt x="231013" y="47498"/>
                  </a:cubicBezTo>
                  <a:cubicBezTo>
                    <a:pt x="230124" y="47752"/>
                    <a:pt x="229616" y="48387"/>
                    <a:pt x="229235" y="49022"/>
                  </a:cubicBezTo>
                  <a:cubicBezTo>
                    <a:pt x="226695" y="50800"/>
                    <a:pt x="224028" y="52197"/>
                    <a:pt x="221996" y="54229"/>
                  </a:cubicBezTo>
                  <a:cubicBezTo>
                    <a:pt x="221488" y="54483"/>
                    <a:pt x="220853" y="54737"/>
                    <a:pt x="220599" y="55118"/>
                  </a:cubicBezTo>
                  <a:cubicBezTo>
                    <a:pt x="218567" y="56515"/>
                    <a:pt x="216535" y="58039"/>
                    <a:pt x="214757" y="59436"/>
                  </a:cubicBezTo>
                  <a:cubicBezTo>
                    <a:pt x="213868" y="60325"/>
                    <a:pt x="212725" y="60579"/>
                    <a:pt x="212217" y="61468"/>
                  </a:cubicBezTo>
                  <a:cubicBezTo>
                    <a:pt x="210439" y="62357"/>
                    <a:pt x="209042" y="63754"/>
                    <a:pt x="207010" y="65278"/>
                  </a:cubicBezTo>
                  <a:cubicBezTo>
                    <a:pt x="206375" y="66167"/>
                    <a:pt x="205232" y="66675"/>
                    <a:pt x="204724" y="67310"/>
                  </a:cubicBezTo>
                  <a:cubicBezTo>
                    <a:pt x="202692" y="68707"/>
                    <a:pt x="200914" y="70231"/>
                    <a:pt x="198882" y="71882"/>
                  </a:cubicBezTo>
                  <a:cubicBezTo>
                    <a:pt x="198374" y="72136"/>
                    <a:pt x="197739" y="72390"/>
                    <a:pt x="197485" y="73279"/>
                  </a:cubicBezTo>
                  <a:cubicBezTo>
                    <a:pt x="195199" y="75057"/>
                    <a:pt x="192532" y="77343"/>
                    <a:pt x="190500" y="79121"/>
                  </a:cubicBezTo>
                  <a:cubicBezTo>
                    <a:pt x="189611" y="79629"/>
                    <a:pt x="189103" y="80518"/>
                    <a:pt x="188214" y="80899"/>
                  </a:cubicBezTo>
                  <a:cubicBezTo>
                    <a:pt x="186817" y="82296"/>
                    <a:pt x="185039" y="83820"/>
                    <a:pt x="183642" y="85217"/>
                  </a:cubicBezTo>
                  <a:cubicBezTo>
                    <a:pt x="183007" y="86106"/>
                    <a:pt x="181864" y="86614"/>
                    <a:pt x="180975" y="87757"/>
                  </a:cubicBezTo>
                  <a:cubicBezTo>
                    <a:pt x="179578" y="89154"/>
                    <a:pt x="178054" y="90678"/>
                    <a:pt x="176657" y="91821"/>
                  </a:cubicBezTo>
                  <a:cubicBezTo>
                    <a:pt x="176022" y="92456"/>
                    <a:pt x="174879" y="93218"/>
                    <a:pt x="174371" y="94107"/>
                  </a:cubicBezTo>
                  <a:cubicBezTo>
                    <a:pt x="172339" y="96139"/>
                    <a:pt x="170307" y="97917"/>
                    <a:pt x="168529" y="99949"/>
                  </a:cubicBezTo>
                  <a:lnTo>
                    <a:pt x="166497" y="101981"/>
                  </a:lnTo>
                  <a:lnTo>
                    <a:pt x="161290" y="107188"/>
                  </a:lnTo>
                  <a:lnTo>
                    <a:pt x="158750" y="109728"/>
                  </a:lnTo>
                  <a:cubicBezTo>
                    <a:pt x="157353" y="111125"/>
                    <a:pt x="155829" y="112649"/>
                    <a:pt x="154686" y="114046"/>
                  </a:cubicBezTo>
                  <a:cubicBezTo>
                    <a:pt x="154178" y="115189"/>
                    <a:pt x="152908" y="115824"/>
                    <a:pt x="152146" y="116967"/>
                  </a:cubicBezTo>
                  <a:cubicBezTo>
                    <a:pt x="150749" y="118364"/>
                    <a:pt x="149225" y="120142"/>
                    <a:pt x="147828" y="121539"/>
                  </a:cubicBezTo>
                  <a:cubicBezTo>
                    <a:pt x="147193" y="122428"/>
                    <a:pt x="146431" y="122936"/>
                    <a:pt x="145796" y="124079"/>
                  </a:cubicBezTo>
                  <a:cubicBezTo>
                    <a:pt x="143510" y="126365"/>
                    <a:pt x="141732" y="128651"/>
                    <a:pt x="139700" y="131064"/>
                  </a:cubicBezTo>
                  <a:cubicBezTo>
                    <a:pt x="138811" y="131572"/>
                    <a:pt x="138557" y="132461"/>
                    <a:pt x="137668" y="132842"/>
                  </a:cubicBezTo>
                  <a:cubicBezTo>
                    <a:pt x="136271" y="134620"/>
                    <a:pt x="134493" y="136652"/>
                    <a:pt x="133096" y="138303"/>
                  </a:cubicBezTo>
                  <a:cubicBezTo>
                    <a:pt x="132842" y="138557"/>
                    <a:pt x="132588" y="138811"/>
                    <a:pt x="132588" y="139446"/>
                  </a:cubicBezTo>
                  <a:cubicBezTo>
                    <a:pt x="131953" y="139954"/>
                    <a:pt x="131445" y="140335"/>
                    <a:pt x="131191" y="141224"/>
                  </a:cubicBezTo>
                  <a:cubicBezTo>
                    <a:pt x="130048" y="142621"/>
                    <a:pt x="128651" y="144145"/>
                    <a:pt x="127381" y="145542"/>
                  </a:cubicBezTo>
                  <a:cubicBezTo>
                    <a:pt x="126746" y="146685"/>
                    <a:pt x="125857" y="147320"/>
                    <a:pt x="125349" y="148463"/>
                  </a:cubicBezTo>
                  <a:cubicBezTo>
                    <a:pt x="124206" y="149860"/>
                    <a:pt x="122809" y="151638"/>
                    <a:pt x="121539" y="153035"/>
                  </a:cubicBezTo>
                  <a:cubicBezTo>
                    <a:pt x="120904" y="153924"/>
                    <a:pt x="120142" y="154813"/>
                    <a:pt x="119507" y="155575"/>
                  </a:cubicBezTo>
                  <a:cubicBezTo>
                    <a:pt x="118110" y="157607"/>
                    <a:pt x="116078" y="159639"/>
                    <a:pt x="114554" y="161671"/>
                  </a:cubicBezTo>
                  <a:cubicBezTo>
                    <a:pt x="114300" y="161925"/>
                    <a:pt x="114046" y="162560"/>
                    <a:pt x="113665" y="163068"/>
                  </a:cubicBezTo>
                  <a:lnTo>
                    <a:pt x="108204" y="170561"/>
                  </a:lnTo>
                  <a:cubicBezTo>
                    <a:pt x="107315" y="171450"/>
                    <a:pt x="107061" y="171958"/>
                    <a:pt x="106426" y="173101"/>
                  </a:cubicBezTo>
                  <a:cubicBezTo>
                    <a:pt x="105029" y="174879"/>
                    <a:pt x="103886" y="176911"/>
                    <a:pt x="102616" y="178562"/>
                  </a:cubicBezTo>
                  <a:cubicBezTo>
                    <a:pt x="102108" y="179705"/>
                    <a:pt x="101219" y="180340"/>
                    <a:pt x="100584" y="181483"/>
                  </a:cubicBezTo>
                  <a:cubicBezTo>
                    <a:pt x="99441" y="183261"/>
                    <a:pt x="98298" y="184658"/>
                    <a:pt x="97155" y="186436"/>
                  </a:cubicBezTo>
                  <a:cubicBezTo>
                    <a:pt x="96520" y="187579"/>
                    <a:pt x="95631" y="188722"/>
                    <a:pt x="95123" y="189357"/>
                  </a:cubicBezTo>
                  <a:cubicBezTo>
                    <a:pt x="93980" y="191389"/>
                    <a:pt x="92837" y="192786"/>
                    <a:pt x="91948" y="194564"/>
                  </a:cubicBezTo>
                  <a:cubicBezTo>
                    <a:pt x="91059" y="195707"/>
                    <a:pt x="90805" y="196342"/>
                    <a:pt x="89916" y="197485"/>
                  </a:cubicBezTo>
                  <a:cubicBezTo>
                    <a:pt x="88392" y="199517"/>
                    <a:pt x="87630" y="201549"/>
                    <a:pt x="86106" y="203581"/>
                  </a:cubicBezTo>
                  <a:cubicBezTo>
                    <a:pt x="85471" y="204470"/>
                    <a:pt x="85217" y="204724"/>
                    <a:pt x="84963" y="205359"/>
                  </a:cubicBezTo>
                  <a:cubicBezTo>
                    <a:pt x="83185" y="207899"/>
                    <a:pt x="81788" y="210820"/>
                    <a:pt x="79756" y="213487"/>
                  </a:cubicBezTo>
                  <a:cubicBezTo>
                    <a:pt x="79502" y="214122"/>
                    <a:pt x="79248" y="214884"/>
                    <a:pt x="78359" y="215519"/>
                  </a:cubicBezTo>
                  <a:cubicBezTo>
                    <a:pt x="77470" y="217551"/>
                    <a:pt x="76073" y="219583"/>
                    <a:pt x="74930" y="221361"/>
                  </a:cubicBezTo>
                  <a:cubicBezTo>
                    <a:pt x="74041" y="222504"/>
                    <a:pt x="73787" y="223393"/>
                    <a:pt x="73152" y="224282"/>
                  </a:cubicBezTo>
                  <a:lnTo>
                    <a:pt x="69723" y="229743"/>
                  </a:lnTo>
                  <a:cubicBezTo>
                    <a:pt x="69088" y="230886"/>
                    <a:pt x="68834" y="232029"/>
                    <a:pt x="67945" y="232664"/>
                  </a:cubicBezTo>
                  <a:cubicBezTo>
                    <a:pt x="66802" y="234442"/>
                    <a:pt x="65913" y="236474"/>
                    <a:pt x="65024" y="238125"/>
                  </a:cubicBezTo>
                  <a:cubicBezTo>
                    <a:pt x="64770" y="239268"/>
                    <a:pt x="63881" y="239903"/>
                    <a:pt x="63627" y="241046"/>
                  </a:cubicBezTo>
                  <a:cubicBezTo>
                    <a:pt x="62484" y="243078"/>
                    <a:pt x="61595" y="245364"/>
                    <a:pt x="60198" y="247396"/>
                  </a:cubicBezTo>
                  <a:cubicBezTo>
                    <a:pt x="59563" y="248285"/>
                    <a:pt x="59309" y="248539"/>
                    <a:pt x="59055" y="249428"/>
                  </a:cubicBezTo>
                  <a:lnTo>
                    <a:pt x="54737" y="258064"/>
                  </a:lnTo>
                  <a:cubicBezTo>
                    <a:pt x="54483" y="258318"/>
                    <a:pt x="54483" y="258953"/>
                    <a:pt x="53848" y="259461"/>
                  </a:cubicBezTo>
                  <a:cubicBezTo>
                    <a:pt x="52959" y="261747"/>
                    <a:pt x="51816" y="264033"/>
                    <a:pt x="50419" y="266700"/>
                  </a:cubicBezTo>
                  <a:cubicBezTo>
                    <a:pt x="50165" y="267335"/>
                    <a:pt x="49530" y="268478"/>
                    <a:pt x="49276" y="268986"/>
                  </a:cubicBezTo>
                  <a:cubicBezTo>
                    <a:pt x="48133" y="271272"/>
                    <a:pt x="47498" y="273304"/>
                    <a:pt x="46355" y="275336"/>
                  </a:cubicBezTo>
                  <a:cubicBezTo>
                    <a:pt x="46101" y="275590"/>
                    <a:pt x="46101" y="275844"/>
                    <a:pt x="45847" y="276733"/>
                  </a:cubicBezTo>
                  <a:cubicBezTo>
                    <a:pt x="45847" y="276987"/>
                    <a:pt x="45212" y="277241"/>
                    <a:pt x="45212" y="277622"/>
                  </a:cubicBezTo>
                  <a:cubicBezTo>
                    <a:pt x="42037" y="284861"/>
                    <a:pt x="38862" y="292100"/>
                    <a:pt x="35941" y="299339"/>
                  </a:cubicBezTo>
                  <a:cubicBezTo>
                    <a:pt x="35687" y="300228"/>
                    <a:pt x="35052" y="300736"/>
                    <a:pt x="35052" y="301625"/>
                  </a:cubicBezTo>
                  <a:lnTo>
                    <a:pt x="30734" y="312293"/>
                  </a:lnTo>
                  <a:cubicBezTo>
                    <a:pt x="30734" y="312928"/>
                    <a:pt x="30734" y="312928"/>
                    <a:pt x="30480" y="313182"/>
                  </a:cubicBezTo>
                  <a:cubicBezTo>
                    <a:pt x="29083" y="316357"/>
                    <a:pt x="27940" y="320167"/>
                    <a:pt x="27051" y="323342"/>
                  </a:cubicBezTo>
                  <a:cubicBezTo>
                    <a:pt x="26543" y="323850"/>
                    <a:pt x="26543" y="324739"/>
                    <a:pt x="26162" y="325374"/>
                  </a:cubicBezTo>
                  <a:cubicBezTo>
                    <a:pt x="25019" y="329184"/>
                    <a:pt x="23495" y="332613"/>
                    <a:pt x="22733" y="336296"/>
                  </a:cubicBezTo>
                  <a:cubicBezTo>
                    <a:pt x="22733" y="336550"/>
                    <a:pt x="22098" y="336931"/>
                    <a:pt x="22098" y="337820"/>
                  </a:cubicBezTo>
                  <a:cubicBezTo>
                    <a:pt x="21209" y="340995"/>
                    <a:pt x="20066" y="344170"/>
                    <a:pt x="19177" y="347599"/>
                  </a:cubicBezTo>
                  <a:cubicBezTo>
                    <a:pt x="18923" y="348107"/>
                    <a:pt x="18923" y="348996"/>
                    <a:pt x="18542" y="349631"/>
                  </a:cubicBezTo>
                  <a:cubicBezTo>
                    <a:pt x="17399" y="353441"/>
                    <a:pt x="16256" y="356870"/>
                    <a:pt x="15621" y="360680"/>
                  </a:cubicBezTo>
                  <a:cubicBezTo>
                    <a:pt x="15621" y="361188"/>
                    <a:pt x="15367" y="361569"/>
                    <a:pt x="15367" y="362458"/>
                  </a:cubicBezTo>
                  <a:cubicBezTo>
                    <a:pt x="14478" y="365633"/>
                    <a:pt x="13335" y="368808"/>
                    <a:pt x="12700" y="371729"/>
                  </a:cubicBezTo>
                  <a:cubicBezTo>
                    <a:pt x="12700" y="372618"/>
                    <a:pt x="12446" y="373126"/>
                    <a:pt x="12446" y="373761"/>
                  </a:cubicBezTo>
                  <a:cubicBezTo>
                    <a:pt x="11557" y="377190"/>
                    <a:pt x="10414" y="381000"/>
                    <a:pt x="9906" y="384175"/>
                  </a:cubicBezTo>
                  <a:cubicBezTo>
                    <a:pt x="9906" y="384810"/>
                    <a:pt x="9652" y="385572"/>
                    <a:pt x="9652" y="386207"/>
                  </a:cubicBezTo>
                  <a:cubicBezTo>
                    <a:pt x="8763" y="389636"/>
                    <a:pt x="8255" y="392811"/>
                    <a:pt x="7620" y="395732"/>
                  </a:cubicBezTo>
                  <a:cubicBezTo>
                    <a:pt x="7620" y="396240"/>
                    <a:pt x="7366" y="396875"/>
                    <a:pt x="7366" y="397510"/>
                  </a:cubicBezTo>
                  <a:cubicBezTo>
                    <a:pt x="6731" y="401320"/>
                    <a:pt x="5969" y="404749"/>
                    <a:pt x="5588" y="407924"/>
                  </a:cubicBezTo>
                  <a:cubicBezTo>
                    <a:pt x="5588" y="408813"/>
                    <a:pt x="5334" y="409321"/>
                    <a:pt x="5334" y="410210"/>
                  </a:cubicBezTo>
                  <a:cubicBezTo>
                    <a:pt x="4826" y="413385"/>
                    <a:pt x="4191" y="416560"/>
                    <a:pt x="3937" y="419989"/>
                  </a:cubicBezTo>
                  <a:lnTo>
                    <a:pt x="3937" y="421386"/>
                  </a:lnTo>
                  <a:cubicBezTo>
                    <a:pt x="3429" y="424815"/>
                    <a:pt x="3048" y="427990"/>
                    <a:pt x="2794" y="431800"/>
                  </a:cubicBezTo>
                  <a:cubicBezTo>
                    <a:pt x="2794" y="432308"/>
                    <a:pt x="2794" y="433197"/>
                    <a:pt x="2540" y="433832"/>
                  </a:cubicBezTo>
                  <a:cubicBezTo>
                    <a:pt x="1905" y="437261"/>
                    <a:pt x="1651" y="440436"/>
                    <a:pt x="1651" y="443738"/>
                  </a:cubicBezTo>
                  <a:lnTo>
                    <a:pt x="1651" y="444627"/>
                  </a:lnTo>
                  <a:cubicBezTo>
                    <a:pt x="1397" y="448056"/>
                    <a:pt x="1397" y="451231"/>
                    <a:pt x="1143" y="455041"/>
                  </a:cubicBezTo>
                  <a:lnTo>
                    <a:pt x="1143" y="457581"/>
                  </a:lnTo>
                  <a:cubicBezTo>
                    <a:pt x="1143" y="461010"/>
                    <a:pt x="508" y="464185"/>
                    <a:pt x="508" y="467995"/>
                  </a:cubicBezTo>
                  <a:cubicBezTo>
                    <a:pt x="0" y="548005"/>
                    <a:pt x="27813" y="604393"/>
                    <a:pt x="72517" y="631063"/>
                  </a:cubicBezTo>
                  <a:lnTo>
                    <a:pt x="320548" y="775208"/>
                  </a:lnTo>
                  <a:cubicBezTo>
                    <a:pt x="275463" y="748665"/>
                    <a:pt x="248031" y="692531"/>
                    <a:pt x="248285" y="612775"/>
                  </a:cubicBezTo>
                  <a:cubicBezTo>
                    <a:pt x="248285" y="609346"/>
                    <a:pt x="248285" y="605790"/>
                    <a:pt x="248539" y="602615"/>
                  </a:cubicBezTo>
                  <a:lnTo>
                    <a:pt x="248539" y="600075"/>
                  </a:lnTo>
                  <a:cubicBezTo>
                    <a:pt x="248539" y="596900"/>
                    <a:pt x="248793" y="593090"/>
                    <a:pt x="249428" y="589915"/>
                  </a:cubicBezTo>
                  <a:lnTo>
                    <a:pt x="249428" y="588772"/>
                  </a:lnTo>
                  <a:cubicBezTo>
                    <a:pt x="249682" y="585597"/>
                    <a:pt x="249682" y="582676"/>
                    <a:pt x="250063" y="579501"/>
                  </a:cubicBezTo>
                  <a:cubicBezTo>
                    <a:pt x="250063" y="578612"/>
                    <a:pt x="250063" y="577723"/>
                    <a:pt x="250317" y="576961"/>
                  </a:cubicBezTo>
                  <a:cubicBezTo>
                    <a:pt x="250952" y="573786"/>
                    <a:pt x="251206" y="569976"/>
                    <a:pt x="251460" y="566801"/>
                  </a:cubicBezTo>
                  <a:cubicBezTo>
                    <a:pt x="251460" y="566293"/>
                    <a:pt x="251460" y="565658"/>
                    <a:pt x="251714" y="565023"/>
                  </a:cubicBezTo>
                  <a:cubicBezTo>
                    <a:pt x="252349" y="562102"/>
                    <a:pt x="252603" y="559181"/>
                    <a:pt x="253111" y="556133"/>
                  </a:cubicBezTo>
                  <a:cubicBezTo>
                    <a:pt x="253111" y="555244"/>
                    <a:pt x="253746" y="554101"/>
                    <a:pt x="253746" y="553466"/>
                  </a:cubicBezTo>
                  <a:cubicBezTo>
                    <a:pt x="254254" y="550037"/>
                    <a:pt x="254635" y="546608"/>
                    <a:pt x="255524" y="543306"/>
                  </a:cubicBezTo>
                  <a:cubicBezTo>
                    <a:pt x="255524" y="542417"/>
                    <a:pt x="255778" y="541909"/>
                    <a:pt x="255778" y="541020"/>
                  </a:cubicBezTo>
                  <a:cubicBezTo>
                    <a:pt x="256667" y="538099"/>
                    <a:pt x="256921" y="535178"/>
                    <a:pt x="257556" y="532384"/>
                  </a:cubicBezTo>
                  <a:cubicBezTo>
                    <a:pt x="258191" y="531749"/>
                    <a:pt x="258191" y="530606"/>
                    <a:pt x="258445" y="530098"/>
                  </a:cubicBezTo>
                  <a:cubicBezTo>
                    <a:pt x="258953" y="526669"/>
                    <a:pt x="259842" y="523113"/>
                    <a:pt x="260985" y="519938"/>
                  </a:cubicBezTo>
                  <a:cubicBezTo>
                    <a:pt x="261239" y="519049"/>
                    <a:pt x="261239" y="517906"/>
                    <a:pt x="261493" y="517271"/>
                  </a:cubicBezTo>
                  <a:lnTo>
                    <a:pt x="263779" y="508635"/>
                  </a:lnTo>
                  <a:cubicBezTo>
                    <a:pt x="264033" y="507746"/>
                    <a:pt x="264033" y="507238"/>
                    <a:pt x="264414" y="506095"/>
                  </a:cubicBezTo>
                  <a:cubicBezTo>
                    <a:pt x="265557" y="502920"/>
                    <a:pt x="266192" y="499110"/>
                    <a:pt x="267335" y="495935"/>
                  </a:cubicBezTo>
                  <a:cubicBezTo>
                    <a:pt x="267589" y="494792"/>
                    <a:pt x="268224" y="494157"/>
                    <a:pt x="268224" y="493014"/>
                  </a:cubicBezTo>
                  <a:cubicBezTo>
                    <a:pt x="268732" y="490093"/>
                    <a:pt x="270002" y="487172"/>
                    <a:pt x="271145" y="484124"/>
                  </a:cubicBezTo>
                  <a:cubicBezTo>
                    <a:pt x="271399" y="483235"/>
                    <a:pt x="271399" y="482727"/>
                    <a:pt x="271780" y="481838"/>
                  </a:cubicBezTo>
                  <a:cubicBezTo>
                    <a:pt x="272923" y="478409"/>
                    <a:pt x="274066" y="474853"/>
                    <a:pt x="275590" y="471424"/>
                  </a:cubicBezTo>
                  <a:cubicBezTo>
                    <a:pt x="275844" y="470281"/>
                    <a:pt x="276098" y="469646"/>
                    <a:pt x="276479" y="468503"/>
                  </a:cubicBezTo>
                  <a:cubicBezTo>
                    <a:pt x="277622" y="465328"/>
                    <a:pt x="278765" y="462407"/>
                    <a:pt x="279908" y="459232"/>
                  </a:cubicBezTo>
                  <a:cubicBezTo>
                    <a:pt x="279908" y="458724"/>
                    <a:pt x="280162" y="458343"/>
                    <a:pt x="280162" y="457835"/>
                  </a:cubicBezTo>
                  <a:cubicBezTo>
                    <a:pt x="281559" y="454025"/>
                    <a:pt x="282702" y="450850"/>
                    <a:pt x="284226" y="447167"/>
                  </a:cubicBezTo>
                  <a:cubicBezTo>
                    <a:pt x="284480" y="446532"/>
                    <a:pt x="284861" y="445389"/>
                    <a:pt x="285115" y="444627"/>
                  </a:cubicBezTo>
                  <a:cubicBezTo>
                    <a:pt x="286512" y="441198"/>
                    <a:pt x="288036" y="438023"/>
                    <a:pt x="289433" y="434213"/>
                  </a:cubicBezTo>
                  <a:lnTo>
                    <a:pt x="289433" y="433959"/>
                  </a:lnTo>
                  <a:cubicBezTo>
                    <a:pt x="290957" y="430149"/>
                    <a:pt x="292862" y="426974"/>
                    <a:pt x="294386" y="423545"/>
                  </a:cubicBezTo>
                  <a:cubicBezTo>
                    <a:pt x="294640" y="422402"/>
                    <a:pt x="294894" y="421513"/>
                    <a:pt x="295275" y="420624"/>
                  </a:cubicBezTo>
                  <a:cubicBezTo>
                    <a:pt x="296164" y="418592"/>
                    <a:pt x="297307" y="416560"/>
                    <a:pt x="298196" y="414782"/>
                  </a:cubicBezTo>
                  <a:cubicBezTo>
                    <a:pt x="298704" y="413893"/>
                    <a:pt x="299085" y="412750"/>
                    <a:pt x="299339" y="412242"/>
                  </a:cubicBezTo>
                  <a:cubicBezTo>
                    <a:pt x="300482" y="409702"/>
                    <a:pt x="301879" y="407035"/>
                    <a:pt x="303149" y="404749"/>
                  </a:cubicBezTo>
                  <a:cubicBezTo>
                    <a:pt x="303149" y="404495"/>
                    <a:pt x="303403" y="403860"/>
                    <a:pt x="303403" y="403606"/>
                  </a:cubicBezTo>
                  <a:lnTo>
                    <a:pt x="307721" y="394970"/>
                  </a:lnTo>
                  <a:cubicBezTo>
                    <a:pt x="307721" y="394716"/>
                    <a:pt x="307975" y="394081"/>
                    <a:pt x="307975" y="393827"/>
                  </a:cubicBezTo>
                  <a:cubicBezTo>
                    <a:pt x="309372" y="391287"/>
                    <a:pt x="310515" y="388874"/>
                    <a:pt x="312039" y="386334"/>
                  </a:cubicBezTo>
                  <a:lnTo>
                    <a:pt x="313182" y="384302"/>
                  </a:lnTo>
                  <a:cubicBezTo>
                    <a:pt x="314071" y="382016"/>
                    <a:pt x="315214" y="379984"/>
                    <a:pt x="316611" y="377952"/>
                  </a:cubicBezTo>
                  <a:cubicBezTo>
                    <a:pt x="316865" y="377444"/>
                    <a:pt x="317500" y="376555"/>
                    <a:pt x="318008" y="375666"/>
                  </a:cubicBezTo>
                  <a:cubicBezTo>
                    <a:pt x="319151" y="373380"/>
                    <a:pt x="320294" y="371602"/>
                    <a:pt x="321818" y="369316"/>
                  </a:cubicBezTo>
                  <a:cubicBezTo>
                    <a:pt x="322072" y="368808"/>
                    <a:pt x="322453" y="367919"/>
                    <a:pt x="323342" y="367284"/>
                  </a:cubicBezTo>
                  <a:cubicBezTo>
                    <a:pt x="324739" y="364998"/>
                    <a:pt x="326263" y="362712"/>
                    <a:pt x="327152" y="360426"/>
                  </a:cubicBezTo>
                  <a:cubicBezTo>
                    <a:pt x="327660" y="360172"/>
                    <a:pt x="327660" y="359537"/>
                    <a:pt x="328041" y="359283"/>
                  </a:cubicBezTo>
                  <a:cubicBezTo>
                    <a:pt x="329819" y="356362"/>
                    <a:pt x="331216" y="354076"/>
                    <a:pt x="332994" y="351155"/>
                  </a:cubicBezTo>
                  <a:cubicBezTo>
                    <a:pt x="332994" y="350520"/>
                    <a:pt x="333502" y="350520"/>
                    <a:pt x="333502" y="350266"/>
                  </a:cubicBezTo>
                  <a:cubicBezTo>
                    <a:pt x="334899" y="347726"/>
                    <a:pt x="336677" y="345059"/>
                    <a:pt x="338074" y="343027"/>
                  </a:cubicBezTo>
                  <a:cubicBezTo>
                    <a:pt x="338328" y="342519"/>
                    <a:pt x="339217" y="341630"/>
                    <a:pt x="339471" y="340995"/>
                  </a:cubicBezTo>
                  <a:cubicBezTo>
                    <a:pt x="340614" y="338963"/>
                    <a:pt x="342011" y="337185"/>
                    <a:pt x="342900" y="335153"/>
                  </a:cubicBezTo>
                  <a:cubicBezTo>
                    <a:pt x="343789" y="334264"/>
                    <a:pt x="344043" y="333121"/>
                    <a:pt x="344932" y="332613"/>
                  </a:cubicBezTo>
                  <a:cubicBezTo>
                    <a:pt x="345821" y="330835"/>
                    <a:pt x="347218" y="328803"/>
                    <a:pt x="348361" y="327152"/>
                  </a:cubicBezTo>
                  <a:cubicBezTo>
                    <a:pt x="349250" y="326644"/>
                    <a:pt x="349504" y="325374"/>
                    <a:pt x="350139" y="324612"/>
                  </a:cubicBezTo>
                  <a:cubicBezTo>
                    <a:pt x="351536" y="322834"/>
                    <a:pt x="352679" y="321183"/>
                    <a:pt x="354203" y="319405"/>
                  </a:cubicBezTo>
                  <a:cubicBezTo>
                    <a:pt x="354457" y="318516"/>
                    <a:pt x="355346" y="318008"/>
                    <a:pt x="355727" y="317119"/>
                  </a:cubicBezTo>
                  <a:lnTo>
                    <a:pt x="361188" y="309626"/>
                  </a:lnTo>
                  <a:cubicBezTo>
                    <a:pt x="361442" y="309372"/>
                    <a:pt x="361823" y="308737"/>
                    <a:pt x="361823" y="308483"/>
                  </a:cubicBezTo>
                  <a:cubicBezTo>
                    <a:pt x="363220" y="306451"/>
                    <a:pt x="365252" y="304165"/>
                    <a:pt x="366776" y="302387"/>
                  </a:cubicBezTo>
                  <a:cubicBezTo>
                    <a:pt x="367284" y="301498"/>
                    <a:pt x="368173" y="300609"/>
                    <a:pt x="368808" y="299847"/>
                  </a:cubicBezTo>
                  <a:cubicBezTo>
                    <a:pt x="369951" y="298450"/>
                    <a:pt x="371348" y="296672"/>
                    <a:pt x="372618" y="295275"/>
                  </a:cubicBezTo>
                  <a:cubicBezTo>
                    <a:pt x="373253" y="294132"/>
                    <a:pt x="374142" y="293497"/>
                    <a:pt x="374650" y="292354"/>
                  </a:cubicBezTo>
                  <a:cubicBezTo>
                    <a:pt x="375793" y="290957"/>
                    <a:pt x="377190" y="289433"/>
                    <a:pt x="378460" y="288036"/>
                  </a:cubicBezTo>
                  <a:cubicBezTo>
                    <a:pt x="379095" y="286893"/>
                    <a:pt x="379857" y="286258"/>
                    <a:pt x="380492" y="285115"/>
                  </a:cubicBezTo>
                  <a:cubicBezTo>
                    <a:pt x="381889" y="283337"/>
                    <a:pt x="383667" y="281051"/>
                    <a:pt x="385064" y="279273"/>
                  </a:cubicBezTo>
                  <a:cubicBezTo>
                    <a:pt x="385572" y="278384"/>
                    <a:pt x="386207" y="278130"/>
                    <a:pt x="386461" y="277495"/>
                  </a:cubicBezTo>
                  <a:cubicBezTo>
                    <a:pt x="388747" y="274828"/>
                    <a:pt x="390779" y="272542"/>
                    <a:pt x="393065" y="270256"/>
                  </a:cubicBezTo>
                  <a:cubicBezTo>
                    <a:pt x="393573" y="269367"/>
                    <a:pt x="394208" y="268732"/>
                    <a:pt x="394843" y="268224"/>
                  </a:cubicBezTo>
                  <a:cubicBezTo>
                    <a:pt x="396240" y="266446"/>
                    <a:pt x="398018" y="264795"/>
                    <a:pt x="399415" y="263017"/>
                  </a:cubicBezTo>
                  <a:cubicBezTo>
                    <a:pt x="400304" y="262128"/>
                    <a:pt x="400812" y="261493"/>
                    <a:pt x="401701" y="260350"/>
                  </a:cubicBezTo>
                  <a:cubicBezTo>
                    <a:pt x="403098" y="258572"/>
                    <a:pt x="404876" y="257175"/>
                    <a:pt x="406273" y="255143"/>
                  </a:cubicBezTo>
                  <a:lnTo>
                    <a:pt x="408559" y="253111"/>
                  </a:lnTo>
                  <a:cubicBezTo>
                    <a:pt x="410591" y="250825"/>
                    <a:pt x="412877" y="248539"/>
                    <a:pt x="415163" y="246253"/>
                  </a:cubicBezTo>
                  <a:cubicBezTo>
                    <a:pt x="417449" y="244221"/>
                    <a:pt x="420116" y="241935"/>
                    <a:pt x="422148" y="239903"/>
                  </a:cubicBezTo>
                  <a:cubicBezTo>
                    <a:pt x="423037" y="239014"/>
                    <a:pt x="423545" y="238760"/>
                    <a:pt x="423926" y="237871"/>
                  </a:cubicBezTo>
                  <a:cubicBezTo>
                    <a:pt x="425958" y="236474"/>
                    <a:pt x="427355" y="234696"/>
                    <a:pt x="429133" y="233299"/>
                  </a:cubicBezTo>
                  <a:lnTo>
                    <a:pt x="431165" y="231267"/>
                  </a:lnTo>
                  <a:cubicBezTo>
                    <a:pt x="433197" y="229870"/>
                    <a:pt x="434975" y="227838"/>
                    <a:pt x="436626" y="226314"/>
                  </a:cubicBezTo>
                  <a:cubicBezTo>
                    <a:pt x="437515" y="226060"/>
                    <a:pt x="437769" y="225425"/>
                    <a:pt x="438404" y="224917"/>
                  </a:cubicBezTo>
                  <a:cubicBezTo>
                    <a:pt x="440944" y="222885"/>
                    <a:pt x="443357" y="221107"/>
                    <a:pt x="445643" y="218821"/>
                  </a:cubicBezTo>
                  <a:cubicBezTo>
                    <a:pt x="446278" y="218567"/>
                    <a:pt x="446532" y="218186"/>
                    <a:pt x="446786" y="218186"/>
                  </a:cubicBezTo>
                  <a:cubicBezTo>
                    <a:pt x="449072" y="216154"/>
                    <a:pt x="450850" y="214757"/>
                    <a:pt x="452882" y="212979"/>
                  </a:cubicBezTo>
                  <a:cubicBezTo>
                    <a:pt x="453771" y="212471"/>
                    <a:pt x="454279" y="211836"/>
                    <a:pt x="455168" y="211201"/>
                  </a:cubicBezTo>
                  <a:cubicBezTo>
                    <a:pt x="456946" y="209677"/>
                    <a:pt x="458597" y="208280"/>
                    <a:pt x="460629" y="207137"/>
                  </a:cubicBezTo>
                  <a:cubicBezTo>
                    <a:pt x="461137" y="206629"/>
                    <a:pt x="462026" y="205994"/>
                    <a:pt x="462661" y="205359"/>
                  </a:cubicBezTo>
                  <a:cubicBezTo>
                    <a:pt x="464693" y="203962"/>
                    <a:pt x="466725" y="202438"/>
                    <a:pt x="468757" y="200787"/>
                  </a:cubicBezTo>
                  <a:cubicBezTo>
                    <a:pt x="469011" y="200152"/>
                    <a:pt x="469646" y="199898"/>
                    <a:pt x="469900" y="199898"/>
                  </a:cubicBezTo>
                  <a:cubicBezTo>
                    <a:pt x="472567" y="198120"/>
                    <a:pt x="475107" y="196469"/>
                    <a:pt x="477393" y="194945"/>
                  </a:cubicBezTo>
                  <a:cubicBezTo>
                    <a:pt x="478282" y="194437"/>
                    <a:pt x="478536" y="194056"/>
                    <a:pt x="479171" y="193802"/>
                  </a:cubicBezTo>
                  <a:cubicBezTo>
                    <a:pt x="481203" y="192405"/>
                    <a:pt x="482981" y="191262"/>
                    <a:pt x="485013" y="189992"/>
                  </a:cubicBezTo>
                  <a:cubicBezTo>
                    <a:pt x="485902" y="189738"/>
                    <a:pt x="487045" y="189103"/>
                    <a:pt x="487553" y="188595"/>
                  </a:cubicBezTo>
                  <a:lnTo>
                    <a:pt x="493014" y="185420"/>
                  </a:lnTo>
                  <a:cubicBezTo>
                    <a:pt x="493522" y="185166"/>
                    <a:pt x="494411" y="184277"/>
                    <a:pt x="495046" y="184023"/>
                  </a:cubicBezTo>
                  <a:lnTo>
                    <a:pt x="502920" y="179705"/>
                  </a:lnTo>
                  <a:cubicBezTo>
                    <a:pt x="504952" y="178562"/>
                    <a:pt x="506730" y="177673"/>
                    <a:pt x="508762" y="176530"/>
                  </a:cubicBezTo>
                  <a:cubicBezTo>
                    <a:pt x="509270" y="176276"/>
                    <a:pt x="509651" y="175641"/>
                    <a:pt x="510540" y="175387"/>
                  </a:cubicBezTo>
                  <a:lnTo>
                    <a:pt x="514858" y="173355"/>
                  </a:lnTo>
                  <a:cubicBezTo>
                    <a:pt x="515366" y="172847"/>
                    <a:pt x="516001" y="172466"/>
                    <a:pt x="516636" y="172212"/>
                  </a:cubicBezTo>
                  <a:cubicBezTo>
                    <a:pt x="518414" y="171323"/>
                    <a:pt x="519811" y="170434"/>
                    <a:pt x="521843" y="169672"/>
                  </a:cubicBezTo>
                  <a:cubicBezTo>
                    <a:pt x="522097" y="169672"/>
                    <a:pt x="522478" y="169418"/>
                    <a:pt x="522478" y="169418"/>
                  </a:cubicBezTo>
                  <a:cubicBezTo>
                    <a:pt x="524256" y="168275"/>
                    <a:pt x="526542" y="167640"/>
                    <a:pt x="528320" y="166878"/>
                  </a:cubicBezTo>
                  <a:cubicBezTo>
                    <a:pt x="528574" y="166624"/>
                    <a:pt x="529463" y="166624"/>
                    <a:pt x="529717" y="166243"/>
                  </a:cubicBezTo>
                  <a:cubicBezTo>
                    <a:pt x="531114" y="165354"/>
                    <a:pt x="532638" y="164465"/>
                    <a:pt x="534035" y="164211"/>
                  </a:cubicBezTo>
                  <a:cubicBezTo>
                    <a:pt x="534924" y="163957"/>
                    <a:pt x="535178" y="163957"/>
                    <a:pt x="535813" y="163703"/>
                  </a:cubicBezTo>
                  <a:cubicBezTo>
                    <a:pt x="537210" y="162814"/>
                    <a:pt x="538734" y="162560"/>
                    <a:pt x="540766" y="161925"/>
                  </a:cubicBezTo>
                  <a:cubicBezTo>
                    <a:pt x="541020" y="161925"/>
                    <a:pt x="541401" y="161290"/>
                    <a:pt x="541655" y="161290"/>
                  </a:cubicBezTo>
                  <a:cubicBezTo>
                    <a:pt x="543687" y="160782"/>
                    <a:pt x="545465" y="159893"/>
                    <a:pt x="547497" y="159258"/>
                  </a:cubicBezTo>
                  <a:cubicBezTo>
                    <a:pt x="548005" y="159258"/>
                    <a:pt x="548640" y="159004"/>
                    <a:pt x="548894" y="159004"/>
                  </a:cubicBezTo>
                  <a:cubicBezTo>
                    <a:pt x="550291" y="158496"/>
                    <a:pt x="551815" y="157861"/>
                    <a:pt x="553212" y="157607"/>
                  </a:cubicBezTo>
                  <a:cubicBezTo>
                    <a:pt x="554101" y="156972"/>
                    <a:pt x="554355" y="156972"/>
                    <a:pt x="555244" y="156718"/>
                  </a:cubicBezTo>
                  <a:cubicBezTo>
                    <a:pt x="556641" y="156464"/>
                    <a:pt x="558165" y="156210"/>
                    <a:pt x="559054" y="155321"/>
                  </a:cubicBezTo>
                  <a:cubicBezTo>
                    <a:pt x="559689" y="155321"/>
                    <a:pt x="560197" y="155067"/>
                    <a:pt x="560451" y="155067"/>
                  </a:cubicBezTo>
                  <a:cubicBezTo>
                    <a:pt x="562483" y="154178"/>
                    <a:pt x="564261" y="153924"/>
                    <a:pt x="565912" y="153670"/>
                  </a:cubicBezTo>
                  <a:cubicBezTo>
                    <a:pt x="566166" y="153670"/>
                    <a:pt x="566801" y="153416"/>
                    <a:pt x="567309" y="153416"/>
                  </a:cubicBezTo>
                  <a:cubicBezTo>
                    <a:pt x="568706" y="152908"/>
                    <a:pt x="570230" y="152527"/>
                    <a:pt x="571373" y="152273"/>
                  </a:cubicBezTo>
                  <a:cubicBezTo>
                    <a:pt x="571881" y="152273"/>
                    <a:pt x="572770" y="152019"/>
                    <a:pt x="573405" y="152019"/>
                  </a:cubicBezTo>
                  <a:cubicBezTo>
                    <a:pt x="574548" y="151511"/>
                    <a:pt x="575691" y="151511"/>
                    <a:pt x="577215" y="151130"/>
                  </a:cubicBezTo>
                  <a:cubicBezTo>
                    <a:pt x="577850" y="151130"/>
                    <a:pt x="578739" y="150876"/>
                    <a:pt x="579247" y="150876"/>
                  </a:cubicBezTo>
                  <a:cubicBezTo>
                    <a:pt x="580136" y="150876"/>
                    <a:pt x="580390" y="150622"/>
                    <a:pt x="581279" y="150622"/>
                  </a:cubicBezTo>
                  <a:cubicBezTo>
                    <a:pt x="583057" y="149987"/>
                    <a:pt x="584454" y="149733"/>
                    <a:pt x="585851" y="149733"/>
                  </a:cubicBezTo>
                  <a:cubicBezTo>
                    <a:pt x="586359" y="149733"/>
                    <a:pt x="587248" y="149479"/>
                    <a:pt x="587883" y="149479"/>
                  </a:cubicBezTo>
                  <a:cubicBezTo>
                    <a:pt x="589280" y="149225"/>
                    <a:pt x="590804" y="149225"/>
                    <a:pt x="592201" y="148590"/>
                  </a:cubicBezTo>
                  <a:cubicBezTo>
                    <a:pt x="593090" y="148590"/>
                    <a:pt x="593598" y="148336"/>
                    <a:pt x="594487" y="148336"/>
                  </a:cubicBezTo>
                  <a:cubicBezTo>
                    <a:pt x="595884" y="148082"/>
                    <a:pt x="597408" y="148082"/>
                    <a:pt x="598805" y="148082"/>
                  </a:cubicBezTo>
                  <a:cubicBezTo>
                    <a:pt x="599440" y="148082"/>
                    <a:pt x="600329" y="148082"/>
                    <a:pt x="600583" y="147828"/>
                  </a:cubicBezTo>
                  <a:cubicBezTo>
                    <a:pt x="602361" y="147828"/>
                    <a:pt x="603758" y="147193"/>
                    <a:pt x="605790" y="147193"/>
                  </a:cubicBezTo>
                  <a:lnTo>
                    <a:pt x="606679" y="147193"/>
                  </a:lnTo>
                  <a:cubicBezTo>
                    <a:pt x="608965" y="147193"/>
                    <a:pt x="610997" y="147193"/>
                    <a:pt x="613029" y="146939"/>
                  </a:cubicBezTo>
                  <a:lnTo>
                    <a:pt x="620903" y="146939"/>
                  </a:lnTo>
                  <a:cubicBezTo>
                    <a:pt x="622300" y="146939"/>
                    <a:pt x="623824" y="146939"/>
                    <a:pt x="624967" y="147193"/>
                  </a:cubicBezTo>
                  <a:lnTo>
                    <a:pt x="626999" y="147193"/>
                  </a:lnTo>
                  <a:cubicBezTo>
                    <a:pt x="628396" y="147193"/>
                    <a:pt x="629539" y="147828"/>
                    <a:pt x="631063" y="147828"/>
                  </a:cubicBezTo>
                  <a:cubicBezTo>
                    <a:pt x="631952" y="147828"/>
                    <a:pt x="632460" y="147828"/>
                    <a:pt x="633349" y="148082"/>
                  </a:cubicBezTo>
                  <a:cubicBezTo>
                    <a:pt x="634746" y="148082"/>
                    <a:pt x="635635" y="148336"/>
                    <a:pt x="637159" y="148590"/>
                  </a:cubicBezTo>
                  <a:cubicBezTo>
                    <a:pt x="638048" y="148590"/>
                    <a:pt x="638302" y="148590"/>
                    <a:pt x="639191" y="149225"/>
                  </a:cubicBezTo>
                  <a:cubicBezTo>
                    <a:pt x="640588" y="149479"/>
                    <a:pt x="642366" y="149733"/>
                    <a:pt x="643763" y="149733"/>
                  </a:cubicBezTo>
                  <a:lnTo>
                    <a:pt x="644271" y="149733"/>
                  </a:lnTo>
                  <a:cubicBezTo>
                    <a:pt x="646303" y="149987"/>
                    <a:pt x="648081" y="150622"/>
                    <a:pt x="649732" y="151130"/>
                  </a:cubicBezTo>
                  <a:cubicBezTo>
                    <a:pt x="649986" y="151130"/>
                    <a:pt x="650621" y="151384"/>
                    <a:pt x="651129" y="151384"/>
                  </a:cubicBezTo>
                  <a:cubicBezTo>
                    <a:pt x="652526" y="151892"/>
                    <a:pt x="654050" y="152273"/>
                    <a:pt x="655193" y="152527"/>
                  </a:cubicBezTo>
                  <a:cubicBezTo>
                    <a:pt x="655828" y="152781"/>
                    <a:pt x="656336" y="152781"/>
                    <a:pt x="656971" y="153416"/>
                  </a:cubicBezTo>
                  <a:cubicBezTo>
                    <a:pt x="658114" y="153670"/>
                    <a:pt x="659257" y="154051"/>
                    <a:pt x="660781" y="154305"/>
                  </a:cubicBezTo>
                  <a:cubicBezTo>
                    <a:pt x="661289" y="154940"/>
                    <a:pt x="662178" y="154940"/>
                    <a:pt x="662559" y="155194"/>
                  </a:cubicBezTo>
                  <a:cubicBezTo>
                    <a:pt x="663702" y="155448"/>
                    <a:pt x="664591" y="155702"/>
                    <a:pt x="665734" y="156591"/>
                  </a:cubicBezTo>
                  <a:cubicBezTo>
                    <a:pt x="666623" y="156845"/>
                    <a:pt x="667131" y="156845"/>
                    <a:pt x="667512" y="157099"/>
                  </a:cubicBezTo>
                  <a:cubicBezTo>
                    <a:pt x="668655" y="157734"/>
                    <a:pt x="669798" y="158242"/>
                    <a:pt x="670941" y="158623"/>
                  </a:cubicBezTo>
                  <a:cubicBezTo>
                    <a:pt x="671576" y="159131"/>
                    <a:pt x="671830" y="159131"/>
                    <a:pt x="672719" y="159512"/>
                  </a:cubicBezTo>
                  <a:cubicBezTo>
                    <a:pt x="674116" y="160147"/>
                    <a:pt x="675640" y="161036"/>
                    <a:pt x="676783" y="161544"/>
                  </a:cubicBezTo>
                  <a:cubicBezTo>
                    <a:pt x="676783" y="161544"/>
                    <a:pt x="676783" y="161544"/>
                    <a:pt x="676783" y="161544"/>
                  </a:cubicBezTo>
                  <a:lnTo>
                    <a:pt x="433959" y="17907"/>
                  </a:lnTo>
                  <a:cubicBezTo>
                    <a:pt x="432435" y="17399"/>
                    <a:pt x="431038" y="16129"/>
                    <a:pt x="429641" y="15367"/>
                  </a:cubicBezTo>
                  <a:cubicBezTo>
                    <a:pt x="429387" y="15367"/>
                    <a:pt x="429387" y="15113"/>
                    <a:pt x="429133" y="15113"/>
                  </a:cubicBezTo>
                  <a:cubicBezTo>
                    <a:pt x="427609" y="14478"/>
                    <a:pt x="426212" y="13716"/>
                    <a:pt x="425069" y="13081"/>
                  </a:cubicBezTo>
                  <a:cubicBezTo>
                    <a:pt x="424561" y="12827"/>
                    <a:pt x="423926" y="12827"/>
                    <a:pt x="423291" y="12192"/>
                  </a:cubicBezTo>
                  <a:cubicBezTo>
                    <a:pt x="422148" y="11938"/>
                    <a:pt x="421005" y="11303"/>
                    <a:pt x="420116" y="10795"/>
                  </a:cubicBezTo>
                  <a:cubicBezTo>
                    <a:pt x="419100" y="10414"/>
                    <a:pt x="418846" y="10414"/>
                    <a:pt x="417957" y="10160"/>
                  </a:cubicBezTo>
                  <a:cubicBezTo>
                    <a:pt x="417068" y="9906"/>
                    <a:pt x="415925" y="9271"/>
                    <a:pt x="414782" y="8636"/>
                  </a:cubicBezTo>
                  <a:cubicBezTo>
                    <a:pt x="413893" y="8128"/>
                    <a:pt x="413385" y="8128"/>
                    <a:pt x="413004" y="7747"/>
                  </a:cubicBezTo>
                  <a:cubicBezTo>
                    <a:pt x="411861" y="7493"/>
                    <a:pt x="410718" y="7112"/>
                    <a:pt x="409194" y="6604"/>
                  </a:cubicBezTo>
                  <a:cubicBezTo>
                    <a:pt x="408686" y="6350"/>
                    <a:pt x="408305" y="6350"/>
                    <a:pt x="407416" y="5969"/>
                  </a:cubicBezTo>
                  <a:lnTo>
                    <a:pt x="403225" y="4953"/>
                  </a:lnTo>
                  <a:cubicBezTo>
                    <a:pt x="402971" y="4953"/>
                    <a:pt x="402336" y="4699"/>
                    <a:pt x="402082" y="4699"/>
                  </a:cubicBezTo>
                  <a:cubicBezTo>
                    <a:pt x="400304" y="4445"/>
                    <a:pt x="398653" y="3556"/>
                    <a:pt x="396240" y="3302"/>
                  </a:cubicBezTo>
                  <a:lnTo>
                    <a:pt x="395732" y="3302"/>
                  </a:lnTo>
                  <a:cubicBezTo>
                    <a:pt x="393954" y="3048"/>
                    <a:pt x="392303" y="2413"/>
                    <a:pt x="390525" y="2159"/>
                  </a:cubicBezTo>
                  <a:cubicBezTo>
                    <a:pt x="389890" y="2159"/>
                    <a:pt x="389382" y="2159"/>
                    <a:pt x="388747" y="1905"/>
                  </a:cubicBezTo>
                  <a:cubicBezTo>
                    <a:pt x="387350" y="1651"/>
                    <a:pt x="386207" y="1651"/>
                    <a:pt x="384683" y="1016"/>
                  </a:cubicBezTo>
                  <a:cubicBezTo>
                    <a:pt x="384048" y="1016"/>
                    <a:pt x="383286" y="1016"/>
                    <a:pt x="382905" y="762"/>
                  </a:cubicBezTo>
                  <a:cubicBezTo>
                    <a:pt x="381508" y="762"/>
                    <a:pt x="380365" y="508"/>
                    <a:pt x="378841" y="508"/>
                  </a:cubicBezTo>
                  <a:lnTo>
                    <a:pt x="376809" y="508"/>
                  </a:lnTo>
                  <a:cubicBezTo>
                    <a:pt x="375412" y="508"/>
                    <a:pt x="373888" y="508"/>
                    <a:pt x="372491" y="254"/>
                  </a:cubicBezTo>
                  <a:close/>
                </a:path>
              </a:pathLst>
            </a:custGeom>
            <a:solidFill>
              <a:srgbClr val="FFFFFF">
                <a:alpha val="29412"/>
              </a:srgbClr>
            </a:solidFill>
          </p:spPr>
        </p:sp>
      </p:grpSp>
      <p:grpSp>
        <p:nvGrpSpPr>
          <p:cNvPr id="132" name="Group 132"/>
          <p:cNvGrpSpPr/>
          <p:nvPr/>
        </p:nvGrpSpPr>
        <p:grpSpPr>
          <a:xfrm>
            <a:off x="17175341" y="7960426"/>
            <a:ext cx="297813" cy="379663"/>
            <a:chOff x="0" y="0"/>
            <a:chExt cx="508339" cy="648051"/>
          </a:xfrm>
        </p:grpSpPr>
        <p:sp>
          <p:nvSpPr>
            <p:cNvPr id="133" name="Freeform 133"/>
            <p:cNvSpPr/>
            <p:nvPr/>
          </p:nvSpPr>
          <p:spPr>
            <a:xfrm>
              <a:off x="0" y="0"/>
              <a:ext cx="508381" cy="648081"/>
            </a:xfrm>
            <a:custGeom>
              <a:avLst/>
              <a:gdLst/>
              <a:ahLst/>
              <a:cxnLst/>
              <a:rect l="l" t="t" r="r" b="b"/>
              <a:pathLst>
                <a:path w="508381" h="648081">
                  <a:moveTo>
                    <a:pt x="368046" y="0"/>
                  </a:moveTo>
                  <a:cubicBezTo>
                    <a:pt x="334137" y="0"/>
                    <a:pt x="296037" y="10922"/>
                    <a:pt x="255524" y="33782"/>
                  </a:cubicBezTo>
                  <a:cubicBezTo>
                    <a:pt x="115443" y="113284"/>
                    <a:pt x="1270" y="307848"/>
                    <a:pt x="635" y="467741"/>
                  </a:cubicBezTo>
                  <a:cubicBezTo>
                    <a:pt x="0" y="581914"/>
                    <a:pt x="56896" y="648081"/>
                    <a:pt x="140335" y="648081"/>
                  </a:cubicBezTo>
                  <a:cubicBezTo>
                    <a:pt x="174117" y="648081"/>
                    <a:pt x="212217" y="637159"/>
                    <a:pt x="252730" y="614299"/>
                  </a:cubicBezTo>
                  <a:cubicBezTo>
                    <a:pt x="392938" y="534797"/>
                    <a:pt x="507111" y="340233"/>
                    <a:pt x="508000" y="180086"/>
                  </a:cubicBezTo>
                  <a:cubicBezTo>
                    <a:pt x="508381" y="66040"/>
                    <a:pt x="451358" y="0"/>
                    <a:pt x="368046" y="0"/>
                  </a:cubicBezTo>
                  <a:close/>
                </a:path>
              </a:pathLst>
            </a:custGeom>
            <a:solidFill>
              <a:srgbClr val="979797"/>
            </a:solidFill>
          </p:spPr>
        </p:sp>
      </p:grpSp>
      <p:pic>
        <p:nvPicPr>
          <p:cNvPr id="134" name="Picture 134"/>
          <p:cNvPicPr>
            <a:picLocks noChangeAspect="1"/>
          </p:cNvPicPr>
          <p:nvPr/>
        </p:nvPicPr>
        <p:blipFill>
          <a:blip r:embed="rId2"/>
          <a:srcRect/>
          <a:stretch>
            <a:fillRect/>
          </a:stretch>
        </p:blipFill>
        <p:spPr>
          <a:xfrm>
            <a:off x="1458054" y="3070756"/>
            <a:ext cx="3008788" cy="3816973"/>
          </a:xfrm>
          <a:prstGeom prst="rect">
            <a:avLst/>
          </a:prstGeom>
        </p:spPr>
      </p:pic>
      <p:sp>
        <p:nvSpPr>
          <p:cNvPr id="135" name="TextBox 135"/>
          <p:cNvSpPr txBox="1"/>
          <p:nvPr/>
        </p:nvSpPr>
        <p:spPr>
          <a:xfrm>
            <a:off x="4295529" y="381630"/>
            <a:ext cx="9279750" cy="1981200"/>
          </a:xfrm>
          <a:prstGeom prst="rect">
            <a:avLst/>
          </a:prstGeom>
        </p:spPr>
        <p:txBody>
          <a:bodyPr lIns="0" tIns="0" rIns="0" bIns="0" rtlCol="0" anchor="t">
            <a:spAutoFit/>
          </a:bodyPr>
          <a:lstStyle/>
          <a:p>
            <a:pPr algn="ctr">
              <a:lnSpc>
                <a:spcPts val="15600"/>
              </a:lnSpc>
            </a:pPr>
            <a:r>
              <a:rPr lang="en-US" sz="13000">
                <a:solidFill>
                  <a:srgbClr val="FFFFFF"/>
                </a:solidFill>
                <a:latin typeface="Anton"/>
              </a:rPr>
              <a:t>TENTANG</a:t>
            </a:r>
          </a:p>
        </p:txBody>
      </p:sp>
      <p:sp>
        <p:nvSpPr>
          <p:cNvPr id="136" name="TextBox 136"/>
          <p:cNvSpPr txBox="1"/>
          <p:nvPr/>
        </p:nvSpPr>
        <p:spPr>
          <a:xfrm>
            <a:off x="5156162" y="3571567"/>
            <a:ext cx="10741343" cy="2300605"/>
          </a:xfrm>
          <a:prstGeom prst="rect">
            <a:avLst/>
          </a:prstGeom>
        </p:spPr>
        <p:txBody>
          <a:bodyPr lIns="0" tIns="0" rIns="0" bIns="0" rtlCol="0" anchor="t">
            <a:spAutoFit/>
          </a:bodyPr>
          <a:lstStyle/>
          <a:p>
            <a:pPr>
              <a:lnSpc>
                <a:spcPts val="6289"/>
              </a:lnSpc>
            </a:pPr>
            <a:r>
              <a:rPr lang="en-US" sz="3399" spc="118">
                <a:solidFill>
                  <a:srgbClr val="FFFFFF"/>
                </a:solidFill>
                <a:latin typeface="Open Sans Extra Bold"/>
              </a:rPr>
              <a:t>Nama : Bariul Basyaar</a:t>
            </a:r>
          </a:p>
          <a:p>
            <a:pPr>
              <a:lnSpc>
                <a:spcPts val="6289"/>
              </a:lnSpc>
            </a:pPr>
            <a:r>
              <a:rPr lang="en-US" sz="3399" spc="118">
                <a:solidFill>
                  <a:srgbClr val="FFFFFF"/>
                </a:solidFill>
                <a:latin typeface="Open Sans Extra Bold"/>
              </a:rPr>
              <a:t>Prodi : Teknologi Pendidikan A 2021</a:t>
            </a:r>
          </a:p>
          <a:p>
            <a:pPr>
              <a:lnSpc>
                <a:spcPts val="6289"/>
              </a:lnSpc>
            </a:pPr>
            <a:r>
              <a:rPr lang="en-US" sz="3399" spc="118">
                <a:solidFill>
                  <a:srgbClr val="FFFFFF"/>
                </a:solidFill>
                <a:latin typeface="Open Sans Extra Bold"/>
              </a:rPr>
              <a:t>Email : bariulbasyaar.2021@student.uny.ac.id</a:t>
            </a:r>
          </a:p>
        </p:txBody>
      </p:sp>
      <p:pic>
        <p:nvPicPr>
          <p:cNvPr id="137" name="Picture 137">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17956" y="186937"/>
            <a:ext cx="1370478" cy="1370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10261217">
            <a:off x="15257570" y="-556166"/>
            <a:ext cx="1668558" cy="1984902"/>
            <a:chOff x="0" y="0"/>
            <a:chExt cx="2224744" cy="2646536"/>
          </a:xfrm>
        </p:grpSpPr>
        <p:sp>
          <p:nvSpPr>
            <p:cNvPr id="3" name="Freeform 3"/>
            <p:cNvSpPr/>
            <p:nvPr/>
          </p:nvSpPr>
          <p:spPr>
            <a:xfrm>
              <a:off x="127" y="127"/>
              <a:ext cx="2224405" cy="2646299"/>
            </a:xfrm>
            <a:custGeom>
              <a:avLst/>
              <a:gdLst/>
              <a:ahLst/>
              <a:cxnLst/>
              <a:rect l="l" t="t" r="r" b="b"/>
              <a:pathLst>
                <a:path w="2224405" h="2646299">
                  <a:moveTo>
                    <a:pt x="835533" y="0"/>
                  </a:moveTo>
                  <a:cubicBezTo>
                    <a:pt x="871347" y="0"/>
                    <a:pt x="906018" y="9525"/>
                    <a:pt x="938911" y="29972"/>
                  </a:cubicBezTo>
                  <a:cubicBezTo>
                    <a:pt x="1301115" y="260604"/>
                    <a:pt x="814578" y="1127633"/>
                    <a:pt x="1425448" y="1350772"/>
                  </a:cubicBezTo>
                  <a:cubicBezTo>
                    <a:pt x="2032762" y="1581277"/>
                    <a:pt x="2186559" y="2239772"/>
                    <a:pt x="2186559" y="2239772"/>
                  </a:cubicBezTo>
                  <a:cubicBezTo>
                    <a:pt x="2224405" y="2477389"/>
                    <a:pt x="2117598" y="2646299"/>
                    <a:pt x="1968627" y="2646299"/>
                  </a:cubicBezTo>
                  <a:cubicBezTo>
                    <a:pt x="1844548" y="2646299"/>
                    <a:pt x="1691259" y="2528951"/>
                    <a:pt x="1568069" y="2236216"/>
                  </a:cubicBezTo>
                  <a:cubicBezTo>
                    <a:pt x="1286383" y="1595882"/>
                    <a:pt x="331470" y="1855724"/>
                    <a:pt x="159512" y="1383792"/>
                  </a:cubicBezTo>
                  <a:cubicBezTo>
                    <a:pt x="0" y="961263"/>
                    <a:pt x="475742" y="0"/>
                    <a:pt x="835533" y="0"/>
                  </a:cubicBezTo>
                  <a:close/>
                </a:path>
              </a:pathLst>
            </a:custGeom>
            <a:solidFill>
              <a:srgbClr val="00C970">
                <a:alpha val="28627"/>
              </a:srgbClr>
            </a:solidFill>
          </p:spPr>
        </p:sp>
      </p:grpSp>
      <p:grpSp>
        <p:nvGrpSpPr>
          <p:cNvPr id="4" name="Group 4"/>
          <p:cNvGrpSpPr/>
          <p:nvPr/>
        </p:nvGrpSpPr>
        <p:grpSpPr>
          <a:xfrm rot="10605255">
            <a:off x="15424346" y="7917282"/>
            <a:ext cx="1575856" cy="2538746"/>
            <a:chOff x="0" y="0"/>
            <a:chExt cx="2101141" cy="3384995"/>
          </a:xfrm>
        </p:grpSpPr>
        <p:sp>
          <p:nvSpPr>
            <p:cNvPr id="5" name="Freeform 5"/>
            <p:cNvSpPr/>
            <p:nvPr/>
          </p:nvSpPr>
          <p:spPr>
            <a:xfrm>
              <a:off x="254" y="254"/>
              <a:ext cx="2100707" cy="3384677"/>
            </a:xfrm>
            <a:custGeom>
              <a:avLst/>
              <a:gdLst/>
              <a:ahLst/>
              <a:cxnLst/>
              <a:rect l="l" t="t" r="r" b="b"/>
              <a:pathLst>
                <a:path w="2100707" h="3384677">
                  <a:moveTo>
                    <a:pt x="112903" y="0"/>
                  </a:moveTo>
                  <a:lnTo>
                    <a:pt x="2100707" y="80264"/>
                  </a:lnTo>
                  <a:cubicBezTo>
                    <a:pt x="2100707" y="80264"/>
                    <a:pt x="1260856" y="548513"/>
                    <a:pt x="1252347" y="915797"/>
                  </a:cubicBezTo>
                  <a:cubicBezTo>
                    <a:pt x="1235456" y="1287145"/>
                    <a:pt x="1362202" y="1852549"/>
                    <a:pt x="961263" y="2046859"/>
                  </a:cubicBezTo>
                  <a:cubicBezTo>
                    <a:pt x="319659" y="2354834"/>
                    <a:pt x="556133" y="3232785"/>
                    <a:pt x="412496" y="3350895"/>
                  </a:cubicBezTo>
                  <a:cubicBezTo>
                    <a:pt x="385191" y="3374009"/>
                    <a:pt x="359029" y="3384677"/>
                    <a:pt x="334010" y="3384677"/>
                  </a:cubicBezTo>
                  <a:cubicBezTo>
                    <a:pt x="125730" y="3384677"/>
                    <a:pt x="0" y="2652522"/>
                    <a:pt x="112903" y="2249551"/>
                  </a:cubicBezTo>
                  <a:cubicBezTo>
                    <a:pt x="323977" y="1493901"/>
                    <a:pt x="551688" y="1164717"/>
                    <a:pt x="480187" y="780542"/>
                  </a:cubicBezTo>
                  <a:cubicBezTo>
                    <a:pt x="412496" y="396621"/>
                    <a:pt x="112903" y="0"/>
                    <a:pt x="112903" y="0"/>
                  </a:cubicBezTo>
                  <a:close/>
                </a:path>
              </a:pathLst>
            </a:custGeom>
            <a:solidFill>
              <a:srgbClr val="740FA3">
                <a:alpha val="16078"/>
              </a:srgbClr>
            </a:solidFill>
          </p:spPr>
        </p:sp>
      </p:grpSp>
      <p:grpSp>
        <p:nvGrpSpPr>
          <p:cNvPr id="6" name="Group 6"/>
          <p:cNvGrpSpPr/>
          <p:nvPr/>
        </p:nvGrpSpPr>
        <p:grpSpPr>
          <a:xfrm>
            <a:off x="16928894" y="-46746"/>
            <a:ext cx="1347332" cy="2170656"/>
            <a:chOff x="0" y="0"/>
            <a:chExt cx="1796443" cy="2894208"/>
          </a:xfrm>
        </p:grpSpPr>
        <p:sp>
          <p:nvSpPr>
            <p:cNvPr id="7" name="Freeform 7"/>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8" name="Group 8"/>
          <p:cNvGrpSpPr/>
          <p:nvPr/>
        </p:nvGrpSpPr>
        <p:grpSpPr>
          <a:xfrm>
            <a:off x="17324410" y="7228926"/>
            <a:ext cx="1144024" cy="1360942"/>
            <a:chOff x="0" y="0"/>
            <a:chExt cx="1525365" cy="1814589"/>
          </a:xfrm>
        </p:grpSpPr>
        <p:sp>
          <p:nvSpPr>
            <p:cNvPr id="9" name="Freeform 9"/>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0C970">
                <a:alpha val="28627"/>
              </a:srgbClr>
            </a:solidFill>
          </p:spPr>
        </p:sp>
      </p:grpSp>
      <p:grpSp>
        <p:nvGrpSpPr>
          <p:cNvPr id="10" name="Group 10"/>
          <p:cNvGrpSpPr/>
          <p:nvPr/>
        </p:nvGrpSpPr>
        <p:grpSpPr>
          <a:xfrm>
            <a:off x="16987028" y="8922690"/>
            <a:ext cx="1404392" cy="1436462"/>
            <a:chOff x="0" y="0"/>
            <a:chExt cx="1872523" cy="1915283"/>
          </a:xfrm>
        </p:grpSpPr>
        <p:sp>
          <p:nvSpPr>
            <p:cNvPr id="11" name="Freeform 11"/>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12" name="Group 12"/>
          <p:cNvGrpSpPr/>
          <p:nvPr/>
        </p:nvGrpSpPr>
        <p:grpSpPr>
          <a:xfrm>
            <a:off x="16710328" y="-47300"/>
            <a:ext cx="1717042" cy="9035898"/>
            <a:chOff x="0" y="0"/>
            <a:chExt cx="2289389" cy="12047864"/>
          </a:xfrm>
        </p:grpSpPr>
        <p:sp>
          <p:nvSpPr>
            <p:cNvPr id="13" name="Freeform 13"/>
            <p:cNvSpPr/>
            <p:nvPr/>
          </p:nvSpPr>
          <p:spPr>
            <a:xfrm>
              <a:off x="254" y="0"/>
              <a:ext cx="2289175" cy="12047601"/>
            </a:xfrm>
            <a:custGeom>
              <a:avLst/>
              <a:gdLst/>
              <a:ahLst/>
              <a:cxnLst/>
              <a:rect l="l" t="t" r="r" b="b"/>
              <a:pathLst>
                <a:path w="2289175" h="12047601">
                  <a:moveTo>
                    <a:pt x="2289175" y="0"/>
                  </a:moveTo>
                  <a:lnTo>
                    <a:pt x="2289175" y="12047601"/>
                  </a:lnTo>
                  <a:lnTo>
                    <a:pt x="2279904" y="12047601"/>
                  </a:lnTo>
                  <a:cubicBezTo>
                    <a:pt x="2279904" y="12047601"/>
                    <a:pt x="2265807" y="10146665"/>
                    <a:pt x="1502791" y="9274302"/>
                  </a:cubicBezTo>
                  <a:cubicBezTo>
                    <a:pt x="735076" y="8395843"/>
                    <a:pt x="0" y="8418957"/>
                    <a:pt x="218694" y="7407656"/>
                  </a:cubicBezTo>
                  <a:cubicBezTo>
                    <a:pt x="432562" y="6402324"/>
                    <a:pt x="1163193" y="6477508"/>
                    <a:pt x="1428369" y="5679949"/>
                  </a:cubicBezTo>
                  <a:cubicBezTo>
                    <a:pt x="1688973" y="4882769"/>
                    <a:pt x="1409827" y="4715130"/>
                    <a:pt x="1698244" y="4062095"/>
                  </a:cubicBezTo>
                  <a:cubicBezTo>
                    <a:pt x="1991360" y="3420618"/>
                    <a:pt x="2056384" y="2444242"/>
                    <a:pt x="1670050" y="1687322"/>
                  </a:cubicBezTo>
                  <a:cubicBezTo>
                    <a:pt x="1288796" y="930529"/>
                    <a:pt x="1428369" y="162052"/>
                    <a:pt x="1567815" y="0"/>
                  </a:cubicBezTo>
                  <a:close/>
                </a:path>
              </a:pathLst>
            </a:custGeom>
            <a:solidFill>
              <a:srgbClr val="740FA3">
                <a:alpha val="14510"/>
              </a:srgbClr>
            </a:solidFill>
          </p:spPr>
        </p:sp>
      </p:grpSp>
      <p:grpSp>
        <p:nvGrpSpPr>
          <p:cNvPr id="14" name="Group 14"/>
          <p:cNvGrpSpPr/>
          <p:nvPr/>
        </p:nvGrpSpPr>
        <p:grpSpPr>
          <a:xfrm>
            <a:off x="17378096" y="4217960"/>
            <a:ext cx="381500" cy="505400"/>
            <a:chOff x="0" y="0"/>
            <a:chExt cx="508667" cy="673867"/>
          </a:xfrm>
        </p:grpSpPr>
        <p:sp>
          <p:nvSpPr>
            <p:cNvPr id="15" name="Freeform 1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16" name="Group 16"/>
          <p:cNvGrpSpPr/>
          <p:nvPr/>
        </p:nvGrpSpPr>
        <p:grpSpPr>
          <a:xfrm>
            <a:off x="16600708" y="8804684"/>
            <a:ext cx="576638" cy="763962"/>
            <a:chOff x="0" y="0"/>
            <a:chExt cx="768851" cy="1018616"/>
          </a:xfrm>
        </p:grpSpPr>
        <p:sp>
          <p:nvSpPr>
            <p:cNvPr id="17" name="Freeform 17"/>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18" name="Group 18"/>
          <p:cNvGrpSpPr/>
          <p:nvPr/>
        </p:nvGrpSpPr>
        <p:grpSpPr>
          <a:xfrm>
            <a:off x="17639518" y="569860"/>
            <a:ext cx="120052" cy="120000"/>
            <a:chOff x="0" y="0"/>
            <a:chExt cx="160069" cy="160000"/>
          </a:xfrm>
        </p:grpSpPr>
        <p:sp>
          <p:nvSpPr>
            <p:cNvPr id="19" name="Freeform 1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0" name="Group 20"/>
          <p:cNvGrpSpPr/>
          <p:nvPr/>
        </p:nvGrpSpPr>
        <p:grpSpPr>
          <a:xfrm>
            <a:off x="16600688" y="251400"/>
            <a:ext cx="239036" cy="318442"/>
            <a:chOff x="0" y="0"/>
            <a:chExt cx="318715" cy="424589"/>
          </a:xfrm>
        </p:grpSpPr>
        <p:sp>
          <p:nvSpPr>
            <p:cNvPr id="21" name="Freeform 21"/>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22" name="Group 22"/>
          <p:cNvGrpSpPr/>
          <p:nvPr/>
        </p:nvGrpSpPr>
        <p:grpSpPr>
          <a:xfrm>
            <a:off x="1980304" y="8258932"/>
            <a:ext cx="381500" cy="505400"/>
            <a:chOff x="0" y="0"/>
            <a:chExt cx="508667" cy="673867"/>
          </a:xfrm>
        </p:grpSpPr>
        <p:sp>
          <p:nvSpPr>
            <p:cNvPr id="23" name="Freeform 23"/>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4" name="Group 24"/>
          <p:cNvGrpSpPr/>
          <p:nvPr/>
        </p:nvGrpSpPr>
        <p:grpSpPr>
          <a:xfrm>
            <a:off x="17207672" y="9684274"/>
            <a:ext cx="120052" cy="120000"/>
            <a:chOff x="0" y="0"/>
            <a:chExt cx="160069" cy="160000"/>
          </a:xfrm>
        </p:grpSpPr>
        <p:sp>
          <p:nvSpPr>
            <p:cNvPr id="25" name="Freeform 2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6" name="Group 26"/>
          <p:cNvGrpSpPr/>
          <p:nvPr/>
        </p:nvGrpSpPr>
        <p:grpSpPr>
          <a:xfrm>
            <a:off x="804300" y="2318150"/>
            <a:ext cx="381500" cy="505400"/>
            <a:chOff x="0" y="0"/>
            <a:chExt cx="508667" cy="673867"/>
          </a:xfrm>
        </p:grpSpPr>
        <p:sp>
          <p:nvSpPr>
            <p:cNvPr id="27" name="Freeform 27"/>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8" name="Group 28"/>
          <p:cNvGrpSpPr/>
          <p:nvPr/>
        </p:nvGrpSpPr>
        <p:grpSpPr>
          <a:xfrm>
            <a:off x="875520" y="9355100"/>
            <a:ext cx="239058" cy="238954"/>
            <a:chOff x="0" y="0"/>
            <a:chExt cx="318744" cy="318605"/>
          </a:xfrm>
        </p:grpSpPr>
        <p:sp>
          <p:nvSpPr>
            <p:cNvPr id="29" name="Freeform 29"/>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30" name="Group 30"/>
          <p:cNvGrpSpPr/>
          <p:nvPr/>
        </p:nvGrpSpPr>
        <p:grpSpPr>
          <a:xfrm>
            <a:off x="250398" y="1424074"/>
            <a:ext cx="120052" cy="120000"/>
            <a:chOff x="0" y="0"/>
            <a:chExt cx="160069" cy="160000"/>
          </a:xfrm>
        </p:grpSpPr>
        <p:sp>
          <p:nvSpPr>
            <p:cNvPr id="31" name="Freeform 3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2" name="Group 32"/>
          <p:cNvGrpSpPr/>
          <p:nvPr/>
        </p:nvGrpSpPr>
        <p:grpSpPr>
          <a:xfrm>
            <a:off x="3258842" y="252390"/>
            <a:ext cx="239036" cy="318442"/>
            <a:chOff x="0" y="0"/>
            <a:chExt cx="318715" cy="424589"/>
          </a:xfrm>
        </p:grpSpPr>
        <p:sp>
          <p:nvSpPr>
            <p:cNvPr id="33" name="Freeform 33"/>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34" name="Group 34"/>
          <p:cNvGrpSpPr/>
          <p:nvPr/>
        </p:nvGrpSpPr>
        <p:grpSpPr>
          <a:xfrm>
            <a:off x="5363348" y="1186274"/>
            <a:ext cx="120052" cy="120000"/>
            <a:chOff x="0" y="0"/>
            <a:chExt cx="160069" cy="160000"/>
          </a:xfrm>
        </p:grpSpPr>
        <p:sp>
          <p:nvSpPr>
            <p:cNvPr id="35" name="Freeform 3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6" name="Group 36"/>
          <p:cNvGrpSpPr/>
          <p:nvPr/>
        </p:nvGrpSpPr>
        <p:grpSpPr>
          <a:xfrm>
            <a:off x="11632242" y="9481690"/>
            <a:ext cx="239036" cy="318442"/>
            <a:chOff x="0" y="0"/>
            <a:chExt cx="318715" cy="424589"/>
          </a:xfrm>
        </p:grpSpPr>
        <p:sp>
          <p:nvSpPr>
            <p:cNvPr id="37" name="Freeform 37"/>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38" name="Group 38"/>
          <p:cNvGrpSpPr/>
          <p:nvPr/>
        </p:nvGrpSpPr>
        <p:grpSpPr>
          <a:xfrm>
            <a:off x="-336192" y="3367648"/>
            <a:ext cx="3551691" cy="3551691"/>
            <a:chOff x="0" y="0"/>
            <a:chExt cx="4735588" cy="4735588"/>
          </a:xfrm>
        </p:grpSpPr>
        <p:sp>
          <p:nvSpPr>
            <p:cNvPr id="39" name="Freeform 39"/>
            <p:cNvSpPr/>
            <p:nvPr/>
          </p:nvSpPr>
          <p:spPr>
            <a:xfrm>
              <a:off x="0" y="0"/>
              <a:ext cx="4746244" cy="4746371"/>
            </a:xfrm>
            <a:custGeom>
              <a:avLst/>
              <a:gdLst/>
              <a:ahLst/>
              <a:cxnLst/>
              <a:rect l="l" t="t" r="r" b="b"/>
              <a:pathLst>
                <a:path w="4746244" h="4746371">
                  <a:moveTo>
                    <a:pt x="0" y="2373122"/>
                  </a:moveTo>
                  <a:cubicBezTo>
                    <a:pt x="0" y="1062482"/>
                    <a:pt x="1062482" y="0"/>
                    <a:pt x="2373122" y="0"/>
                  </a:cubicBezTo>
                  <a:lnTo>
                    <a:pt x="2373122" y="12700"/>
                  </a:lnTo>
                  <a:lnTo>
                    <a:pt x="2373122" y="0"/>
                  </a:lnTo>
                  <a:cubicBezTo>
                    <a:pt x="3683762" y="0"/>
                    <a:pt x="4746244" y="1062482"/>
                    <a:pt x="4746244" y="2373122"/>
                  </a:cubicBezTo>
                  <a:lnTo>
                    <a:pt x="4733544" y="2373122"/>
                  </a:lnTo>
                  <a:lnTo>
                    <a:pt x="4746244" y="2373122"/>
                  </a:lnTo>
                  <a:cubicBezTo>
                    <a:pt x="4746244" y="3683762"/>
                    <a:pt x="3683762" y="4746244"/>
                    <a:pt x="2373122" y="4746244"/>
                  </a:cubicBezTo>
                  <a:lnTo>
                    <a:pt x="2373122" y="4733544"/>
                  </a:lnTo>
                  <a:lnTo>
                    <a:pt x="2373122" y="4746244"/>
                  </a:lnTo>
                  <a:cubicBezTo>
                    <a:pt x="1062482" y="4746371"/>
                    <a:pt x="0" y="3683889"/>
                    <a:pt x="0" y="2373122"/>
                  </a:cubicBezTo>
                  <a:lnTo>
                    <a:pt x="12700" y="2373122"/>
                  </a:lnTo>
                  <a:lnTo>
                    <a:pt x="25400" y="2373122"/>
                  </a:lnTo>
                  <a:lnTo>
                    <a:pt x="12700" y="2373122"/>
                  </a:lnTo>
                  <a:lnTo>
                    <a:pt x="0" y="2373122"/>
                  </a:lnTo>
                  <a:moveTo>
                    <a:pt x="25400" y="2373122"/>
                  </a:moveTo>
                  <a:cubicBezTo>
                    <a:pt x="25400" y="2380107"/>
                    <a:pt x="19685" y="2385822"/>
                    <a:pt x="12700" y="2385822"/>
                  </a:cubicBezTo>
                  <a:cubicBezTo>
                    <a:pt x="5715" y="2385822"/>
                    <a:pt x="0" y="2380107"/>
                    <a:pt x="0" y="2373122"/>
                  </a:cubicBezTo>
                  <a:cubicBezTo>
                    <a:pt x="0" y="2366137"/>
                    <a:pt x="5715" y="2360422"/>
                    <a:pt x="12700" y="2360422"/>
                  </a:cubicBezTo>
                  <a:cubicBezTo>
                    <a:pt x="19685" y="2360422"/>
                    <a:pt x="25400" y="2366137"/>
                    <a:pt x="25400" y="2373122"/>
                  </a:cubicBezTo>
                  <a:cubicBezTo>
                    <a:pt x="25400" y="3669792"/>
                    <a:pt x="1076579" y="4720844"/>
                    <a:pt x="2373122" y="4720844"/>
                  </a:cubicBezTo>
                  <a:cubicBezTo>
                    <a:pt x="3669665" y="4720844"/>
                    <a:pt x="4720844" y="3669665"/>
                    <a:pt x="4720844" y="2373122"/>
                  </a:cubicBezTo>
                  <a:cubicBezTo>
                    <a:pt x="4720844" y="1076579"/>
                    <a:pt x="3669792" y="25400"/>
                    <a:pt x="2373122" y="25400"/>
                  </a:cubicBezTo>
                  <a:lnTo>
                    <a:pt x="2373122" y="12700"/>
                  </a:lnTo>
                  <a:lnTo>
                    <a:pt x="2373122" y="25400"/>
                  </a:lnTo>
                  <a:cubicBezTo>
                    <a:pt x="1076579" y="25400"/>
                    <a:pt x="25400" y="1076579"/>
                    <a:pt x="25400" y="2373122"/>
                  </a:cubicBezTo>
                  <a:close/>
                </a:path>
              </a:pathLst>
            </a:custGeom>
            <a:solidFill>
              <a:srgbClr val="FFFFFF"/>
            </a:solidFill>
          </p:spPr>
        </p:sp>
      </p:grpSp>
      <p:grpSp>
        <p:nvGrpSpPr>
          <p:cNvPr id="40" name="Group 40"/>
          <p:cNvGrpSpPr/>
          <p:nvPr/>
        </p:nvGrpSpPr>
        <p:grpSpPr>
          <a:xfrm>
            <a:off x="-832299" y="2871540"/>
            <a:ext cx="4543906" cy="4543906"/>
            <a:chOff x="0" y="0"/>
            <a:chExt cx="6058541" cy="6058541"/>
          </a:xfrm>
        </p:grpSpPr>
        <p:sp>
          <p:nvSpPr>
            <p:cNvPr id="41" name="Freeform 41"/>
            <p:cNvSpPr/>
            <p:nvPr/>
          </p:nvSpPr>
          <p:spPr>
            <a:xfrm>
              <a:off x="0" y="0"/>
              <a:ext cx="6069330" cy="6069330"/>
            </a:xfrm>
            <a:custGeom>
              <a:avLst/>
              <a:gdLst/>
              <a:ahLst/>
              <a:cxnLst/>
              <a:rect l="l" t="t" r="r" b="b"/>
              <a:pathLst>
                <a:path w="6069330" h="6069330">
                  <a:moveTo>
                    <a:pt x="0" y="3034665"/>
                  </a:moveTo>
                  <a:cubicBezTo>
                    <a:pt x="0" y="1358646"/>
                    <a:pt x="1358646" y="0"/>
                    <a:pt x="3034665" y="0"/>
                  </a:cubicBezTo>
                  <a:lnTo>
                    <a:pt x="3034665" y="12700"/>
                  </a:lnTo>
                  <a:lnTo>
                    <a:pt x="3034665" y="0"/>
                  </a:lnTo>
                  <a:cubicBezTo>
                    <a:pt x="4710684" y="0"/>
                    <a:pt x="6069330" y="1358646"/>
                    <a:pt x="6069330" y="3034665"/>
                  </a:cubicBezTo>
                  <a:lnTo>
                    <a:pt x="6056630" y="3034665"/>
                  </a:lnTo>
                  <a:lnTo>
                    <a:pt x="6069330" y="3034665"/>
                  </a:lnTo>
                  <a:cubicBezTo>
                    <a:pt x="6069330" y="4710684"/>
                    <a:pt x="4710684" y="6069330"/>
                    <a:pt x="3034665" y="6069330"/>
                  </a:cubicBezTo>
                  <a:lnTo>
                    <a:pt x="3034665" y="6056630"/>
                  </a:lnTo>
                  <a:lnTo>
                    <a:pt x="3034665" y="6069330"/>
                  </a:lnTo>
                  <a:cubicBezTo>
                    <a:pt x="1358646" y="6069330"/>
                    <a:pt x="0" y="4710684"/>
                    <a:pt x="0" y="3034665"/>
                  </a:cubicBezTo>
                  <a:lnTo>
                    <a:pt x="12700" y="3034665"/>
                  </a:lnTo>
                  <a:lnTo>
                    <a:pt x="25400" y="3034665"/>
                  </a:lnTo>
                  <a:lnTo>
                    <a:pt x="12700" y="3034665"/>
                  </a:lnTo>
                  <a:lnTo>
                    <a:pt x="0" y="3034665"/>
                  </a:lnTo>
                  <a:moveTo>
                    <a:pt x="25400" y="3034665"/>
                  </a:moveTo>
                  <a:cubicBezTo>
                    <a:pt x="25400" y="3041650"/>
                    <a:pt x="19685" y="3047365"/>
                    <a:pt x="12700" y="3047365"/>
                  </a:cubicBezTo>
                  <a:cubicBezTo>
                    <a:pt x="5715" y="3047365"/>
                    <a:pt x="0" y="3041650"/>
                    <a:pt x="0" y="3034665"/>
                  </a:cubicBezTo>
                  <a:cubicBezTo>
                    <a:pt x="0" y="3027680"/>
                    <a:pt x="5715" y="3021965"/>
                    <a:pt x="12700" y="3021965"/>
                  </a:cubicBezTo>
                  <a:cubicBezTo>
                    <a:pt x="19685" y="3021965"/>
                    <a:pt x="25400" y="3027680"/>
                    <a:pt x="25400" y="3034665"/>
                  </a:cubicBezTo>
                  <a:cubicBezTo>
                    <a:pt x="25400" y="4696587"/>
                    <a:pt x="1372743" y="6043930"/>
                    <a:pt x="3034665" y="6043930"/>
                  </a:cubicBezTo>
                  <a:cubicBezTo>
                    <a:pt x="4696587" y="6043930"/>
                    <a:pt x="6043930" y="4696587"/>
                    <a:pt x="6043930" y="3034665"/>
                  </a:cubicBezTo>
                  <a:cubicBezTo>
                    <a:pt x="6043930" y="1372743"/>
                    <a:pt x="4696587" y="25400"/>
                    <a:pt x="3034665" y="25400"/>
                  </a:cubicBezTo>
                  <a:lnTo>
                    <a:pt x="3034665" y="12700"/>
                  </a:lnTo>
                  <a:lnTo>
                    <a:pt x="3034665" y="25400"/>
                  </a:lnTo>
                  <a:cubicBezTo>
                    <a:pt x="1372743" y="25400"/>
                    <a:pt x="25400" y="1372743"/>
                    <a:pt x="25400" y="3034665"/>
                  </a:cubicBezTo>
                  <a:close/>
                </a:path>
              </a:pathLst>
            </a:custGeom>
            <a:solidFill>
              <a:srgbClr val="FFFFFF"/>
            </a:solidFill>
          </p:spPr>
        </p:sp>
      </p:grpSp>
      <p:grpSp>
        <p:nvGrpSpPr>
          <p:cNvPr id="42" name="Group 42"/>
          <p:cNvGrpSpPr/>
          <p:nvPr/>
        </p:nvGrpSpPr>
        <p:grpSpPr>
          <a:xfrm>
            <a:off x="-1175718" y="2528121"/>
            <a:ext cx="5230744" cy="5230744"/>
            <a:chOff x="0" y="0"/>
            <a:chExt cx="6974325" cy="6974325"/>
          </a:xfrm>
        </p:grpSpPr>
        <p:sp>
          <p:nvSpPr>
            <p:cNvPr id="43" name="Freeform 43"/>
            <p:cNvSpPr/>
            <p:nvPr/>
          </p:nvSpPr>
          <p:spPr>
            <a:xfrm>
              <a:off x="0" y="0"/>
              <a:ext cx="6985000" cy="6985127"/>
            </a:xfrm>
            <a:custGeom>
              <a:avLst/>
              <a:gdLst/>
              <a:ahLst/>
              <a:cxnLst/>
              <a:rect l="l" t="t" r="r" b="b"/>
              <a:pathLst>
                <a:path w="6985000" h="6985127">
                  <a:moveTo>
                    <a:pt x="0" y="3492500"/>
                  </a:moveTo>
                  <a:cubicBezTo>
                    <a:pt x="0" y="1563624"/>
                    <a:pt x="1563624" y="0"/>
                    <a:pt x="3492500" y="0"/>
                  </a:cubicBezTo>
                  <a:lnTo>
                    <a:pt x="3492500" y="12700"/>
                  </a:lnTo>
                  <a:lnTo>
                    <a:pt x="3492500" y="0"/>
                  </a:lnTo>
                  <a:cubicBezTo>
                    <a:pt x="5421376" y="0"/>
                    <a:pt x="6985000" y="1563624"/>
                    <a:pt x="6985000" y="3492500"/>
                  </a:cubicBezTo>
                  <a:cubicBezTo>
                    <a:pt x="6985000" y="5421376"/>
                    <a:pt x="5421376" y="6985000"/>
                    <a:pt x="3492500" y="6985000"/>
                  </a:cubicBezTo>
                  <a:lnTo>
                    <a:pt x="3492500" y="6972300"/>
                  </a:lnTo>
                  <a:lnTo>
                    <a:pt x="3492500" y="6985000"/>
                  </a:lnTo>
                  <a:cubicBezTo>
                    <a:pt x="1563624" y="6985127"/>
                    <a:pt x="0" y="5421376"/>
                    <a:pt x="0" y="3492500"/>
                  </a:cubicBezTo>
                  <a:lnTo>
                    <a:pt x="12700" y="3492500"/>
                  </a:lnTo>
                  <a:lnTo>
                    <a:pt x="23368" y="3499358"/>
                  </a:lnTo>
                  <a:cubicBezTo>
                    <a:pt x="20320" y="3504057"/>
                    <a:pt x="14478" y="3506216"/>
                    <a:pt x="9144" y="3504692"/>
                  </a:cubicBezTo>
                  <a:cubicBezTo>
                    <a:pt x="3810" y="3503168"/>
                    <a:pt x="0" y="3498215"/>
                    <a:pt x="0" y="3492500"/>
                  </a:cubicBezTo>
                  <a:moveTo>
                    <a:pt x="25400" y="3492500"/>
                  </a:moveTo>
                  <a:lnTo>
                    <a:pt x="12700" y="3492500"/>
                  </a:lnTo>
                  <a:lnTo>
                    <a:pt x="2032" y="3485642"/>
                  </a:lnTo>
                  <a:cubicBezTo>
                    <a:pt x="5080" y="3480943"/>
                    <a:pt x="10922" y="3478784"/>
                    <a:pt x="16256" y="3480308"/>
                  </a:cubicBezTo>
                  <a:cubicBezTo>
                    <a:pt x="21590" y="3481832"/>
                    <a:pt x="25400" y="3486912"/>
                    <a:pt x="25400" y="3492500"/>
                  </a:cubicBezTo>
                  <a:cubicBezTo>
                    <a:pt x="25400" y="5407406"/>
                    <a:pt x="1577721" y="6959600"/>
                    <a:pt x="3492500" y="6959600"/>
                  </a:cubicBezTo>
                  <a:cubicBezTo>
                    <a:pt x="5407279" y="6959600"/>
                    <a:pt x="6959600" y="5407279"/>
                    <a:pt x="6959600" y="3492500"/>
                  </a:cubicBezTo>
                  <a:lnTo>
                    <a:pt x="6972300" y="3492500"/>
                  </a:lnTo>
                  <a:lnTo>
                    <a:pt x="6959600" y="3492500"/>
                  </a:lnTo>
                  <a:cubicBezTo>
                    <a:pt x="6959600" y="1577594"/>
                    <a:pt x="5407279" y="25400"/>
                    <a:pt x="3492500" y="25400"/>
                  </a:cubicBezTo>
                  <a:lnTo>
                    <a:pt x="3492500" y="12700"/>
                  </a:lnTo>
                  <a:lnTo>
                    <a:pt x="3492500" y="25400"/>
                  </a:lnTo>
                  <a:cubicBezTo>
                    <a:pt x="1577721" y="25400"/>
                    <a:pt x="25400" y="1577721"/>
                    <a:pt x="25400" y="3492500"/>
                  </a:cubicBezTo>
                  <a:close/>
                </a:path>
              </a:pathLst>
            </a:custGeom>
            <a:solidFill>
              <a:srgbClr val="FFFFFF"/>
            </a:solidFill>
          </p:spPr>
        </p:sp>
      </p:grpSp>
      <p:grpSp>
        <p:nvGrpSpPr>
          <p:cNvPr id="44" name="Group 44"/>
          <p:cNvGrpSpPr/>
          <p:nvPr/>
        </p:nvGrpSpPr>
        <p:grpSpPr>
          <a:xfrm>
            <a:off x="-1985849" y="1717991"/>
            <a:ext cx="6851005" cy="6851005"/>
            <a:chOff x="0" y="0"/>
            <a:chExt cx="9134673" cy="9134673"/>
          </a:xfrm>
        </p:grpSpPr>
        <p:sp>
          <p:nvSpPr>
            <p:cNvPr id="45" name="Freeform 45"/>
            <p:cNvSpPr/>
            <p:nvPr/>
          </p:nvSpPr>
          <p:spPr>
            <a:xfrm>
              <a:off x="0" y="0"/>
              <a:ext cx="9145397" cy="9145524"/>
            </a:xfrm>
            <a:custGeom>
              <a:avLst/>
              <a:gdLst/>
              <a:ahLst/>
              <a:cxnLst/>
              <a:rect l="l" t="t" r="r" b="b"/>
              <a:pathLst>
                <a:path w="9145397" h="9145524">
                  <a:moveTo>
                    <a:pt x="0" y="4572762"/>
                  </a:moveTo>
                  <a:cubicBezTo>
                    <a:pt x="0" y="2047240"/>
                    <a:pt x="2047240" y="0"/>
                    <a:pt x="4572762" y="0"/>
                  </a:cubicBezTo>
                  <a:lnTo>
                    <a:pt x="4572762" y="12700"/>
                  </a:lnTo>
                  <a:lnTo>
                    <a:pt x="4572762" y="0"/>
                  </a:lnTo>
                  <a:cubicBezTo>
                    <a:pt x="7098157" y="0"/>
                    <a:pt x="9145397" y="2047240"/>
                    <a:pt x="9145397" y="4572762"/>
                  </a:cubicBezTo>
                  <a:lnTo>
                    <a:pt x="9132697" y="4572762"/>
                  </a:lnTo>
                  <a:lnTo>
                    <a:pt x="9145397" y="4572762"/>
                  </a:lnTo>
                  <a:cubicBezTo>
                    <a:pt x="9145397" y="7098157"/>
                    <a:pt x="7098157" y="9145524"/>
                    <a:pt x="4572635" y="9145524"/>
                  </a:cubicBezTo>
                  <a:lnTo>
                    <a:pt x="4572635" y="9132824"/>
                  </a:lnTo>
                  <a:lnTo>
                    <a:pt x="4572635" y="9145524"/>
                  </a:lnTo>
                  <a:cubicBezTo>
                    <a:pt x="2047240" y="9145397"/>
                    <a:pt x="0" y="7098157"/>
                    <a:pt x="0" y="4572762"/>
                  </a:cubicBezTo>
                  <a:lnTo>
                    <a:pt x="12700" y="4572762"/>
                  </a:lnTo>
                  <a:lnTo>
                    <a:pt x="25400" y="4572762"/>
                  </a:lnTo>
                  <a:lnTo>
                    <a:pt x="12700" y="4572762"/>
                  </a:lnTo>
                  <a:lnTo>
                    <a:pt x="0" y="4572762"/>
                  </a:lnTo>
                  <a:moveTo>
                    <a:pt x="25400" y="4572762"/>
                  </a:moveTo>
                  <a:cubicBezTo>
                    <a:pt x="25400" y="4579747"/>
                    <a:pt x="19685" y="4585462"/>
                    <a:pt x="12700" y="4585462"/>
                  </a:cubicBezTo>
                  <a:cubicBezTo>
                    <a:pt x="5715" y="4585462"/>
                    <a:pt x="0" y="4579747"/>
                    <a:pt x="0" y="4572762"/>
                  </a:cubicBezTo>
                  <a:cubicBezTo>
                    <a:pt x="0" y="4565777"/>
                    <a:pt x="5715" y="4560062"/>
                    <a:pt x="12700" y="4560062"/>
                  </a:cubicBezTo>
                  <a:cubicBezTo>
                    <a:pt x="19685" y="4560062"/>
                    <a:pt x="25400" y="4565777"/>
                    <a:pt x="25400" y="4572762"/>
                  </a:cubicBezTo>
                  <a:cubicBezTo>
                    <a:pt x="25400" y="7084187"/>
                    <a:pt x="2061337" y="9119997"/>
                    <a:pt x="4572762" y="9119997"/>
                  </a:cubicBezTo>
                  <a:cubicBezTo>
                    <a:pt x="7084187" y="9119997"/>
                    <a:pt x="9119997" y="7084187"/>
                    <a:pt x="9119997" y="4572762"/>
                  </a:cubicBezTo>
                  <a:cubicBezTo>
                    <a:pt x="9119997" y="2061337"/>
                    <a:pt x="7084187" y="25400"/>
                    <a:pt x="4572762" y="25400"/>
                  </a:cubicBezTo>
                  <a:lnTo>
                    <a:pt x="4572762" y="12700"/>
                  </a:lnTo>
                  <a:lnTo>
                    <a:pt x="4572762" y="25400"/>
                  </a:lnTo>
                  <a:cubicBezTo>
                    <a:pt x="2061337" y="25400"/>
                    <a:pt x="25400" y="2061337"/>
                    <a:pt x="25400" y="4572762"/>
                  </a:cubicBezTo>
                  <a:close/>
                </a:path>
              </a:pathLst>
            </a:custGeom>
            <a:solidFill>
              <a:srgbClr val="FFFFFF"/>
            </a:solidFill>
          </p:spPr>
        </p:sp>
      </p:grpSp>
      <p:grpSp>
        <p:nvGrpSpPr>
          <p:cNvPr id="46" name="Group 46"/>
          <p:cNvGrpSpPr/>
          <p:nvPr/>
        </p:nvGrpSpPr>
        <p:grpSpPr>
          <a:xfrm>
            <a:off x="-2928786" y="775064"/>
            <a:ext cx="8736870" cy="8736870"/>
            <a:chOff x="0" y="0"/>
            <a:chExt cx="11649161" cy="11649161"/>
          </a:xfrm>
        </p:grpSpPr>
        <p:sp>
          <p:nvSpPr>
            <p:cNvPr id="47" name="Freeform 47"/>
            <p:cNvSpPr/>
            <p:nvPr/>
          </p:nvSpPr>
          <p:spPr>
            <a:xfrm>
              <a:off x="0" y="0"/>
              <a:ext cx="11659870" cy="11659870"/>
            </a:xfrm>
            <a:custGeom>
              <a:avLst/>
              <a:gdLst/>
              <a:ahLst/>
              <a:cxnLst/>
              <a:rect l="l" t="t" r="r" b="b"/>
              <a:pathLst>
                <a:path w="11659870" h="11659870">
                  <a:moveTo>
                    <a:pt x="0" y="5829935"/>
                  </a:moveTo>
                  <a:cubicBezTo>
                    <a:pt x="0" y="2610104"/>
                    <a:pt x="2610104" y="0"/>
                    <a:pt x="5829935" y="0"/>
                  </a:cubicBezTo>
                  <a:lnTo>
                    <a:pt x="5829935" y="12700"/>
                  </a:lnTo>
                  <a:lnTo>
                    <a:pt x="5829935" y="0"/>
                  </a:lnTo>
                  <a:cubicBezTo>
                    <a:pt x="9049766" y="0"/>
                    <a:pt x="11659870" y="2610104"/>
                    <a:pt x="11659870" y="5829935"/>
                  </a:cubicBezTo>
                  <a:lnTo>
                    <a:pt x="11647170" y="5829935"/>
                  </a:lnTo>
                  <a:lnTo>
                    <a:pt x="11659870" y="5829935"/>
                  </a:lnTo>
                  <a:cubicBezTo>
                    <a:pt x="11659870" y="9049766"/>
                    <a:pt x="9049765" y="11659870"/>
                    <a:pt x="5829935" y="11659870"/>
                  </a:cubicBezTo>
                  <a:lnTo>
                    <a:pt x="5829935" y="11647170"/>
                  </a:lnTo>
                  <a:lnTo>
                    <a:pt x="5829935" y="11659870"/>
                  </a:lnTo>
                  <a:cubicBezTo>
                    <a:pt x="2610104" y="11659870"/>
                    <a:pt x="0" y="9049766"/>
                    <a:pt x="0" y="5829935"/>
                  </a:cubicBezTo>
                  <a:lnTo>
                    <a:pt x="12700" y="5829935"/>
                  </a:lnTo>
                  <a:lnTo>
                    <a:pt x="25400" y="5829935"/>
                  </a:lnTo>
                  <a:lnTo>
                    <a:pt x="12700" y="5829935"/>
                  </a:lnTo>
                  <a:lnTo>
                    <a:pt x="0" y="5829935"/>
                  </a:lnTo>
                  <a:moveTo>
                    <a:pt x="25400" y="5829935"/>
                  </a:moveTo>
                  <a:cubicBezTo>
                    <a:pt x="25400" y="5836920"/>
                    <a:pt x="19685" y="5842635"/>
                    <a:pt x="12700" y="5842635"/>
                  </a:cubicBezTo>
                  <a:cubicBezTo>
                    <a:pt x="5715" y="5842635"/>
                    <a:pt x="0" y="5836920"/>
                    <a:pt x="0" y="5829935"/>
                  </a:cubicBezTo>
                  <a:cubicBezTo>
                    <a:pt x="0" y="5822950"/>
                    <a:pt x="5715" y="5817235"/>
                    <a:pt x="12700" y="5817235"/>
                  </a:cubicBezTo>
                  <a:cubicBezTo>
                    <a:pt x="19685" y="5817235"/>
                    <a:pt x="25400" y="5822950"/>
                    <a:pt x="25400" y="5829935"/>
                  </a:cubicBezTo>
                  <a:cubicBezTo>
                    <a:pt x="25400" y="9035669"/>
                    <a:pt x="2624201" y="11634470"/>
                    <a:pt x="5829935" y="11634470"/>
                  </a:cubicBezTo>
                  <a:cubicBezTo>
                    <a:pt x="9035669" y="11634470"/>
                    <a:pt x="11634470" y="9035669"/>
                    <a:pt x="11634470" y="5829935"/>
                  </a:cubicBezTo>
                  <a:cubicBezTo>
                    <a:pt x="11634470" y="2624201"/>
                    <a:pt x="9035669" y="25400"/>
                    <a:pt x="5829935" y="25400"/>
                  </a:cubicBezTo>
                  <a:lnTo>
                    <a:pt x="5829935" y="12700"/>
                  </a:lnTo>
                  <a:lnTo>
                    <a:pt x="5829935" y="25400"/>
                  </a:lnTo>
                  <a:cubicBezTo>
                    <a:pt x="2624201" y="25400"/>
                    <a:pt x="25400" y="2624201"/>
                    <a:pt x="25400" y="5829935"/>
                  </a:cubicBezTo>
                  <a:close/>
                </a:path>
              </a:pathLst>
            </a:custGeom>
            <a:solidFill>
              <a:srgbClr val="FFFFFF"/>
            </a:solidFill>
          </p:spPr>
        </p:sp>
      </p:grpSp>
      <p:grpSp>
        <p:nvGrpSpPr>
          <p:cNvPr id="48" name="Group 48"/>
          <p:cNvGrpSpPr/>
          <p:nvPr/>
        </p:nvGrpSpPr>
        <p:grpSpPr>
          <a:xfrm rot="537699">
            <a:off x="947995" y="4046907"/>
            <a:ext cx="167541" cy="144751"/>
            <a:chOff x="0" y="0"/>
            <a:chExt cx="223388" cy="193002"/>
          </a:xfrm>
        </p:grpSpPr>
        <p:sp>
          <p:nvSpPr>
            <p:cNvPr id="49" name="Freeform 49"/>
            <p:cNvSpPr/>
            <p:nvPr/>
          </p:nvSpPr>
          <p:spPr>
            <a:xfrm>
              <a:off x="0" y="0"/>
              <a:ext cx="223393" cy="193040"/>
            </a:xfrm>
            <a:custGeom>
              <a:avLst/>
              <a:gdLst/>
              <a:ahLst/>
              <a:cxnLst/>
              <a:rect l="l" t="t" r="r" b="b"/>
              <a:pathLst>
                <a:path w="223393" h="193040">
                  <a:moveTo>
                    <a:pt x="223393" y="0"/>
                  </a:moveTo>
                  <a:lnTo>
                    <a:pt x="200152" y="121539"/>
                  </a:lnTo>
                  <a:lnTo>
                    <a:pt x="0" y="193040"/>
                  </a:lnTo>
                  <a:lnTo>
                    <a:pt x="16002" y="73279"/>
                  </a:lnTo>
                  <a:close/>
                </a:path>
              </a:pathLst>
            </a:custGeom>
            <a:solidFill>
              <a:srgbClr val="979797"/>
            </a:solidFill>
          </p:spPr>
        </p:sp>
      </p:grpSp>
      <p:grpSp>
        <p:nvGrpSpPr>
          <p:cNvPr id="50" name="Group 50"/>
          <p:cNvGrpSpPr/>
          <p:nvPr/>
        </p:nvGrpSpPr>
        <p:grpSpPr>
          <a:xfrm rot="3446853">
            <a:off x="1546253" y="5802034"/>
            <a:ext cx="80062" cy="207096"/>
            <a:chOff x="0" y="0"/>
            <a:chExt cx="106750" cy="276128"/>
          </a:xfrm>
        </p:grpSpPr>
        <p:sp>
          <p:nvSpPr>
            <p:cNvPr id="51" name="Freeform 51"/>
            <p:cNvSpPr/>
            <p:nvPr/>
          </p:nvSpPr>
          <p:spPr>
            <a:xfrm>
              <a:off x="0" y="381"/>
              <a:ext cx="106299" cy="275717"/>
            </a:xfrm>
            <a:custGeom>
              <a:avLst/>
              <a:gdLst/>
              <a:ahLst/>
              <a:cxnLst/>
              <a:rect l="l" t="t" r="r" b="b"/>
              <a:pathLst>
                <a:path w="106299" h="275717">
                  <a:moveTo>
                    <a:pt x="0" y="0"/>
                  </a:moveTo>
                  <a:lnTo>
                    <a:pt x="106299" y="62992"/>
                  </a:lnTo>
                  <a:lnTo>
                    <a:pt x="106299" y="275717"/>
                  </a:lnTo>
                  <a:lnTo>
                    <a:pt x="0" y="216789"/>
                  </a:lnTo>
                  <a:lnTo>
                    <a:pt x="0" y="0"/>
                  </a:lnTo>
                  <a:close/>
                </a:path>
              </a:pathLst>
            </a:custGeom>
            <a:solidFill>
              <a:srgbClr val="9498A3"/>
            </a:solidFill>
          </p:spPr>
        </p:sp>
      </p:grpSp>
      <p:grpSp>
        <p:nvGrpSpPr>
          <p:cNvPr id="52" name="Group 52"/>
          <p:cNvGrpSpPr/>
          <p:nvPr/>
        </p:nvGrpSpPr>
        <p:grpSpPr>
          <a:xfrm rot="4761902">
            <a:off x="1969011" y="3817401"/>
            <a:ext cx="661885" cy="1296429"/>
            <a:chOff x="0" y="0"/>
            <a:chExt cx="882513" cy="1728571"/>
          </a:xfrm>
        </p:grpSpPr>
        <p:sp>
          <p:nvSpPr>
            <p:cNvPr id="53" name="Freeform 53"/>
            <p:cNvSpPr/>
            <p:nvPr/>
          </p:nvSpPr>
          <p:spPr>
            <a:xfrm>
              <a:off x="0" y="381"/>
              <a:ext cx="882523" cy="1728089"/>
            </a:xfrm>
            <a:custGeom>
              <a:avLst/>
              <a:gdLst/>
              <a:ahLst/>
              <a:cxnLst/>
              <a:rect l="l" t="t" r="r" b="b"/>
              <a:pathLst>
                <a:path w="882523" h="1728089">
                  <a:moveTo>
                    <a:pt x="0" y="4064"/>
                  </a:moveTo>
                  <a:lnTo>
                    <a:pt x="0" y="4826"/>
                  </a:lnTo>
                  <a:cubicBezTo>
                    <a:pt x="0" y="4445"/>
                    <a:pt x="0" y="4064"/>
                    <a:pt x="0" y="4064"/>
                  </a:cubicBezTo>
                  <a:close/>
                  <a:moveTo>
                    <a:pt x="874522" y="0"/>
                  </a:moveTo>
                  <a:lnTo>
                    <a:pt x="882523" y="1472946"/>
                  </a:lnTo>
                  <a:cubicBezTo>
                    <a:pt x="882523" y="1540002"/>
                    <a:pt x="843153" y="1606931"/>
                    <a:pt x="752475" y="1654302"/>
                  </a:cubicBezTo>
                  <a:cubicBezTo>
                    <a:pt x="665734" y="1703324"/>
                    <a:pt x="553466" y="1728089"/>
                    <a:pt x="441833" y="1728089"/>
                  </a:cubicBezTo>
                  <a:cubicBezTo>
                    <a:pt x="329819" y="1728089"/>
                    <a:pt x="218694" y="1703197"/>
                    <a:pt x="133985" y="1654302"/>
                  </a:cubicBezTo>
                  <a:cubicBezTo>
                    <a:pt x="51308" y="1606931"/>
                    <a:pt x="4064" y="1540002"/>
                    <a:pt x="4064" y="1477010"/>
                  </a:cubicBezTo>
                  <a:lnTo>
                    <a:pt x="0" y="4826"/>
                  </a:lnTo>
                  <a:cubicBezTo>
                    <a:pt x="381" y="71501"/>
                    <a:pt x="43688" y="138049"/>
                    <a:pt x="125984" y="180975"/>
                  </a:cubicBezTo>
                  <a:cubicBezTo>
                    <a:pt x="212725" y="230378"/>
                    <a:pt x="324993" y="254762"/>
                    <a:pt x="437388" y="254762"/>
                  </a:cubicBezTo>
                  <a:cubicBezTo>
                    <a:pt x="549402" y="254762"/>
                    <a:pt x="661670" y="230251"/>
                    <a:pt x="748411" y="180975"/>
                  </a:cubicBezTo>
                  <a:cubicBezTo>
                    <a:pt x="831088" y="133604"/>
                    <a:pt x="874395" y="62992"/>
                    <a:pt x="874395" y="0"/>
                  </a:cubicBezTo>
                  <a:close/>
                </a:path>
              </a:pathLst>
            </a:custGeom>
            <a:solidFill>
              <a:srgbClr val="C1C8DC"/>
            </a:solidFill>
          </p:spPr>
        </p:sp>
      </p:grpSp>
      <p:grpSp>
        <p:nvGrpSpPr>
          <p:cNvPr id="54" name="Group 54"/>
          <p:cNvGrpSpPr/>
          <p:nvPr/>
        </p:nvGrpSpPr>
        <p:grpSpPr>
          <a:xfrm rot="4761902">
            <a:off x="2108789" y="3850242"/>
            <a:ext cx="186616" cy="1126361"/>
            <a:chOff x="0" y="0"/>
            <a:chExt cx="248821" cy="1501815"/>
          </a:xfrm>
        </p:grpSpPr>
        <p:sp>
          <p:nvSpPr>
            <p:cNvPr id="55" name="Freeform 55"/>
            <p:cNvSpPr/>
            <p:nvPr/>
          </p:nvSpPr>
          <p:spPr>
            <a:xfrm>
              <a:off x="381" y="0"/>
              <a:ext cx="248158" cy="1501394"/>
            </a:xfrm>
            <a:custGeom>
              <a:avLst/>
              <a:gdLst/>
              <a:ahLst/>
              <a:cxnLst/>
              <a:rect l="l" t="t" r="r" b="b"/>
              <a:pathLst>
                <a:path w="248158" h="1501394">
                  <a:moveTo>
                    <a:pt x="0" y="0"/>
                  </a:moveTo>
                  <a:cubicBezTo>
                    <a:pt x="62611" y="19685"/>
                    <a:pt x="130810" y="28448"/>
                    <a:pt x="202311" y="28448"/>
                  </a:cubicBezTo>
                  <a:cubicBezTo>
                    <a:pt x="215900" y="28448"/>
                    <a:pt x="229997" y="28067"/>
                    <a:pt x="244094" y="27686"/>
                  </a:cubicBezTo>
                  <a:lnTo>
                    <a:pt x="248158" y="1500632"/>
                  </a:lnTo>
                  <a:cubicBezTo>
                    <a:pt x="234950" y="1501394"/>
                    <a:pt x="222123" y="1501394"/>
                    <a:pt x="208788" y="1501394"/>
                  </a:cubicBezTo>
                  <a:cubicBezTo>
                    <a:pt x="138557" y="1501394"/>
                    <a:pt x="67564" y="1492123"/>
                    <a:pt x="7747" y="1468882"/>
                  </a:cubicBezTo>
                  <a:lnTo>
                    <a:pt x="0" y="0"/>
                  </a:lnTo>
                  <a:close/>
                </a:path>
              </a:pathLst>
            </a:custGeom>
            <a:solidFill>
              <a:srgbClr val="C1C8DC"/>
            </a:solidFill>
          </p:spPr>
        </p:sp>
      </p:grpSp>
      <p:grpSp>
        <p:nvGrpSpPr>
          <p:cNvPr id="56" name="Group 56"/>
          <p:cNvGrpSpPr/>
          <p:nvPr/>
        </p:nvGrpSpPr>
        <p:grpSpPr>
          <a:xfrm rot="4761902">
            <a:off x="2153389" y="4015308"/>
            <a:ext cx="168557" cy="1137498"/>
            <a:chOff x="0" y="0"/>
            <a:chExt cx="224742" cy="1516664"/>
          </a:xfrm>
        </p:grpSpPr>
        <p:sp>
          <p:nvSpPr>
            <p:cNvPr id="57" name="Freeform 57"/>
            <p:cNvSpPr/>
            <p:nvPr/>
          </p:nvSpPr>
          <p:spPr>
            <a:xfrm>
              <a:off x="0" y="381"/>
              <a:ext cx="224790" cy="1516253"/>
            </a:xfrm>
            <a:custGeom>
              <a:avLst/>
              <a:gdLst/>
              <a:ahLst/>
              <a:cxnLst/>
              <a:rect l="l" t="t" r="r" b="b"/>
              <a:pathLst>
                <a:path w="224790" h="1516253">
                  <a:moveTo>
                    <a:pt x="220726" y="0"/>
                  </a:moveTo>
                  <a:lnTo>
                    <a:pt x="224790" y="1472946"/>
                  </a:lnTo>
                  <a:cubicBezTo>
                    <a:pt x="157734" y="1496568"/>
                    <a:pt x="82677" y="1512316"/>
                    <a:pt x="4064" y="1516253"/>
                  </a:cubicBezTo>
                  <a:lnTo>
                    <a:pt x="0" y="43307"/>
                  </a:lnTo>
                  <a:cubicBezTo>
                    <a:pt x="79121" y="39370"/>
                    <a:pt x="157734" y="23241"/>
                    <a:pt x="220726" y="0"/>
                  </a:cubicBezTo>
                  <a:close/>
                </a:path>
              </a:pathLst>
            </a:custGeom>
            <a:solidFill>
              <a:srgbClr val="C1C8DC"/>
            </a:solidFill>
          </p:spPr>
        </p:sp>
      </p:grpSp>
      <p:grpSp>
        <p:nvGrpSpPr>
          <p:cNvPr id="58" name="Group 58"/>
          <p:cNvGrpSpPr/>
          <p:nvPr/>
        </p:nvGrpSpPr>
        <p:grpSpPr>
          <a:xfrm rot="4761902">
            <a:off x="2286596" y="4086408"/>
            <a:ext cx="148089" cy="1264522"/>
            <a:chOff x="0" y="0"/>
            <a:chExt cx="197452" cy="1686029"/>
          </a:xfrm>
        </p:grpSpPr>
        <p:sp>
          <p:nvSpPr>
            <p:cNvPr id="59" name="Freeform 59"/>
            <p:cNvSpPr/>
            <p:nvPr/>
          </p:nvSpPr>
          <p:spPr>
            <a:xfrm>
              <a:off x="381" y="381"/>
              <a:ext cx="196596" cy="1685671"/>
            </a:xfrm>
            <a:custGeom>
              <a:avLst/>
              <a:gdLst/>
              <a:ahLst/>
              <a:cxnLst/>
              <a:rect l="l" t="t" r="r" b="b"/>
              <a:pathLst>
                <a:path w="196596" h="1685671">
                  <a:moveTo>
                    <a:pt x="193040" y="0"/>
                  </a:moveTo>
                  <a:lnTo>
                    <a:pt x="196596" y="1472946"/>
                  </a:lnTo>
                  <a:cubicBezTo>
                    <a:pt x="196596" y="1543939"/>
                    <a:pt x="157226" y="1606931"/>
                    <a:pt x="66929" y="1653921"/>
                  </a:cubicBezTo>
                  <a:cubicBezTo>
                    <a:pt x="50927" y="1665986"/>
                    <a:pt x="23622" y="1673606"/>
                    <a:pt x="3937" y="1685671"/>
                  </a:cubicBezTo>
                  <a:lnTo>
                    <a:pt x="0" y="212725"/>
                  </a:lnTo>
                  <a:cubicBezTo>
                    <a:pt x="19685" y="204724"/>
                    <a:pt x="43307" y="192659"/>
                    <a:pt x="62992" y="180975"/>
                  </a:cubicBezTo>
                  <a:cubicBezTo>
                    <a:pt x="145669" y="133604"/>
                    <a:pt x="193040" y="62992"/>
                    <a:pt x="193040" y="0"/>
                  </a:cubicBezTo>
                  <a:close/>
                </a:path>
              </a:pathLst>
            </a:custGeom>
            <a:solidFill>
              <a:srgbClr val="C1C8DC"/>
            </a:solidFill>
          </p:spPr>
        </p:sp>
      </p:grpSp>
      <p:grpSp>
        <p:nvGrpSpPr>
          <p:cNvPr id="60" name="Group 60"/>
          <p:cNvGrpSpPr/>
          <p:nvPr/>
        </p:nvGrpSpPr>
        <p:grpSpPr>
          <a:xfrm rot="4761902">
            <a:off x="2571799" y="4156945"/>
            <a:ext cx="723890" cy="382276"/>
            <a:chOff x="0" y="0"/>
            <a:chExt cx="965186" cy="509702"/>
          </a:xfrm>
        </p:grpSpPr>
        <p:sp>
          <p:nvSpPr>
            <p:cNvPr id="61" name="Freeform 61"/>
            <p:cNvSpPr/>
            <p:nvPr/>
          </p:nvSpPr>
          <p:spPr>
            <a:xfrm>
              <a:off x="0" y="381"/>
              <a:ext cx="965200" cy="508889"/>
            </a:xfrm>
            <a:custGeom>
              <a:avLst/>
              <a:gdLst/>
              <a:ahLst/>
              <a:cxnLst/>
              <a:rect l="l" t="t" r="r" b="b"/>
              <a:pathLst>
                <a:path w="965200" h="508889">
                  <a:moveTo>
                    <a:pt x="481203" y="0"/>
                  </a:moveTo>
                  <a:cubicBezTo>
                    <a:pt x="592709" y="0"/>
                    <a:pt x="705104" y="25273"/>
                    <a:pt x="791845" y="76708"/>
                  </a:cubicBezTo>
                  <a:cubicBezTo>
                    <a:pt x="965200" y="175006"/>
                    <a:pt x="965200" y="336804"/>
                    <a:pt x="791845" y="435102"/>
                  </a:cubicBezTo>
                  <a:cubicBezTo>
                    <a:pt x="705104" y="484505"/>
                    <a:pt x="592836" y="508889"/>
                    <a:pt x="481203" y="508889"/>
                  </a:cubicBezTo>
                  <a:cubicBezTo>
                    <a:pt x="369189" y="508889"/>
                    <a:pt x="258064" y="484378"/>
                    <a:pt x="173355" y="435102"/>
                  </a:cubicBezTo>
                  <a:cubicBezTo>
                    <a:pt x="0" y="336804"/>
                    <a:pt x="0" y="175006"/>
                    <a:pt x="173355" y="76708"/>
                  </a:cubicBezTo>
                  <a:cubicBezTo>
                    <a:pt x="258064" y="25273"/>
                    <a:pt x="369189" y="0"/>
                    <a:pt x="481203" y="0"/>
                  </a:cubicBezTo>
                  <a:close/>
                </a:path>
              </a:pathLst>
            </a:custGeom>
            <a:solidFill>
              <a:srgbClr val="C1C8DC"/>
            </a:solidFill>
          </p:spPr>
        </p:sp>
      </p:grpSp>
      <p:grpSp>
        <p:nvGrpSpPr>
          <p:cNvPr id="62" name="Group 62"/>
          <p:cNvGrpSpPr/>
          <p:nvPr/>
        </p:nvGrpSpPr>
        <p:grpSpPr>
          <a:xfrm rot="4761902">
            <a:off x="1713173" y="4114518"/>
            <a:ext cx="951442" cy="741075"/>
            <a:chOff x="0" y="0"/>
            <a:chExt cx="1268589" cy="988100"/>
          </a:xfrm>
        </p:grpSpPr>
        <p:sp>
          <p:nvSpPr>
            <p:cNvPr id="63" name="Freeform 63"/>
            <p:cNvSpPr/>
            <p:nvPr/>
          </p:nvSpPr>
          <p:spPr>
            <a:xfrm>
              <a:off x="0" y="381"/>
              <a:ext cx="1268095" cy="987806"/>
            </a:xfrm>
            <a:custGeom>
              <a:avLst/>
              <a:gdLst/>
              <a:ahLst/>
              <a:cxnLst/>
              <a:rect l="l" t="t" r="r" b="b"/>
              <a:pathLst>
                <a:path w="1268095" h="987806">
                  <a:moveTo>
                    <a:pt x="1071499" y="0"/>
                  </a:moveTo>
                  <a:lnTo>
                    <a:pt x="1268095" y="618490"/>
                  </a:lnTo>
                  <a:cubicBezTo>
                    <a:pt x="1268095" y="712851"/>
                    <a:pt x="1205103" y="807466"/>
                    <a:pt x="1079119" y="878205"/>
                  </a:cubicBezTo>
                  <a:cubicBezTo>
                    <a:pt x="955167" y="951230"/>
                    <a:pt x="792607" y="987806"/>
                    <a:pt x="630809" y="987806"/>
                  </a:cubicBezTo>
                  <a:cubicBezTo>
                    <a:pt x="468630" y="987806"/>
                    <a:pt x="307340" y="951230"/>
                    <a:pt x="185293" y="878205"/>
                  </a:cubicBezTo>
                  <a:cubicBezTo>
                    <a:pt x="62992" y="811530"/>
                    <a:pt x="0" y="716788"/>
                    <a:pt x="0" y="622554"/>
                  </a:cubicBezTo>
                  <a:lnTo>
                    <a:pt x="188976" y="4064"/>
                  </a:lnTo>
                  <a:cubicBezTo>
                    <a:pt x="188976" y="67056"/>
                    <a:pt x="232283" y="137668"/>
                    <a:pt x="322961" y="181102"/>
                  </a:cubicBezTo>
                  <a:cubicBezTo>
                    <a:pt x="409702" y="230505"/>
                    <a:pt x="521970" y="254889"/>
                    <a:pt x="633603" y="254889"/>
                  </a:cubicBezTo>
                  <a:cubicBezTo>
                    <a:pt x="745617" y="254889"/>
                    <a:pt x="856742" y="230378"/>
                    <a:pt x="941451" y="181102"/>
                  </a:cubicBezTo>
                  <a:cubicBezTo>
                    <a:pt x="1028192" y="130048"/>
                    <a:pt x="1071499" y="62992"/>
                    <a:pt x="1071499" y="0"/>
                  </a:cubicBezTo>
                  <a:close/>
                </a:path>
              </a:pathLst>
            </a:custGeom>
            <a:solidFill>
              <a:srgbClr val="979797"/>
            </a:solidFill>
          </p:spPr>
        </p:sp>
      </p:grpSp>
      <p:grpSp>
        <p:nvGrpSpPr>
          <p:cNvPr id="64" name="Group 64"/>
          <p:cNvGrpSpPr/>
          <p:nvPr/>
        </p:nvGrpSpPr>
        <p:grpSpPr>
          <a:xfrm rot="4761902">
            <a:off x="1968484" y="4118614"/>
            <a:ext cx="263370" cy="573716"/>
            <a:chOff x="0" y="0"/>
            <a:chExt cx="351160" cy="764954"/>
          </a:xfrm>
        </p:grpSpPr>
        <p:sp>
          <p:nvSpPr>
            <p:cNvPr id="65" name="Freeform 65"/>
            <p:cNvSpPr/>
            <p:nvPr/>
          </p:nvSpPr>
          <p:spPr>
            <a:xfrm>
              <a:off x="381" y="0"/>
              <a:ext cx="350393" cy="764921"/>
            </a:xfrm>
            <a:custGeom>
              <a:avLst/>
              <a:gdLst/>
              <a:ahLst/>
              <a:cxnLst/>
              <a:rect l="l" t="t" r="r" b="b"/>
              <a:pathLst>
                <a:path w="350393" h="764921">
                  <a:moveTo>
                    <a:pt x="86741" y="0"/>
                  </a:moveTo>
                  <a:cubicBezTo>
                    <a:pt x="152146" y="20828"/>
                    <a:pt x="223139" y="32512"/>
                    <a:pt x="300609" y="32512"/>
                  </a:cubicBezTo>
                  <a:cubicBezTo>
                    <a:pt x="311785" y="32512"/>
                    <a:pt x="323088" y="32131"/>
                    <a:pt x="334772" y="31750"/>
                  </a:cubicBezTo>
                  <a:lnTo>
                    <a:pt x="350393" y="764159"/>
                  </a:lnTo>
                  <a:cubicBezTo>
                    <a:pt x="338709" y="764540"/>
                    <a:pt x="326771" y="764921"/>
                    <a:pt x="314706" y="764921"/>
                  </a:cubicBezTo>
                  <a:cubicBezTo>
                    <a:pt x="207899" y="764921"/>
                    <a:pt x="99187" y="749300"/>
                    <a:pt x="0" y="720852"/>
                  </a:cubicBezTo>
                  <a:lnTo>
                    <a:pt x="86741" y="0"/>
                  </a:lnTo>
                  <a:close/>
                </a:path>
              </a:pathLst>
            </a:custGeom>
            <a:solidFill>
              <a:srgbClr val="FFFFFF">
                <a:alpha val="34118"/>
              </a:srgbClr>
            </a:solidFill>
          </p:spPr>
        </p:sp>
      </p:grpSp>
      <p:grpSp>
        <p:nvGrpSpPr>
          <p:cNvPr id="66" name="Group 66"/>
          <p:cNvGrpSpPr/>
          <p:nvPr/>
        </p:nvGrpSpPr>
        <p:grpSpPr>
          <a:xfrm rot="4761902">
            <a:off x="2022230" y="4350714"/>
            <a:ext cx="248320" cy="582144"/>
            <a:chOff x="0" y="0"/>
            <a:chExt cx="331094" cy="776192"/>
          </a:xfrm>
        </p:grpSpPr>
        <p:sp>
          <p:nvSpPr>
            <p:cNvPr id="67" name="Freeform 67"/>
            <p:cNvSpPr/>
            <p:nvPr/>
          </p:nvSpPr>
          <p:spPr>
            <a:xfrm>
              <a:off x="0" y="381"/>
              <a:ext cx="331089" cy="775843"/>
            </a:xfrm>
            <a:custGeom>
              <a:avLst/>
              <a:gdLst/>
              <a:ahLst/>
              <a:cxnLst/>
              <a:rect l="l" t="t" r="r" b="b"/>
              <a:pathLst>
                <a:path w="331089" h="775843">
                  <a:moveTo>
                    <a:pt x="216662" y="0"/>
                  </a:moveTo>
                  <a:lnTo>
                    <a:pt x="331089" y="712724"/>
                  </a:lnTo>
                  <a:cubicBezTo>
                    <a:pt x="236347" y="752094"/>
                    <a:pt x="125984" y="771779"/>
                    <a:pt x="12065" y="775843"/>
                  </a:cubicBezTo>
                  <a:lnTo>
                    <a:pt x="0" y="43307"/>
                  </a:lnTo>
                  <a:cubicBezTo>
                    <a:pt x="79121" y="39370"/>
                    <a:pt x="157734" y="23749"/>
                    <a:pt x="216662" y="0"/>
                  </a:cubicBezTo>
                  <a:close/>
                </a:path>
              </a:pathLst>
            </a:custGeom>
            <a:solidFill>
              <a:srgbClr val="B8BECC"/>
            </a:solidFill>
          </p:spPr>
        </p:sp>
      </p:grpSp>
      <p:grpSp>
        <p:nvGrpSpPr>
          <p:cNvPr id="68" name="Group 68"/>
          <p:cNvGrpSpPr/>
          <p:nvPr/>
        </p:nvGrpSpPr>
        <p:grpSpPr>
          <a:xfrm rot="4761902">
            <a:off x="2136180" y="4459773"/>
            <a:ext cx="292867" cy="694419"/>
            <a:chOff x="0" y="0"/>
            <a:chExt cx="390489" cy="925892"/>
          </a:xfrm>
        </p:grpSpPr>
        <p:sp>
          <p:nvSpPr>
            <p:cNvPr id="69" name="Freeform 69"/>
            <p:cNvSpPr/>
            <p:nvPr/>
          </p:nvSpPr>
          <p:spPr>
            <a:xfrm>
              <a:off x="381" y="381"/>
              <a:ext cx="389636" cy="925449"/>
            </a:xfrm>
            <a:custGeom>
              <a:avLst/>
              <a:gdLst/>
              <a:ahLst/>
              <a:cxnLst/>
              <a:rect l="l" t="t" r="r" b="b"/>
              <a:pathLst>
                <a:path w="389636" h="925449">
                  <a:moveTo>
                    <a:pt x="193040" y="0"/>
                  </a:moveTo>
                  <a:lnTo>
                    <a:pt x="389636" y="618490"/>
                  </a:lnTo>
                  <a:cubicBezTo>
                    <a:pt x="389636" y="712851"/>
                    <a:pt x="322961" y="807466"/>
                    <a:pt x="200660" y="882142"/>
                  </a:cubicBezTo>
                  <a:cubicBezTo>
                    <a:pt x="173355" y="901827"/>
                    <a:pt x="141605" y="909828"/>
                    <a:pt x="113919" y="925449"/>
                  </a:cubicBezTo>
                  <a:lnTo>
                    <a:pt x="0" y="212725"/>
                  </a:lnTo>
                  <a:cubicBezTo>
                    <a:pt x="19685" y="200660"/>
                    <a:pt x="43307" y="193040"/>
                    <a:pt x="62992" y="180975"/>
                  </a:cubicBezTo>
                  <a:cubicBezTo>
                    <a:pt x="145669" y="133604"/>
                    <a:pt x="193040" y="62992"/>
                    <a:pt x="193040" y="0"/>
                  </a:cubicBezTo>
                  <a:close/>
                </a:path>
              </a:pathLst>
            </a:custGeom>
            <a:solidFill>
              <a:srgbClr val="B8BECC"/>
            </a:solidFill>
          </p:spPr>
        </p:sp>
      </p:grpSp>
      <p:grpSp>
        <p:nvGrpSpPr>
          <p:cNvPr id="70" name="Group 70"/>
          <p:cNvGrpSpPr/>
          <p:nvPr/>
        </p:nvGrpSpPr>
        <p:grpSpPr>
          <a:xfrm rot="4761902">
            <a:off x="2197486" y="4223073"/>
            <a:ext cx="732978" cy="388957"/>
            <a:chOff x="0" y="0"/>
            <a:chExt cx="977305" cy="518609"/>
          </a:xfrm>
        </p:grpSpPr>
        <p:sp>
          <p:nvSpPr>
            <p:cNvPr id="71" name="Freeform 71"/>
            <p:cNvSpPr/>
            <p:nvPr/>
          </p:nvSpPr>
          <p:spPr>
            <a:xfrm>
              <a:off x="12700" y="12700"/>
              <a:ext cx="965200" cy="505968"/>
            </a:xfrm>
            <a:custGeom>
              <a:avLst/>
              <a:gdLst/>
              <a:ahLst/>
              <a:cxnLst/>
              <a:rect l="l" t="t" r="r" b="b"/>
              <a:pathLst>
                <a:path w="965200" h="505968">
                  <a:moveTo>
                    <a:pt x="481203" y="0"/>
                  </a:moveTo>
                  <a:cubicBezTo>
                    <a:pt x="592709" y="0"/>
                    <a:pt x="705104" y="24892"/>
                    <a:pt x="791845" y="73787"/>
                  </a:cubicBezTo>
                  <a:cubicBezTo>
                    <a:pt x="965200" y="172593"/>
                    <a:pt x="965200" y="333883"/>
                    <a:pt x="791845" y="432181"/>
                  </a:cubicBezTo>
                  <a:cubicBezTo>
                    <a:pt x="705104" y="481584"/>
                    <a:pt x="592836" y="505968"/>
                    <a:pt x="481203" y="505968"/>
                  </a:cubicBezTo>
                  <a:cubicBezTo>
                    <a:pt x="369189" y="505968"/>
                    <a:pt x="258064" y="481457"/>
                    <a:pt x="173355" y="432181"/>
                  </a:cubicBezTo>
                  <a:cubicBezTo>
                    <a:pt x="0" y="333883"/>
                    <a:pt x="0" y="172593"/>
                    <a:pt x="173355" y="73787"/>
                  </a:cubicBezTo>
                  <a:cubicBezTo>
                    <a:pt x="258064" y="24892"/>
                    <a:pt x="369189" y="0"/>
                    <a:pt x="481203" y="0"/>
                  </a:cubicBezTo>
                  <a:close/>
                </a:path>
              </a:pathLst>
            </a:custGeom>
            <a:solidFill>
              <a:srgbClr val="B8BECC"/>
            </a:solidFill>
          </p:spPr>
        </p:sp>
        <p:sp>
          <p:nvSpPr>
            <p:cNvPr id="72" name="Freeform 72"/>
            <p:cNvSpPr/>
            <p:nvPr/>
          </p:nvSpPr>
          <p:spPr>
            <a:xfrm>
              <a:off x="12065" y="0"/>
              <a:ext cx="966470" cy="531495"/>
            </a:xfrm>
            <a:custGeom>
              <a:avLst/>
              <a:gdLst/>
              <a:ahLst/>
              <a:cxnLst/>
              <a:rect l="l" t="t" r="r" b="b"/>
              <a:pathLst>
                <a:path w="966470" h="531495">
                  <a:moveTo>
                    <a:pt x="481838" y="0"/>
                  </a:moveTo>
                  <a:cubicBezTo>
                    <a:pt x="595122" y="0"/>
                    <a:pt x="709676" y="25273"/>
                    <a:pt x="798703" y="75438"/>
                  </a:cubicBezTo>
                  <a:lnTo>
                    <a:pt x="798703" y="75438"/>
                  </a:lnTo>
                  <a:cubicBezTo>
                    <a:pt x="924433" y="147066"/>
                    <a:pt x="966470" y="254635"/>
                    <a:pt x="911733" y="350774"/>
                  </a:cubicBezTo>
                  <a:cubicBezTo>
                    <a:pt x="889381" y="390017"/>
                    <a:pt x="851408" y="426085"/>
                    <a:pt x="798703" y="455930"/>
                  </a:cubicBezTo>
                  <a:lnTo>
                    <a:pt x="792480" y="444881"/>
                  </a:lnTo>
                  <a:lnTo>
                    <a:pt x="798703" y="455930"/>
                  </a:lnTo>
                  <a:cubicBezTo>
                    <a:pt x="709676" y="506603"/>
                    <a:pt x="594995" y="531495"/>
                    <a:pt x="481838" y="531495"/>
                  </a:cubicBezTo>
                  <a:lnTo>
                    <a:pt x="481838" y="518795"/>
                  </a:lnTo>
                  <a:lnTo>
                    <a:pt x="481838" y="531495"/>
                  </a:lnTo>
                  <a:cubicBezTo>
                    <a:pt x="368300" y="531495"/>
                    <a:pt x="254762" y="506730"/>
                    <a:pt x="167640" y="455930"/>
                  </a:cubicBezTo>
                  <a:lnTo>
                    <a:pt x="173990" y="445008"/>
                  </a:lnTo>
                  <a:lnTo>
                    <a:pt x="167767" y="456057"/>
                  </a:lnTo>
                  <a:cubicBezTo>
                    <a:pt x="42037" y="384683"/>
                    <a:pt x="0" y="277368"/>
                    <a:pt x="54610" y="181102"/>
                  </a:cubicBezTo>
                  <a:cubicBezTo>
                    <a:pt x="76962" y="141732"/>
                    <a:pt x="114935" y="105537"/>
                    <a:pt x="167767" y="75438"/>
                  </a:cubicBezTo>
                  <a:lnTo>
                    <a:pt x="173990" y="86487"/>
                  </a:lnTo>
                  <a:lnTo>
                    <a:pt x="167640" y="75438"/>
                  </a:lnTo>
                  <a:cubicBezTo>
                    <a:pt x="254762" y="25273"/>
                    <a:pt x="368173" y="0"/>
                    <a:pt x="481838" y="0"/>
                  </a:cubicBezTo>
                  <a:lnTo>
                    <a:pt x="481838" y="12700"/>
                  </a:lnTo>
                  <a:lnTo>
                    <a:pt x="481838" y="0"/>
                  </a:lnTo>
                  <a:moveTo>
                    <a:pt x="481838" y="25400"/>
                  </a:moveTo>
                  <a:cubicBezTo>
                    <a:pt x="371475" y="25400"/>
                    <a:pt x="262636" y="49911"/>
                    <a:pt x="180340" y="97536"/>
                  </a:cubicBezTo>
                  <a:lnTo>
                    <a:pt x="180213" y="97536"/>
                  </a:lnTo>
                  <a:cubicBezTo>
                    <a:pt x="130429" y="125857"/>
                    <a:pt x="96139" y="159131"/>
                    <a:pt x="76581" y="193548"/>
                  </a:cubicBezTo>
                  <a:cubicBezTo>
                    <a:pt x="31496" y="273050"/>
                    <a:pt x="61722" y="366649"/>
                    <a:pt x="180213" y="433832"/>
                  </a:cubicBezTo>
                  <a:lnTo>
                    <a:pt x="180340" y="433959"/>
                  </a:lnTo>
                  <a:cubicBezTo>
                    <a:pt x="262636" y="481965"/>
                    <a:pt x="371475" y="506095"/>
                    <a:pt x="481711" y="506095"/>
                  </a:cubicBezTo>
                  <a:cubicBezTo>
                    <a:pt x="591693" y="506095"/>
                    <a:pt x="701675" y="481965"/>
                    <a:pt x="786003" y="433959"/>
                  </a:cubicBezTo>
                  <a:lnTo>
                    <a:pt x="786003" y="433959"/>
                  </a:lnTo>
                  <a:cubicBezTo>
                    <a:pt x="835787" y="405765"/>
                    <a:pt x="869950" y="372618"/>
                    <a:pt x="889508" y="338328"/>
                  </a:cubicBezTo>
                  <a:cubicBezTo>
                    <a:pt x="934847" y="258826"/>
                    <a:pt x="904748" y="165100"/>
                    <a:pt x="786130" y="97536"/>
                  </a:cubicBezTo>
                  <a:lnTo>
                    <a:pt x="792353" y="86487"/>
                  </a:lnTo>
                  <a:lnTo>
                    <a:pt x="786130" y="97536"/>
                  </a:lnTo>
                  <a:cubicBezTo>
                    <a:pt x="701802" y="49911"/>
                    <a:pt x="591693" y="25400"/>
                    <a:pt x="481838" y="25400"/>
                  </a:cubicBezTo>
                  <a:close/>
                </a:path>
              </a:pathLst>
            </a:custGeom>
            <a:solidFill>
              <a:srgbClr val="000000"/>
            </a:solidFill>
          </p:spPr>
        </p:sp>
      </p:grpSp>
      <p:grpSp>
        <p:nvGrpSpPr>
          <p:cNvPr id="73" name="Group 73"/>
          <p:cNvGrpSpPr/>
          <p:nvPr/>
        </p:nvGrpSpPr>
        <p:grpSpPr>
          <a:xfrm rot="4761902">
            <a:off x="2715056" y="3677241"/>
            <a:ext cx="661885" cy="1296429"/>
            <a:chOff x="0" y="0"/>
            <a:chExt cx="882513" cy="1728571"/>
          </a:xfrm>
        </p:grpSpPr>
        <p:sp>
          <p:nvSpPr>
            <p:cNvPr id="74" name="Freeform 74"/>
            <p:cNvSpPr/>
            <p:nvPr/>
          </p:nvSpPr>
          <p:spPr>
            <a:xfrm>
              <a:off x="0" y="381"/>
              <a:ext cx="882523" cy="1727708"/>
            </a:xfrm>
            <a:custGeom>
              <a:avLst/>
              <a:gdLst/>
              <a:ahLst/>
              <a:cxnLst/>
              <a:rect l="l" t="t" r="r" b="b"/>
              <a:pathLst>
                <a:path w="882523" h="1727708">
                  <a:moveTo>
                    <a:pt x="0" y="4064"/>
                  </a:moveTo>
                  <a:lnTo>
                    <a:pt x="0" y="4445"/>
                  </a:lnTo>
                  <a:cubicBezTo>
                    <a:pt x="0" y="4445"/>
                    <a:pt x="0" y="4064"/>
                    <a:pt x="0" y="4064"/>
                  </a:cubicBezTo>
                  <a:close/>
                  <a:moveTo>
                    <a:pt x="874522" y="0"/>
                  </a:moveTo>
                  <a:lnTo>
                    <a:pt x="882523" y="1468882"/>
                  </a:lnTo>
                  <a:cubicBezTo>
                    <a:pt x="882523" y="1539875"/>
                    <a:pt x="843153" y="1602867"/>
                    <a:pt x="752475" y="1653921"/>
                  </a:cubicBezTo>
                  <a:cubicBezTo>
                    <a:pt x="665734" y="1703324"/>
                    <a:pt x="553466" y="1727708"/>
                    <a:pt x="441833" y="1727708"/>
                  </a:cubicBezTo>
                  <a:cubicBezTo>
                    <a:pt x="329819" y="1727708"/>
                    <a:pt x="218694" y="1703197"/>
                    <a:pt x="133985" y="1653921"/>
                  </a:cubicBezTo>
                  <a:cubicBezTo>
                    <a:pt x="51308" y="1602994"/>
                    <a:pt x="4064" y="1540002"/>
                    <a:pt x="4064" y="1477010"/>
                  </a:cubicBezTo>
                  <a:lnTo>
                    <a:pt x="0" y="4445"/>
                  </a:lnTo>
                  <a:cubicBezTo>
                    <a:pt x="381" y="67437"/>
                    <a:pt x="43688" y="130048"/>
                    <a:pt x="125984" y="180975"/>
                  </a:cubicBezTo>
                  <a:cubicBezTo>
                    <a:pt x="212725" y="230378"/>
                    <a:pt x="324993" y="254762"/>
                    <a:pt x="437388" y="254762"/>
                  </a:cubicBezTo>
                  <a:cubicBezTo>
                    <a:pt x="549402" y="254762"/>
                    <a:pt x="661670" y="230251"/>
                    <a:pt x="748411" y="180975"/>
                  </a:cubicBezTo>
                  <a:cubicBezTo>
                    <a:pt x="831088" y="130048"/>
                    <a:pt x="874395" y="62992"/>
                    <a:pt x="874395" y="0"/>
                  </a:cubicBezTo>
                  <a:close/>
                </a:path>
              </a:pathLst>
            </a:custGeom>
            <a:solidFill>
              <a:srgbClr val="D8DFE9"/>
            </a:solidFill>
          </p:spPr>
        </p:sp>
      </p:grpSp>
      <p:grpSp>
        <p:nvGrpSpPr>
          <p:cNvPr id="75" name="Group 75"/>
          <p:cNvGrpSpPr/>
          <p:nvPr/>
        </p:nvGrpSpPr>
        <p:grpSpPr>
          <a:xfrm rot="4761902">
            <a:off x="2857201" y="3709036"/>
            <a:ext cx="186616" cy="1127565"/>
            <a:chOff x="0" y="0"/>
            <a:chExt cx="248821" cy="1503420"/>
          </a:xfrm>
        </p:grpSpPr>
        <p:sp>
          <p:nvSpPr>
            <p:cNvPr id="76" name="Freeform 76"/>
            <p:cNvSpPr/>
            <p:nvPr/>
          </p:nvSpPr>
          <p:spPr>
            <a:xfrm>
              <a:off x="381" y="0"/>
              <a:ext cx="248031" cy="1503045"/>
            </a:xfrm>
            <a:custGeom>
              <a:avLst/>
              <a:gdLst/>
              <a:ahLst/>
              <a:cxnLst/>
              <a:rect l="l" t="t" r="r" b="b"/>
              <a:pathLst>
                <a:path w="248031" h="1503045">
                  <a:moveTo>
                    <a:pt x="0" y="0"/>
                  </a:moveTo>
                  <a:cubicBezTo>
                    <a:pt x="65405" y="20447"/>
                    <a:pt x="136525" y="32131"/>
                    <a:pt x="211074" y="32131"/>
                  </a:cubicBezTo>
                  <a:cubicBezTo>
                    <a:pt x="222250" y="32131"/>
                    <a:pt x="233172" y="32131"/>
                    <a:pt x="243967" y="31750"/>
                  </a:cubicBezTo>
                  <a:lnTo>
                    <a:pt x="248031" y="1500632"/>
                  </a:lnTo>
                  <a:cubicBezTo>
                    <a:pt x="230759" y="1502283"/>
                    <a:pt x="213487" y="1503045"/>
                    <a:pt x="195834" y="1503045"/>
                  </a:cubicBezTo>
                  <a:cubicBezTo>
                    <a:pt x="130048" y="1503045"/>
                    <a:pt x="63754" y="1491869"/>
                    <a:pt x="7620" y="1472946"/>
                  </a:cubicBezTo>
                  <a:lnTo>
                    <a:pt x="0" y="0"/>
                  </a:lnTo>
                  <a:close/>
                </a:path>
              </a:pathLst>
            </a:custGeom>
            <a:solidFill>
              <a:srgbClr val="E8EEF4"/>
            </a:solidFill>
          </p:spPr>
        </p:sp>
      </p:grpSp>
      <p:grpSp>
        <p:nvGrpSpPr>
          <p:cNvPr id="77" name="Group 77"/>
          <p:cNvGrpSpPr/>
          <p:nvPr/>
        </p:nvGrpSpPr>
        <p:grpSpPr>
          <a:xfrm rot="4761902">
            <a:off x="2905202" y="3873913"/>
            <a:ext cx="168557" cy="1137799"/>
            <a:chOff x="0" y="0"/>
            <a:chExt cx="224742" cy="1517066"/>
          </a:xfrm>
        </p:grpSpPr>
        <p:sp>
          <p:nvSpPr>
            <p:cNvPr id="78" name="Freeform 78"/>
            <p:cNvSpPr/>
            <p:nvPr/>
          </p:nvSpPr>
          <p:spPr>
            <a:xfrm>
              <a:off x="0" y="381"/>
              <a:ext cx="224790" cy="1516253"/>
            </a:xfrm>
            <a:custGeom>
              <a:avLst/>
              <a:gdLst/>
              <a:ahLst/>
              <a:cxnLst/>
              <a:rect l="l" t="t" r="r" b="b"/>
              <a:pathLst>
                <a:path w="224790" h="1516253">
                  <a:moveTo>
                    <a:pt x="220726" y="0"/>
                  </a:moveTo>
                  <a:lnTo>
                    <a:pt x="224790" y="1472946"/>
                  </a:lnTo>
                  <a:cubicBezTo>
                    <a:pt x="157734" y="1496568"/>
                    <a:pt x="82677" y="1512316"/>
                    <a:pt x="4064" y="1516253"/>
                  </a:cubicBezTo>
                  <a:lnTo>
                    <a:pt x="0" y="47371"/>
                  </a:lnTo>
                  <a:cubicBezTo>
                    <a:pt x="79121" y="47371"/>
                    <a:pt x="157734" y="31369"/>
                    <a:pt x="220726" y="0"/>
                  </a:cubicBezTo>
                  <a:close/>
                </a:path>
              </a:pathLst>
            </a:custGeom>
            <a:solidFill>
              <a:srgbClr val="D8DFE9"/>
            </a:solidFill>
          </p:spPr>
        </p:sp>
      </p:grpSp>
      <p:grpSp>
        <p:nvGrpSpPr>
          <p:cNvPr id="79" name="Group 79"/>
          <p:cNvGrpSpPr/>
          <p:nvPr/>
        </p:nvGrpSpPr>
        <p:grpSpPr>
          <a:xfrm rot="4761902">
            <a:off x="3036931" y="3946796"/>
            <a:ext cx="148089" cy="1261813"/>
            <a:chOff x="0" y="0"/>
            <a:chExt cx="197452" cy="1682417"/>
          </a:xfrm>
        </p:grpSpPr>
        <p:sp>
          <p:nvSpPr>
            <p:cNvPr id="80" name="Freeform 80"/>
            <p:cNvSpPr/>
            <p:nvPr/>
          </p:nvSpPr>
          <p:spPr>
            <a:xfrm>
              <a:off x="381" y="381"/>
              <a:ext cx="196596" cy="1681607"/>
            </a:xfrm>
            <a:custGeom>
              <a:avLst/>
              <a:gdLst/>
              <a:ahLst/>
              <a:cxnLst/>
              <a:rect l="l" t="t" r="r" b="b"/>
              <a:pathLst>
                <a:path w="196596" h="1681607">
                  <a:moveTo>
                    <a:pt x="193040" y="0"/>
                  </a:moveTo>
                  <a:lnTo>
                    <a:pt x="196596" y="1468882"/>
                  </a:lnTo>
                  <a:cubicBezTo>
                    <a:pt x="196596" y="1539875"/>
                    <a:pt x="157226" y="1602867"/>
                    <a:pt x="66929" y="1653921"/>
                  </a:cubicBezTo>
                  <a:cubicBezTo>
                    <a:pt x="50927" y="1661922"/>
                    <a:pt x="23622" y="1673987"/>
                    <a:pt x="3937" y="1681607"/>
                  </a:cubicBezTo>
                  <a:lnTo>
                    <a:pt x="0" y="208661"/>
                  </a:lnTo>
                  <a:cubicBezTo>
                    <a:pt x="19685" y="200660"/>
                    <a:pt x="43307" y="188976"/>
                    <a:pt x="62992" y="180975"/>
                  </a:cubicBezTo>
                  <a:cubicBezTo>
                    <a:pt x="145669" y="130048"/>
                    <a:pt x="193040" y="62992"/>
                    <a:pt x="193040" y="0"/>
                  </a:cubicBezTo>
                  <a:close/>
                </a:path>
              </a:pathLst>
            </a:custGeom>
            <a:solidFill>
              <a:srgbClr val="D8DFE9"/>
            </a:solidFill>
          </p:spPr>
        </p:sp>
      </p:grpSp>
      <p:grpSp>
        <p:nvGrpSpPr>
          <p:cNvPr id="81" name="Group 81"/>
          <p:cNvGrpSpPr/>
          <p:nvPr/>
        </p:nvGrpSpPr>
        <p:grpSpPr>
          <a:xfrm rot="4761902">
            <a:off x="3321098" y="4015872"/>
            <a:ext cx="723890" cy="382878"/>
            <a:chOff x="0" y="0"/>
            <a:chExt cx="965186" cy="510505"/>
          </a:xfrm>
        </p:grpSpPr>
        <p:sp>
          <p:nvSpPr>
            <p:cNvPr id="82" name="Freeform 82"/>
            <p:cNvSpPr/>
            <p:nvPr/>
          </p:nvSpPr>
          <p:spPr>
            <a:xfrm>
              <a:off x="0" y="0"/>
              <a:ext cx="965200" cy="510032"/>
            </a:xfrm>
            <a:custGeom>
              <a:avLst/>
              <a:gdLst/>
              <a:ahLst/>
              <a:cxnLst/>
              <a:rect l="l" t="t" r="r" b="b"/>
              <a:pathLst>
                <a:path w="965200" h="510032">
                  <a:moveTo>
                    <a:pt x="481203" y="0"/>
                  </a:moveTo>
                  <a:cubicBezTo>
                    <a:pt x="592709" y="0"/>
                    <a:pt x="705104" y="24892"/>
                    <a:pt x="791845" y="73787"/>
                  </a:cubicBezTo>
                  <a:cubicBezTo>
                    <a:pt x="965200" y="172593"/>
                    <a:pt x="965200" y="337947"/>
                    <a:pt x="791845" y="436245"/>
                  </a:cubicBezTo>
                  <a:cubicBezTo>
                    <a:pt x="705104" y="485648"/>
                    <a:pt x="592836" y="510032"/>
                    <a:pt x="481203" y="510032"/>
                  </a:cubicBezTo>
                  <a:cubicBezTo>
                    <a:pt x="369189" y="510032"/>
                    <a:pt x="258064" y="485521"/>
                    <a:pt x="173355" y="436245"/>
                  </a:cubicBezTo>
                  <a:cubicBezTo>
                    <a:pt x="0" y="337947"/>
                    <a:pt x="0" y="172593"/>
                    <a:pt x="173355" y="73787"/>
                  </a:cubicBezTo>
                  <a:cubicBezTo>
                    <a:pt x="258064" y="24892"/>
                    <a:pt x="369189" y="0"/>
                    <a:pt x="481203" y="0"/>
                  </a:cubicBezTo>
                  <a:close/>
                </a:path>
              </a:pathLst>
            </a:custGeom>
            <a:solidFill>
              <a:srgbClr val="052E3A"/>
            </a:solidFill>
          </p:spPr>
        </p:sp>
      </p:grpSp>
      <p:grpSp>
        <p:nvGrpSpPr>
          <p:cNvPr id="83" name="Group 83"/>
          <p:cNvGrpSpPr/>
          <p:nvPr/>
        </p:nvGrpSpPr>
        <p:grpSpPr>
          <a:xfrm rot="4761902">
            <a:off x="3826876" y="3468512"/>
            <a:ext cx="661885" cy="1296128"/>
            <a:chOff x="0" y="0"/>
            <a:chExt cx="882513" cy="1728171"/>
          </a:xfrm>
        </p:grpSpPr>
        <p:sp>
          <p:nvSpPr>
            <p:cNvPr id="84" name="Freeform 84"/>
            <p:cNvSpPr/>
            <p:nvPr/>
          </p:nvSpPr>
          <p:spPr>
            <a:xfrm>
              <a:off x="0" y="0"/>
              <a:ext cx="882523" cy="1728089"/>
            </a:xfrm>
            <a:custGeom>
              <a:avLst/>
              <a:gdLst/>
              <a:ahLst/>
              <a:cxnLst/>
              <a:rect l="l" t="t" r="r" b="b"/>
              <a:pathLst>
                <a:path w="882523" h="1728089">
                  <a:moveTo>
                    <a:pt x="0" y="4064"/>
                  </a:moveTo>
                  <a:lnTo>
                    <a:pt x="0" y="4826"/>
                  </a:lnTo>
                  <a:cubicBezTo>
                    <a:pt x="0" y="4445"/>
                    <a:pt x="0" y="4445"/>
                    <a:pt x="0" y="4064"/>
                  </a:cubicBezTo>
                  <a:close/>
                  <a:moveTo>
                    <a:pt x="874522" y="0"/>
                  </a:moveTo>
                  <a:lnTo>
                    <a:pt x="882523" y="1472946"/>
                  </a:lnTo>
                  <a:cubicBezTo>
                    <a:pt x="882523" y="1540002"/>
                    <a:pt x="843153" y="1606931"/>
                    <a:pt x="752475" y="1654302"/>
                  </a:cubicBezTo>
                  <a:cubicBezTo>
                    <a:pt x="665734" y="1703324"/>
                    <a:pt x="553466" y="1728089"/>
                    <a:pt x="441833" y="1728089"/>
                  </a:cubicBezTo>
                  <a:cubicBezTo>
                    <a:pt x="329819" y="1728089"/>
                    <a:pt x="218694" y="1703197"/>
                    <a:pt x="133985" y="1654302"/>
                  </a:cubicBezTo>
                  <a:cubicBezTo>
                    <a:pt x="51308" y="1606931"/>
                    <a:pt x="4064" y="1540002"/>
                    <a:pt x="4064" y="1476883"/>
                  </a:cubicBezTo>
                  <a:lnTo>
                    <a:pt x="0" y="4826"/>
                  </a:lnTo>
                  <a:cubicBezTo>
                    <a:pt x="381" y="71501"/>
                    <a:pt x="43688" y="134112"/>
                    <a:pt x="125984" y="181356"/>
                  </a:cubicBezTo>
                  <a:cubicBezTo>
                    <a:pt x="212725" y="230378"/>
                    <a:pt x="324993" y="255143"/>
                    <a:pt x="437388" y="255143"/>
                  </a:cubicBezTo>
                  <a:cubicBezTo>
                    <a:pt x="549402" y="255143"/>
                    <a:pt x="661670" y="230251"/>
                    <a:pt x="748411" y="181356"/>
                  </a:cubicBezTo>
                  <a:cubicBezTo>
                    <a:pt x="831088" y="133985"/>
                    <a:pt x="874522" y="62992"/>
                    <a:pt x="874522" y="0"/>
                  </a:cubicBezTo>
                  <a:close/>
                </a:path>
              </a:pathLst>
            </a:custGeom>
            <a:solidFill>
              <a:srgbClr val="FFFFFF"/>
            </a:solidFill>
          </p:spPr>
        </p:sp>
      </p:grpSp>
      <p:grpSp>
        <p:nvGrpSpPr>
          <p:cNvPr id="85" name="Group 85"/>
          <p:cNvGrpSpPr/>
          <p:nvPr/>
        </p:nvGrpSpPr>
        <p:grpSpPr>
          <a:xfrm rot="4761902">
            <a:off x="3966802" y="3501175"/>
            <a:ext cx="186616" cy="1126361"/>
            <a:chOff x="0" y="0"/>
            <a:chExt cx="248821" cy="1501815"/>
          </a:xfrm>
        </p:grpSpPr>
        <p:sp>
          <p:nvSpPr>
            <p:cNvPr id="86" name="Freeform 86"/>
            <p:cNvSpPr/>
            <p:nvPr/>
          </p:nvSpPr>
          <p:spPr>
            <a:xfrm>
              <a:off x="381" y="0"/>
              <a:ext cx="248158" cy="1501394"/>
            </a:xfrm>
            <a:custGeom>
              <a:avLst/>
              <a:gdLst/>
              <a:ahLst/>
              <a:cxnLst/>
              <a:rect l="l" t="t" r="r" b="b"/>
              <a:pathLst>
                <a:path w="248158" h="1501394">
                  <a:moveTo>
                    <a:pt x="0" y="0"/>
                  </a:moveTo>
                  <a:cubicBezTo>
                    <a:pt x="62611" y="20066"/>
                    <a:pt x="130810" y="28448"/>
                    <a:pt x="202311" y="28448"/>
                  </a:cubicBezTo>
                  <a:cubicBezTo>
                    <a:pt x="215900" y="28448"/>
                    <a:pt x="229997" y="28448"/>
                    <a:pt x="244094" y="27686"/>
                  </a:cubicBezTo>
                  <a:lnTo>
                    <a:pt x="248158" y="1500632"/>
                  </a:lnTo>
                  <a:cubicBezTo>
                    <a:pt x="237744" y="1501394"/>
                    <a:pt x="227330" y="1501394"/>
                    <a:pt x="216408" y="1501394"/>
                  </a:cubicBezTo>
                  <a:cubicBezTo>
                    <a:pt x="143764" y="1501394"/>
                    <a:pt x="69977" y="1489710"/>
                    <a:pt x="7747" y="1469263"/>
                  </a:cubicBezTo>
                  <a:lnTo>
                    <a:pt x="0" y="0"/>
                  </a:lnTo>
                  <a:close/>
                </a:path>
              </a:pathLst>
            </a:custGeom>
            <a:solidFill>
              <a:srgbClr val="979797">
                <a:alpha val="30196"/>
              </a:srgbClr>
            </a:solidFill>
          </p:spPr>
        </p:sp>
      </p:grpSp>
      <p:grpSp>
        <p:nvGrpSpPr>
          <p:cNvPr id="87" name="Group 87"/>
          <p:cNvGrpSpPr/>
          <p:nvPr/>
        </p:nvGrpSpPr>
        <p:grpSpPr>
          <a:xfrm rot="4761902">
            <a:off x="4431587" y="3808748"/>
            <a:ext cx="723890" cy="379868"/>
            <a:chOff x="0" y="0"/>
            <a:chExt cx="965186" cy="506491"/>
          </a:xfrm>
        </p:grpSpPr>
        <p:sp>
          <p:nvSpPr>
            <p:cNvPr id="88" name="Freeform 88"/>
            <p:cNvSpPr/>
            <p:nvPr/>
          </p:nvSpPr>
          <p:spPr>
            <a:xfrm>
              <a:off x="0" y="0"/>
              <a:ext cx="965200" cy="506476"/>
            </a:xfrm>
            <a:custGeom>
              <a:avLst/>
              <a:gdLst/>
              <a:ahLst/>
              <a:cxnLst/>
              <a:rect l="l" t="t" r="r" b="b"/>
              <a:pathLst>
                <a:path w="965200" h="506476">
                  <a:moveTo>
                    <a:pt x="481203" y="0"/>
                  </a:moveTo>
                  <a:cubicBezTo>
                    <a:pt x="592709" y="0"/>
                    <a:pt x="705104" y="24892"/>
                    <a:pt x="791845" y="73787"/>
                  </a:cubicBezTo>
                  <a:cubicBezTo>
                    <a:pt x="965200" y="172593"/>
                    <a:pt x="965200" y="333883"/>
                    <a:pt x="791845" y="432689"/>
                  </a:cubicBezTo>
                  <a:cubicBezTo>
                    <a:pt x="705104" y="481711"/>
                    <a:pt x="592836" y="506476"/>
                    <a:pt x="481203" y="506476"/>
                  </a:cubicBezTo>
                  <a:cubicBezTo>
                    <a:pt x="369189" y="506476"/>
                    <a:pt x="258064" y="481584"/>
                    <a:pt x="173355" y="432689"/>
                  </a:cubicBezTo>
                  <a:cubicBezTo>
                    <a:pt x="0" y="333883"/>
                    <a:pt x="0" y="172593"/>
                    <a:pt x="173355" y="73787"/>
                  </a:cubicBezTo>
                  <a:cubicBezTo>
                    <a:pt x="258064" y="24892"/>
                    <a:pt x="369189" y="0"/>
                    <a:pt x="481203" y="0"/>
                  </a:cubicBezTo>
                  <a:close/>
                </a:path>
              </a:pathLst>
            </a:custGeom>
            <a:solidFill>
              <a:srgbClr val="061A38"/>
            </a:solidFill>
          </p:spPr>
        </p:sp>
      </p:grpSp>
      <p:grpSp>
        <p:nvGrpSpPr>
          <p:cNvPr id="89" name="Group 89"/>
          <p:cNvGrpSpPr/>
          <p:nvPr/>
        </p:nvGrpSpPr>
        <p:grpSpPr>
          <a:xfrm rot="4761902">
            <a:off x="4932927" y="3260717"/>
            <a:ext cx="661885" cy="1296128"/>
            <a:chOff x="0" y="0"/>
            <a:chExt cx="882513" cy="1728171"/>
          </a:xfrm>
        </p:grpSpPr>
        <p:sp>
          <p:nvSpPr>
            <p:cNvPr id="90" name="Freeform 90"/>
            <p:cNvSpPr/>
            <p:nvPr/>
          </p:nvSpPr>
          <p:spPr>
            <a:xfrm>
              <a:off x="0" y="0"/>
              <a:ext cx="882523" cy="1728089"/>
            </a:xfrm>
            <a:custGeom>
              <a:avLst/>
              <a:gdLst/>
              <a:ahLst/>
              <a:cxnLst/>
              <a:rect l="l" t="t" r="r" b="b"/>
              <a:pathLst>
                <a:path w="882523" h="1728089">
                  <a:moveTo>
                    <a:pt x="0" y="4064"/>
                  </a:moveTo>
                  <a:lnTo>
                    <a:pt x="0" y="4826"/>
                  </a:lnTo>
                  <a:cubicBezTo>
                    <a:pt x="0" y="4445"/>
                    <a:pt x="0" y="4445"/>
                    <a:pt x="0" y="4064"/>
                  </a:cubicBezTo>
                  <a:close/>
                  <a:moveTo>
                    <a:pt x="874522" y="0"/>
                  </a:moveTo>
                  <a:lnTo>
                    <a:pt x="882523" y="1469263"/>
                  </a:lnTo>
                  <a:cubicBezTo>
                    <a:pt x="882523" y="1539875"/>
                    <a:pt x="843153" y="1602867"/>
                    <a:pt x="752475" y="1654302"/>
                  </a:cubicBezTo>
                  <a:cubicBezTo>
                    <a:pt x="665734" y="1703705"/>
                    <a:pt x="553466" y="1728089"/>
                    <a:pt x="441833" y="1728089"/>
                  </a:cubicBezTo>
                  <a:cubicBezTo>
                    <a:pt x="329819" y="1728089"/>
                    <a:pt x="218694" y="1703578"/>
                    <a:pt x="133985" y="1654302"/>
                  </a:cubicBezTo>
                  <a:cubicBezTo>
                    <a:pt x="51308" y="1602994"/>
                    <a:pt x="4064" y="1540002"/>
                    <a:pt x="4064" y="1476883"/>
                  </a:cubicBezTo>
                  <a:lnTo>
                    <a:pt x="0" y="4826"/>
                  </a:lnTo>
                  <a:cubicBezTo>
                    <a:pt x="381" y="67437"/>
                    <a:pt x="43688" y="134112"/>
                    <a:pt x="125984" y="181356"/>
                  </a:cubicBezTo>
                  <a:cubicBezTo>
                    <a:pt x="212725" y="230378"/>
                    <a:pt x="324993" y="255143"/>
                    <a:pt x="437388" y="255143"/>
                  </a:cubicBezTo>
                  <a:cubicBezTo>
                    <a:pt x="549402" y="255143"/>
                    <a:pt x="661670" y="230251"/>
                    <a:pt x="748411" y="181356"/>
                  </a:cubicBezTo>
                  <a:cubicBezTo>
                    <a:pt x="831088" y="133985"/>
                    <a:pt x="874522" y="62992"/>
                    <a:pt x="874522" y="0"/>
                  </a:cubicBezTo>
                  <a:close/>
                </a:path>
              </a:pathLst>
            </a:custGeom>
            <a:solidFill>
              <a:srgbClr val="FFFFFF"/>
            </a:solidFill>
          </p:spPr>
        </p:sp>
      </p:grpSp>
      <p:grpSp>
        <p:nvGrpSpPr>
          <p:cNvPr id="91" name="Group 91"/>
          <p:cNvGrpSpPr/>
          <p:nvPr/>
        </p:nvGrpSpPr>
        <p:grpSpPr>
          <a:xfrm rot="4761902">
            <a:off x="5074332" y="3291597"/>
            <a:ext cx="186616" cy="1129371"/>
            <a:chOff x="0" y="0"/>
            <a:chExt cx="248821" cy="1505828"/>
          </a:xfrm>
        </p:grpSpPr>
        <p:sp>
          <p:nvSpPr>
            <p:cNvPr id="92" name="Freeform 92"/>
            <p:cNvSpPr/>
            <p:nvPr/>
          </p:nvSpPr>
          <p:spPr>
            <a:xfrm>
              <a:off x="381" y="0"/>
              <a:ext cx="248031" cy="1505458"/>
            </a:xfrm>
            <a:custGeom>
              <a:avLst/>
              <a:gdLst/>
              <a:ahLst/>
              <a:cxnLst/>
              <a:rect l="l" t="t" r="r" b="b"/>
              <a:pathLst>
                <a:path w="248031" h="1505458">
                  <a:moveTo>
                    <a:pt x="0" y="0"/>
                  </a:moveTo>
                  <a:cubicBezTo>
                    <a:pt x="62992" y="23241"/>
                    <a:pt x="131699" y="32512"/>
                    <a:pt x="203073" y="32512"/>
                  </a:cubicBezTo>
                  <a:cubicBezTo>
                    <a:pt x="216662" y="32512"/>
                    <a:pt x="230378" y="32512"/>
                    <a:pt x="243967" y="31750"/>
                  </a:cubicBezTo>
                  <a:lnTo>
                    <a:pt x="248031" y="1504696"/>
                  </a:lnTo>
                  <a:cubicBezTo>
                    <a:pt x="237617" y="1505458"/>
                    <a:pt x="227203" y="1505458"/>
                    <a:pt x="216281" y="1505458"/>
                  </a:cubicBezTo>
                  <a:cubicBezTo>
                    <a:pt x="143637" y="1505458"/>
                    <a:pt x="69850" y="1493774"/>
                    <a:pt x="7620" y="1473327"/>
                  </a:cubicBezTo>
                  <a:lnTo>
                    <a:pt x="0" y="0"/>
                  </a:lnTo>
                  <a:close/>
                </a:path>
              </a:pathLst>
            </a:custGeom>
            <a:solidFill>
              <a:srgbClr val="979797">
                <a:alpha val="30196"/>
              </a:srgbClr>
            </a:solidFill>
          </p:spPr>
        </p:sp>
      </p:grpSp>
      <p:grpSp>
        <p:nvGrpSpPr>
          <p:cNvPr id="93" name="Group 93"/>
          <p:cNvGrpSpPr/>
          <p:nvPr/>
        </p:nvGrpSpPr>
        <p:grpSpPr>
          <a:xfrm rot="4761902">
            <a:off x="5537638" y="3600953"/>
            <a:ext cx="723890" cy="379868"/>
            <a:chOff x="0" y="0"/>
            <a:chExt cx="965186" cy="506491"/>
          </a:xfrm>
        </p:grpSpPr>
        <p:sp>
          <p:nvSpPr>
            <p:cNvPr id="94" name="Freeform 94"/>
            <p:cNvSpPr/>
            <p:nvPr/>
          </p:nvSpPr>
          <p:spPr>
            <a:xfrm>
              <a:off x="0" y="381"/>
              <a:ext cx="965200" cy="506095"/>
            </a:xfrm>
            <a:custGeom>
              <a:avLst/>
              <a:gdLst/>
              <a:ahLst/>
              <a:cxnLst/>
              <a:rect l="l" t="t" r="r" b="b"/>
              <a:pathLst>
                <a:path w="965200" h="506095">
                  <a:moveTo>
                    <a:pt x="481203" y="0"/>
                  </a:moveTo>
                  <a:cubicBezTo>
                    <a:pt x="592709" y="0"/>
                    <a:pt x="705104" y="24511"/>
                    <a:pt x="791845" y="73787"/>
                  </a:cubicBezTo>
                  <a:cubicBezTo>
                    <a:pt x="965200" y="172212"/>
                    <a:pt x="965200" y="333502"/>
                    <a:pt x="791845" y="432308"/>
                  </a:cubicBezTo>
                  <a:cubicBezTo>
                    <a:pt x="705104" y="481330"/>
                    <a:pt x="592836" y="506095"/>
                    <a:pt x="481203" y="506095"/>
                  </a:cubicBezTo>
                  <a:cubicBezTo>
                    <a:pt x="369189" y="506095"/>
                    <a:pt x="258064" y="481203"/>
                    <a:pt x="173355" y="432308"/>
                  </a:cubicBezTo>
                  <a:cubicBezTo>
                    <a:pt x="0" y="333502"/>
                    <a:pt x="0" y="172212"/>
                    <a:pt x="173355" y="73914"/>
                  </a:cubicBezTo>
                  <a:cubicBezTo>
                    <a:pt x="258064" y="24511"/>
                    <a:pt x="369189" y="0"/>
                    <a:pt x="481203" y="0"/>
                  </a:cubicBezTo>
                  <a:close/>
                </a:path>
              </a:pathLst>
            </a:custGeom>
            <a:solidFill>
              <a:srgbClr val="061A38"/>
            </a:solidFill>
          </p:spPr>
        </p:sp>
      </p:grpSp>
      <p:grpSp>
        <p:nvGrpSpPr>
          <p:cNvPr id="95" name="Group 95"/>
          <p:cNvGrpSpPr/>
          <p:nvPr/>
        </p:nvGrpSpPr>
        <p:grpSpPr>
          <a:xfrm rot="4761902">
            <a:off x="6044748" y="3051688"/>
            <a:ext cx="661885" cy="1296429"/>
            <a:chOff x="0" y="0"/>
            <a:chExt cx="882513" cy="1728571"/>
          </a:xfrm>
        </p:grpSpPr>
        <p:sp>
          <p:nvSpPr>
            <p:cNvPr id="96" name="Freeform 96"/>
            <p:cNvSpPr/>
            <p:nvPr/>
          </p:nvSpPr>
          <p:spPr>
            <a:xfrm>
              <a:off x="0" y="381"/>
              <a:ext cx="882523" cy="1727708"/>
            </a:xfrm>
            <a:custGeom>
              <a:avLst/>
              <a:gdLst/>
              <a:ahLst/>
              <a:cxnLst/>
              <a:rect l="l" t="t" r="r" b="b"/>
              <a:pathLst>
                <a:path w="882523" h="1727708">
                  <a:moveTo>
                    <a:pt x="0" y="7620"/>
                  </a:moveTo>
                  <a:lnTo>
                    <a:pt x="0" y="8509"/>
                  </a:lnTo>
                  <a:cubicBezTo>
                    <a:pt x="0" y="8001"/>
                    <a:pt x="0" y="8001"/>
                    <a:pt x="0" y="7620"/>
                  </a:cubicBezTo>
                  <a:close/>
                  <a:moveTo>
                    <a:pt x="874522" y="0"/>
                  </a:moveTo>
                  <a:lnTo>
                    <a:pt x="882523" y="1472946"/>
                  </a:lnTo>
                  <a:cubicBezTo>
                    <a:pt x="882523" y="1543558"/>
                    <a:pt x="843153" y="1606550"/>
                    <a:pt x="752475" y="1653921"/>
                  </a:cubicBezTo>
                  <a:cubicBezTo>
                    <a:pt x="665734" y="1703324"/>
                    <a:pt x="553466" y="1727708"/>
                    <a:pt x="441833" y="1727708"/>
                  </a:cubicBezTo>
                  <a:cubicBezTo>
                    <a:pt x="329819" y="1727708"/>
                    <a:pt x="218694" y="1703197"/>
                    <a:pt x="133985" y="1653921"/>
                  </a:cubicBezTo>
                  <a:cubicBezTo>
                    <a:pt x="51308" y="1606550"/>
                    <a:pt x="4064" y="1543558"/>
                    <a:pt x="4064" y="1477010"/>
                  </a:cubicBezTo>
                  <a:lnTo>
                    <a:pt x="0" y="8509"/>
                  </a:lnTo>
                  <a:cubicBezTo>
                    <a:pt x="381" y="71120"/>
                    <a:pt x="43688" y="134112"/>
                    <a:pt x="125984" y="185039"/>
                  </a:cubicBezTo>
                  <a:cubicBezTo>
                    <a:pt x="212725" y="234061"/>
                    <a:pt x="324993" y="258826"/>
                    <a:pt x="437388" y="258826"/>
                  </a:cubicBezTo>
                  <a:cubicBezTo>
                    <a:pt x="549402" y="258826"/>
                    <a:pt x="661670" y="233934"/>
                    <a:pt x="748411" y="185039"/>
                  </a:cubicBezTo>
                  <a:cubicBezTo>
                    <a:pt x="831088" y="133604"/>
                    <a:pt x="874395" y="66675"/>
                    <a:pt x="874395" y="0"/>
                  </a:cubicBezTo>
                  <a:close/>
                </a:path>
              </a:pathLst>
            </a:custGeom>
            <a:solidFill>
              <a:srgbClr val="FFFFFF"/>
            </a:solidFill>
          </p:spPr>
        </p:sp>
      </p:grpSp>
      <p:grpSp>
        <p:nvGrpSpPr>
          <p:cNvPr id="97" name="Group 97"/>
          <p:cNvGrpSpPr/>
          <p:nvPr/>
        </p:nvGrpSpPr>
        <p:grpSpPr>
          <a:xfrm rot="4761902">
            <a:off x="6184673" y="3084351"/>
            <a:ext cx="186616" cy="1126662"/>
            <a:chOff x="0" y="0"/>
            <a:chExt cx="248821" cy="1502216"/>
          </a:xfrm>
        </p:grpSpPr>
        <p:sp>
          <p:nvSpPr>
            <p:cNvPr id="98" name="Freeform 98"/>
            <p:cNvSpPr/>
            <p:nvPr/>
          </p:nvSpPr>
          <p:spPr>
            <a:xfrm>
              <a:off x="381" y="381"/>
              <a:ext cx="248031" cy="1501394"/>
            </a:xfrm>
            <a:custGeom>
              <a:avLst/>
              <a:gdLst/>
              <a:ahLst/>
              <a:cxnLst/>
              <a:rect l="l" t="t" r="r" b="b"/>
              <a:pathLst>
                <a:path w="248031" h="1501394">
                  <a:moveTo>
                    <a:pt x="0" y="0"/>
                  </a:moveTo>
                  <a:cubicBezTo>
                    <a:pt x="59055" y="18415"/>
                    <a:pt x="123190" y="29718"/>
                    <a:pt x="190246" y="29718"/>
                  </a:cubicBezTo>
                  <a:cubicBezTo>
                    <a:pt x="208280" y="29718"/>
                    <a:pt x="225933" y="28956"/>
                    <a:pt x="243967" y="27305"/>
                  </a:cubicBezTo>
                  <a:lnTo>
                    <a:pt x="248031" y="1500632"/>
                  </a:lnTo>
                  <a:cubicBezTo>
                    <a:pt x="234823" y="1501013"/>
                    <a:pt x="221996" y="1501394"/>
                    <a:pt x="208661" y="1501394"/>
                  </a:cubicBezTo>
                  <a:cubicBezTo>
                    <a:pt x="138430" y="1501394"/>
                    <a:pt x="67437" y="1492123"/>
                    <a:pt x="7620" y="1468882"/>
                  </a:cubicBezTo>
                  <a:lnTo>
                    <a:pt x="0" y="0"/>
                  </a:lnTo>
                  <a:close/>
                </a:path>
              </a:pathLst>
            </a:custGeom>
            <a:solidFill>
              <a:srgbClr val="979797">
                <a:alpha val="30196"/>
              </a:srgbClr>
            </a:solidFill>
          </p:spPr>
        </p:sp>
      </p:grpSp>
      <p:grpSp>
        <p:nvGrpSpPr>
          <p:cNvPr id="99" name="Group 99"/>
          <p:cNvGrpSpPr/>
          <p:nvPr/>
        </p:nvGrpSpPr>
        <p:grpSpPr>
          <a:xfrm rot="4761902">
            <a:off x="6648126" y="3390819"/>
            <a:ext cx="723890" cy="382878"/>
            <a:chOff x="0" y="0"/>
            <a:chExt cx="965186" cy="510505"/>
          </a:xfrm>
        </p:grpSpPr>
        <p:sp>
          <p:nvSpPr>
            <p:cNvPr id="100" name="Freeform 100"/>
            <p:cNvSpPr/>
            <p:nvPr/>
          </p:nvSpPr>
          <p:spPr>
            <a:xfrm>
              <a:off x="0" y="381"/>
              <a:ext cx="965200" cy="510032"/>
            </a:xfrm>
            <a:custGeom>
              <a:avLst/>
              <a:gdLst/>
              <a:ahLst/>
              <a:cxnLst/>
              <a:rect l="l" t="t" r="r" b="b"/>
              <a:pathLst>
                <a:path w="965200" h="510032">
                  <a:moveTo>
                    <a:pt x="481203" y="0"/>
                  </a:moveTo>
                  <a:cubicBezTo>
                    <a:pt x="592709" y="0"/>
                    <a:pt x="705104" y="24511"/>
                    <a:pt x="791845" y="73787"/>
                  </a:cubicBezTo>
                  <a:cubicBezTo>
                    <a:pt x="965200" y="172212"/>
                    <a:pt x="965200" y="337566"/>
                    <a:pt x="791845" y="436245"/>
                  </a:cubicBezTo>
                  <a:cubicBezTo>
                    <a:pt x="705104" y="485267"/>
                    <a:pt x="592836" y="510032"/>
                    <a:pt x="481203" y="510032"/>
                  </a:cubicBezTo>
                  <a:cubicBezTo>
                    <a:pt x="369189" y="510032"/>
                    <a:pt x="258064" y="485140"/>
                    <a:pt x="173355" y="436245"/>
                  </a:cubicBezTo>
                  <a:cubicBezTo>
                    <a:pt x="0" y="337566"/>
                    <a:pt x="0" y="172212"/>
                    <a:pt x="173355" y="73914"/>
                  </a:cubicBezTo>
                  <a:cubicBezTo>
                    <a:pt x="258064" y="24511"/>
                    <a:pt x="369189" y="0"/>
                    <a:pt x="481203" y="0"/>
                  </a:cubicBezTo>
                  <a:close/>
                </a:path>
              </a:pathLst>
            </a:custGeom>
            <a:solidFill>
              <a:srgbClr val="061A38"/>
            </a:solidFill>
          </p:spPr>
        </p:sp>
      </p:grpSp>
      <p:grpSp>
        <p:nvGrpSpPr>
          <p:cNvPr id="101" name="Group 101"/>
          <p:cNvGrpSpPr/>
          <p:nvPr/>
        </p:nvGrpSpPr>
        <p:grpSpPr>
          <a:xfrm>
            <a:off x="11168705" y="3931538"/>
            <a:ext cx="3086100" cy="2921557"/>
            <a:chOff x="0" y="0"/>
            <a:chExt cx="812800" cy="769464"/>
          </a:xfrm>
        </p:grpSpPr>
        <p:sp>
          <p:nvSpPr>
            <p:cNvPr id="102" name="Freeform 102"/>
            <p:cNvSpPr/>
            <p:nvPr/>
          </p:nvSpPr>
          <p:spPr>
            <a:xfrm>
              <a:off x="0" y="0"/>
              <a:ext cx="812800" cy="769464"/>
            </a:xfrm>
            <a:custGeom>
              <a:avLst/>
              <a:gdLst/>
              <a:ahLst/>
              <a:cxnLst/>
              <a:rect l="l" t="t" r="r" b="b"/>
              <a:pathLst>
                <a:path w="812800" h="769464">
                  <a:moveTo>
                    <a:pt x="406400" y="0"/>
                  </a:moveTo>
                  <a:lnTo>
                    <a:pt x="466396" y="82893"/>
                  </a:lnTo>
                  <a:lnTo>
                    <a:pt x="553838" y="26203"/>
                  </a:lnTo>
                  <a:lnTo>
                    <a:pt x="578287" y="124104"/>
                  </a:lnTo>
                  <a:lnTo>
                    <a:pt x="681363" y="101274"/>
                  </a:lnTo>
                  <a:lnTo>
                    <a:pt x="666963" y="200961"/>
                  </a:lnTo>
                  <a:lnTo>
                    <a:pt x="771752" y="215073"/>
                  </a:lnTo>
                  <a:lnTo>
                    <a:pt x="720448" y="303082"/>
                  </a:lnTo>
                  <a:lnTo>
                    <a:pt x="812800" y="352232"/>
                  </a:lnTo>
                  <a:lnTo>
                    <a:pt x="731520" y="416678"/>
                  </a:lnTo>
                  <a:lnTo>
                    <a:pt x="798961" y="494226"/>
                  </a:lnTo>
                  <a:lnTo>
                    <a:pt x="698682" y="526406"/>
                  </a:lnTo>
                  <a:lnTo>
                    <a:pt x="732104" y="621879"/>
                  </a:lnTo>
                  <a:lnTo>
                    <a:pt x="626370" y="617444"/>
                  </a:lnTo>
                  <a:lnTo>
                    <a:pt x="621259" y="717949"/>
                  </a:lnTo>
                  <a:lnTo>
                    <a:pt x="524350" y="677501"/>
                  </a:lnTo>
                  <a:lnTo>
                    <a:pt x="481396" y="769464"/>
                  </a:lnTo>
                  <a:lnTo>
                    <a:pt x="406400" y="698464"/>
                  </a:lnTo>
                  <a:lnTo>
                    <a:pt x="331404" y="769464"/>
                  </a:lnTo>
                  <a:lnTo>
                    <a:pt x="288450" y="677501"/>
                  </a:lnTo>
                  <a:lnTo>
                    <a:pt x="191541" y="717949"/>
                  </a:lnTo>
                  <a:lnTo>
                    <a:pt x="186430" y="617444"/>
                  </a:lnTo>
                  <a:lnTo>
                    <a:pt x="80696" y="621879"/>
                  </a:lnTo>
                  <a:lnTo>
                    <a:pt x="114118" y="526406"/>
                  </a:lnTo>
                  <a:lnTo>
                    <a:pt x="13839" y="494226"/>
                  </a:lnTo>
                  <a:lnTo>
                    <a:pt x="81280" y="416678"/>
                  </a:lnTo>
                  <a:lnTo>
                    <a:pt x="0" y="352232"/>
                  </a:lnTo>
                  <a:lnTo>
                    <a:pt x="92352" y="303082"/>
                  </a:lnTo>
                  <a:lnTo>
                    <a:pt x="41047" y="215073"/>
                  </a:lnTo>
                  <a:lnTo>
                    <a:pt x="145837" y="200961"/>
                  </a:lnTo>
                  <a:lnTo>
                    <a:pt x="131437" y="101274"/>
                  </a:lnTo>
                  <a:lnTo>
                    <a:pt x="234513" y="124104"/>
                  </a:lnTo>
                  <a:lnTo>
                    <a:pt x="258962" y="26203"/>
                  </a:lnTo>
                  <a:lnTo>
                    <a:pt x="346404" y="82893"/>
                  </a:lnTo>
                  <a:lnTo>
                    <a:pt x="406400" y="0"/>
                  </a:lnTo>
                  <a:close/>
                </a:path>
              </a:pathLst>
            </a:custGeom>
            <a:solidFill>
              <a:srgbClr val="0606B2"/>
            </a:solidFill>
          </p:spPr>
        </p:sp>
        <p:sp>
          <p:nvSpPr>
            <p:cNvPr id="103" name="TextBox 103"/>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04" name="Group 104"/>
          <p:cNvGrpSpPr/>
          <p:nvPr/>
        </p:nvGrpSpPr>
        <p:grpSpPr>
          <a:xfrm rot="4761902">
            <a:off x="6961600" y="3071970"/>
            <a:ext cx="656166" cy="906627"/>
            <a:chOff x="0" y="0"/>
            <a:chExt cx="874888" cy="1208836"/>
          </a:xfrm>
        </p:grpSpPr>
        <p:sp>
          <p:nvSpPr>
            <p:cNvPr id="105" name="Freeform 105"/>
            <p:cNvSpPr/>
            <p:nvPr/>
          </p:nvSpPr>
          <p:spPr>
            <a:xfrm>
              <a:off x="0" y="381"/>
              <a:ext cx="874522" cy="1208024"/>
            </a:xfrm>
            <a:custGeom>
              <a:avLst/>
              <a:gdLst/>
              <a:ahLst/>
              <a:cxnLst/>
              <a:rect l="l" t="t" r="r" b="b"/>
              <a:pathLst>
                <a:path w="874522" h="1208024">
                  <a:moveTo>
                    <a:pt x="567436" y="0"/>
                  </a:moveTo>
                  <a:lnTo>
                    <a:pt x="874522" y="953262"/>
                  </a:lnTo>
                  <a:cubicBezTo>
                    <a:pt x="874522" y="1020318"/>
                    <a:pt x="835152" y="1083310"/>
                    <a:pt x="748538" y="1134237"/>
                  </a:cubicBezTo>
                  <a:cubicBezTo>
                    <a:pt x="661797" y="1183640"/>
                    <a:pt x="549529" y="1208024"/>
                    <a:pt x="437515" y="1208024"/>
                  </a:cubicBezTo>
                  <a:cubicBezTo>
                    <a:pt x="325120" y="1208024"/>
                    <a:pt x="212725" y="1183513"/>
                    <a:pt x="126111" y="1134237"/>
                  </a:cubicBezTo>
                  <a:cubicBezTo>
                    <a:pt x="43307" y="1086866"/>
                    <a:pt x="0" y="1020191"/>
                    <a:pt x="0" y="957199"/>
                  </a:cubicBezTo>
                  <a:lnTo>
                    <a:pt x="303403" y="8001"/>
                  </a:lnTo>
                  <a:cubicBezTo>
                    <a:pt x="303403" y="27686"/>
                    <a:pt x="319024" y="47371"/>
                    <a:pt x="338709" y="54991"/>
                  </a:cubicBezTo>
                  <a:cubicBezTo>
                    <a:pt x="366395" y="70993"/>
                    <a:pt x="400939" y="78613"/>
                    <a:pt x="434975" y="78613"/>
                  </a:cubicBezTo>
                  <a:cubicBezTo>
                    <a:pt x="468630" y="78613"/>
                    <a:pt x="502412" y="70993"/>
                    <a:pt x="527685" y="54991"/>
                  </a:cubicBezTo>
                  <a:cubicBezTo>
                    <a:pt x="551307" y="43307"/>
                    <a:pt x="567436" y="19685"/>
                    <a:pt x="567436" y="0"/>
                  </a:cubicBezTo>
                  <a:close/>
                </a:path>
              </a:pathLst>
            </a:custGeom>
            <a:solidFill>
              <a:srgbClr val="FFFFFF"/>
            </a:solidFill>
          </p:spPr>
        </p:sp>
      </p:grpSp>
      <p:grpSp>
        <p:nvGrpSpPr>
          <p:cNvPr id="106" name="Group 106"/>
          <p:cNvGrpSpPr/>
          <p:nvPr/>
        </p:nvGrpSpPr>
        <p:grpSpPr>
          <a:xfrm rot="4761902">
            <a:off x="7155589" y="3036752"/>
            <a:ext cx="183606" cy="854554"/>
            <a:chOff x="0" y="0"/>
            <a:chExt cx="244808" cy="1139405"/>
          </a:xfrm>
        </p:grpSpPr>
        <p:sp>
          <p:nvSpPr>
            <p:cNvPr id="107" name="Freeform 107"/>
            <p:cNvSpPr/>
            <p:nvPr/>
          </p:nvSpPr>
          <p:spPr>
            <a:xfrm>
              <a:off x="381" y="0"/>
              <a:ext cx="243967" cy="1139444"/>
            </a:xfrm>
            <a:custGeom>
              <a:avLst/>
              <a:gdLst/>
              <a:ahLst/>
              <a:cxnLst/>
              <a:rect l="l" t="t" r="r" b="b"/>
              <a:pathLst>
                <a:path w="243967" h="1139444">
                  <a:moveTo>
                    <a:pt x="149733" y="0"/>
                  </a:moveTo>
                  <a:cubicBezTo>
                    <a:pt x="173355" y="8001"/>
                    <a:pt x="196723" y="12065"/>
                    <a:pt x="220345" y="12065"/>
                  </a:cubicBezTo>
                  <a:lnTo>
                    <a:pt x="243967" y="1138682"/>
                  </a:lnTo>
                  <a:cubicBezTo>
                    <a:pt x="230378" y="1139063"/>
                    <a:pt x="216662" y="1139444"/>
                    <a:pt x="203073" y="1139444"/>
                  </a:cubicBezTo>
                  <a:cubicBezTo>
                    <a:pt x="131699" y="1139444"/>
                    <a:pt x="62992" y="1130173"/>
                    <a:pt x="0" y="1106932"/>
                  </a:cubicBezTo>
                  <a:lnTo>
                    <a:pt x="149733" y="0"/>
                  </a:lnTo>
                  <a:close/>
                </a:path>
              </a:pathLst>
            </a:custGeom>
            <a:solidFill>
              <a:srgbClr val="979797">
                <a:alpha val="30196"/>
              </a:srgbClr>
            </a:solidFill>
          </p:spPr>
        </p:sp>
      </p:grpSp>
      <p:grpSp>
        <p:nvGrpSpPr>
          <p:cNvPr id="108" name="Group 108"/>
          <p:cNvGrpSpPr/>
          <p:nvPr/>
        </p:nvGrpSpPr>
        <p:grpSpPr>
          <a:xfrm rot="4761889">
            <a:off x="7613837" y="3386044"/>
            <a:ext cx="223838" cy="114085"/>
            <a:chOff x="0" y="0"/>
            <a:chExt cx="298451" cy="152113"/>
          </a:xfrm>
        </p:grpSpPr>
        <p:sp>
          <p:nvSpPr>
            <p:cNvPr id="109" name="Freeform 109"/>
            <p:cNvSpPr/>
            <p:nvPr/>
          </p:nvSpPr>
          <p:spPr>
            <a:xfrm>
              <a:off x="381" y="381"/>
              <a:ext cx="298069" cy="151257"/>
            </a:xfrm>
            <a:custGeom>
              <a:avLst/>
              <a:gdLst/>
              <a:ahLst/>
              <a:cxnLst/>
              <a:rect l="l" t="t" r="r" b="b"/>
              <a:pathLst>
                <a:path w="298069" h="151257">
                  <a:moveTo>
                    <a:pt x="149098" y="0"/>
                  </a:moveTo>
                  <a:cubicBezTo>
                    <a:pt x="182753" y="0"/>
                    <a:pt x="216281" y="6858"/>
                    <a:pt x="242189" y="20447"/>
                  </a:cubicBezTo>
                  <a:cubicBezTo>
                    <a:pt x="298069" y="52197"/>
                    <a:pt x="289941" y="99060"/>
                    <a:pt x="242189" y="130810"/>
                  </a:cubicBezTo>
                  <a:cubicBezTo>
                    <a:pt x="214630" y="144399"/>
                    <a:pt x="179832" y="151257"/>
                    <a:pt x="145796" y="151257"/>
                  </a:cubicBezTo>
                  <a:cubicBezTo>
                    <a:pt x="112141" y="151257"/>
                    <a:pt x="79375" y="144399"/>
                    <a:pt x="55499" y="130810"/>
                  </a:cubicBezTo>
                  <a:cubicBezTo>
                    <a:pt x="0" y="99187"/>
                    <a:pt x="3683" y="52197"/>
                    <a:pt x="55499" y="20447"/>
                  </a:cubicBezTo>
                  <a:cubicBezTo>
                    <a:pt x="81407" y="6858"/>
                    <a:pt x="115062" y="0"/>
                    <a:pt x="149098" y="0"/>
                  </a:cubicBezTo>
                  <a:close/>
                </a:path>
              </a:pathLst>
            </a:custGeom>
            <a:solidFill>
              <a:srgbClr val="979797"/>
            </a:solidFill>
          </p:spPr>
        </p:sp>
      </p:grpSp>
      <p:grpSp>
        <p:nvGrpSpPr>
          <p:cNvPr id="110" name="Group 110"/>
          <p:cNvGrpSpPr/>
          <p:nvPr/>
        </p:nvGrpSpPr>
        <p:grpSpPr>
          <a:xfrm rot="4761902">
            <a:off x="3391228" y="2561233"/>
            <a:ext cx="1831848" cy="5561069"/>
            <a:chOff x="0" y="0"/>
            <a:chExt cx="2442464" cy="7414758"/>
          </a:xfrm>
        </p:grpSpPr>
        <p:sp>
          <p:nvSpPr>
            <p:cNvPr id="111" name="Freeform 111"/>
            <p:cNvSpPr/>
            <p:nvPr/>
          </p:nvSpPr>
          <p:spPr>
            <a:xfrm>
              <a:off x="381" y="381"/>
              <a:ext cx="2441702" cy="7414260"/>
            </a:xfrm>
            <a:custGeom>
              <a:avLst/>
              <a:gdLst/>
              <a:ahLst/>
              <a:cxnLst/>
              <a:rect l="l" t="t" r="r" b="b"/>
              <a:pathLst>
                <a:path w="2441702" h="7414260">
                  <a:moveTo>
                    <a:pt x="0" y="11684"/>
                  </a:moveTo>
                  <a:lnTo>
                    <a:pt x="0" y="12827"/>
                  </a:lnTo>
                  <a:cubicBezTo>
                    <a:pt x="0" y="12446"/>
                    <a:pt x="0" y="12065"/>
                    <a:pt x="0" y="11684"/>
                  </a:cubicBezTo>
                  <a:close/>
                  <a:moveTo>
                    <a:pt x="2430018" y="0"/>
                  </a:moveTo>
                  <a:lnTo>
                    <a:pt x="2441702" y="6703187"/>
                  </a:lnTo>
                  <a:cubicBezTo>
                    <a:pt x="2441702" y="6888607"/>
                    <a:pt x="2323719" y="7069582"/>
                    <a:pt x="2083308" y="7207631"/>
                  </a:cubicBezTo>
                  <a:cubicBezTo>
                    <a:pt x="1842897" y="7345299"/>
                    <a:pt x="1531112" y="7414260"/>
                    <a:pt x="1219708" y="7414260"/>
                  </a:cubicBezTo>
                  <a:cubicBezTo>
                    <a:pt x="908685" y="7414260"/>
                    <a:pt x="598424" y="7345172"/>
                    <a:pt x="362077" y="7207631"/>
                  </a:cubicBezTo>
                  <a:cubicBezTo>
                    <a:pt x="125984" y="7073646"/>
                    <a:pt x="7620" y="6892290"/>
                    <a:pt x="7620" y="6715252"/>
                  </a:cubicBezTo>
                  <a:lnTo>
                    <a:pt x="0" y="12827"/>
                  </a:lnTo>
                  <a:cubicBezTo>
                    <a:pt x="381" y="193421"/>
                    <a:pt x="118364" y="370459"/>
                    <a:pt x="354330" y="500126"/>
                  </a:cubicBezTo>
                  <a:cubicBezTo>
                    <a:pt x="590677" y="637794"/>
                    <a:pt x="900557" y="706755"/>
                    <a:pt x="1211580" y="706755"/>
                  </a:cubicBezTo>
                  <a:cubicBezTo>
                    <a:pt x="1522222" y="706755"/>
                    <a:pt x="1833245" y="637667"/>
                    <a:pt x="2071624" y="500126"/>
                  </a:cubicBezTo>
                  <a:cubicBezTo>
                    <a:pt x="2311654" y="362458"/>
                    <a:pt x="2430018" y="181102"/>
                    <a:pt x="2430018" y="0"/>
                  </a:cubicBezTo>
                  <a:close/>
                </a:path>
              </a:pathLst>
            </a:custGeom>
            <a:solidFill>
              <a:srgbClr val="D8651B"/>
            </a:solidFill>
          </p:spPr>
        </p:sp>
      </p:grpSp>
      <p:grpSp>
        <p:nvGrpSpPr>
          <p:cNvPr id="112" name="Group 112"/>
          <p:cNvGrpSpPr/>
          <p:nvPr/>
        </p:nvGrpSpPr>
        <p:grpSpPr>
          <a:xfrm rot="4761902">
            <a:off x="3391228" y="2561233"/>
            <a:ext cx="1831848" cy="5561069"/>
            <a:chOff x="0" y="0"/>
            <a:chExt cx="2442464" cy="7414758"/>
          </a:xfrm>
        </p:grpSpPr>
        <p:sp>
          <p:nvSpPr>
            <p:cNvPr id="113" name="Freeform 113"/>
            <p:cNvSpPr/>
            <p:nvPr/>
          </p:nvSpPr>
          <p:spPr>
            <a:xfrm>
              <a:off x="381" y="381"/>
              <a:ext cx="2441702" cy="7414260"/>
            </a:xfrm>
            <a:custGeom>
              <a:avLst/>
              <a:gdLst/>
              <a:ahLst/>
              <a:cxnLst/>
              <a:rect l="l" t="t" r="r" b="b"/>
              <a:pathLst>
                <a:path w="2441702" h="7414260">
                  <a:moveTo>
                    <a:pt x="0" y="11684"/>
                  </a:moveTo>
                  <a:lnTo>
                    <a:pt x="0" y="12827"/>
                  </a:lnTo>
                  <a:cubicBezTo>
                    <a:pt x="0" y="12446"/>
                    <a:pt x="0" y="12065"/>
                    <a:pt x="0" y="11684"/>
                  </a:cubicBezTo>
                  <a:close/>
                  <a:moveTo>
                    <a:pt x="2430018" y="0"/>
                  </a:moveTo>
                  <a:lnTo>
                    <a:pt x="2441702" y="6703187"/>
                  </a:lnTo>
                  <a:cubicBezTo>
                    <a:pt x="2441702" y="6888607"/>
                    <a:pt x="2323719" y="7069582"/>
                    <a:pt x="2083308" y="7207631"/>
                  </a:cubicBezTo>
                  <a:cubicBezTo>
                    <a:pt x="1842897" y="7345299"/>
                    <a:pt x="1531112" y="7414260"/>
                    <a:pt x="1219708" y="7414260"/>
                  </a:cubicBezTo>
                  <a:cubicBezTo>
                    <a:pt x="908685" y="7414260"/>
                    <a:pt x="598424" y="7345172"/>
                    <a:pt x="362077" y="7207631"/>
                  </a:cubicBezTo>
                  <a:cubicBezTo>
                    <a:pt x="125984" y="7073646"/>
                    <a:pt x="7620" y="6892290"/>
                    <a:pt x="7620" y="6715252"/>
                  </a:cubicBezTo>
                  <a:lnTo>
                    <a:pt x="0" y="12827"/>
                  </a:lnTo>
                  <a:cubicBezTo>
                    <a:pt x="381" y="193421"/>
                    <a:pt x="118364" y="370459"/>
                    <a:pt x="354330" y="500126"/>
                  </a:cubicBezTo>
                  <a:cubicBezTo>
                    <a:pt x="590677" y="637794"/>
                    <a:pt x="900557" y="706755"/>
                    <a:pt x="1211580" y="706755"/>
                  </a:cubicBezTo>
                  <a:cubicBezTo>
                    <a:pt x="1522222" y="706755"/>
                    <a:pt x="1833245" y="637667"/>
                    <a:pt x="2071624" y="500126"/>
                  </a:cubicBezTo>
                  <a:cubicBezTo>
                    <a:pt x="2311654" y="362458"/>
                    <a:pt x="2430018" y="181102"/>
                    <a:pt x="2430018" y="0"/>
                  </a:cubicBezTo>
                  <a:close/>
                </a:path>
              </a:pathLst>
            </a:custGeom>
            <a:solidFill>
              <a:srgbClr val="FF9000"/>
            </a:solidFill>
          </p:spPr>
        </p:sp>
      </p:grpSp>
      <p:grpSp>
        <p:nvGrpSpPr>
          <p:cNvPr id="114" name="Group 114"/>
          <p:cNvGrpSpPr/>
          <p:nvPr/>
        </p:nvGrpSpPr>
        <p:grpSpPr>
          <a:xfrm rot="4761902">
            <a:off x="3915699" y="2135239"/>
            <a:ext cx="351561" cy="5228759"/>
            <a:chOff x="0" y="0"/>
            <a:chExt cx="468748" cy="6971679"/>
          </a:xfrm>
        </p:grpSpPr>
        <p:sp>
          <p:nvSpPr>
            <p:cNvPr id="115" name="Freeform 115"/>
            <p:cNvSpPr/>
            <p:nvPr/>
          </p:nvSpPr>
          <p:spPr>
            <a:xfrm>
              <a:off x="0" y="381"/>
              <a:ext cx="468757" cy="6971284"/>
            </a:xfrm>
            <a:custGeom>
              <a:avLst/>
              <a:gdLst/>
              <a:ahLst/>
              <a:cxnLst/>
              <a:rect l="l" t="t" r="r" b="b"/>
              <a:pathLst>
                <a:path w="468757" h="6971284">
                  <a:moveTo>
                    <a:pt x="0" y="0"/>
                  </a:moveTo>
                  <a:cubicBezTo>
                    <a:pt x="51308" y="54991"/>
                    <a:pt x="118364" y="106426"/>
                    <a:pt x="188976" y="149733"/>
                  </a:cubicBezTo>
                  <a:cubicBezTo>
                    <a:pt x="271653" y="196723"/>
                    <a:pt x="362331" y="236474"/>
                    <a:pt x="457073" y="267716"/>
                  </a:cubicBezTo>
                  <a:lnTo>
                    <a:pt x="468757" y="6971284"/>
                  </a:lnTo>
                  <a:cubicBezTo>
                    <a:pt x="374015" y="6939534"/>
                    <a:pt x="279781" y="6904229"/>
                    <a:pt x="201041" y="6852920"/>
                  </a:cubicBezTo>
                  <a:cubicBezTo>
                    <a:pt x="125984" y="6809613"/>
                    <a:pt x="62992" y="6762623"/>
                    <a:pt x="8001" y="6707251"/>
                  </a:cubicBezTo>
                  <a:lnTo>
                    <a:pt x="0" y="0"/>
                  </a:lnTo>
                  <a:close/>
                </a:path>
              </a:pathLst>
            </a:custGeom>
            <a:solidFill>
              <a:srgbClr val="FFFFFF">
                <a:alpha val="34118"/>
              </a:srgbClr>
            </a:solidFill>
          </p:spPr>
        </p:sp>
      </p:grpSp>
      <p:grpSp>
        <p:nvGrpSpPr>
          <p:cNvPr id="116" name="Group 116"/>
          <p:cNvGrpSpPr/>
          <p:nvPr/>
        </p:nvGrpSpPr>
        <p:grpSpPr>
          <a:xfrm rot="4761902">
            <a:off x="3784305" y="2640538"/>
            <a:ext cx="514398" cy="5099628"/>
            <a:chOff x="0" y="0"/>
            <a:chExt cx="685864" cy="6799504"/>
          </a:xfrm>
        </p:grpSpPr>
        <p:sp>
          <p:nvSpPr>
            <p:cNvPr id="117" name="Freeform 117"/>
            <p:cNvSpPr/>
            <p:nvPr/>
          </p:nvSpPr>
          <p:spPr>
            <a:xfrm>
              <a:off x="381" y="0"/>
              <a:ext cx="685165" cy="6799580"/>
            </a:xfrm>
            <a:custGeom>
              <a:avLst/>
              <a:gdLst/>
              <a:ahLst/>
              <a:cxnLst/>
              <a:rect l="l" t="t" r="r" b="b"/>
              <a:pathLst>
                <a:path w="685165" h="6799580">
                  <a:moveTo>
                    <a:pt x="0" y="0"/>
                  </a:moveTo>
                  <a:cubicBezTo>
                    <a:pt x="189103" y="63373"/>
                    <a:pt x="394081" y="91948"/>
                    <a:pt x="598043" y="91948"/>
                  </a:cubicBezTo>
                  <a:cubicBezTo>
                    <a:pt x="623316" y="91948"/>
                    <a:pt x="648208" y="91567"/>
                    <a:pt x="673481" y="90805"/>
                  </a:cubicBezTo>
                  <a:lnTo>
                    <a:pt x="685165" y="6798437"/>
                  </a:lnTo>
                  <a:cubicBezTo>
                    <a:pt x="659892" y="6799199"/>
                    <a:pt x="634238" y="6799580"/>
                    <a:pt x="608457" y="6799580"/>
                  </a:cubicBezTo>
                  <a:cubicBezTo>
                    <a:pt x="401320" y="6799580"/>
                    <a:pt x="193929" y="6770624"/>
                    <a:pt x="11684" y="6707632"/>
                  </a:cubicBezTo>
                  <a:lnTo>
                    <a:pt x="0" y="0"/>
                  </a:lnTo>
                  <a:close/>
                </a:path>
              </a:pathLst>
            </a:custGeom>
            <a:solidFill>
              <a:srgbClr val="FF3121">
                <a:alpha val="41569"/>
              </a:srgbClr>
            </a:solidFill>
          </p:spPr>
        </p:sp>
      </p:grpSp>
      <p:grpSp>
        <p:nvGrpSpPr>
          <p:cNvPr id="118" name="Group 118"/>
          <p:cNvGrpSpPr/>
          <p:nvPr/>
        </p:nvGrpSpPr>
        <p:grpSpPr>
          <a:xfrm rot="4761902">
            <a:off x="3908927" y="3099967"/>
            <a:ext cx="467142" cy="5122505"/>
            <a:chOff x="0" y="0"/>
            <a:chExt cx="622857" cy="6830007"/>
          </a:xfrm>
        </p:grpSpPr>
        <p:sp>
          <p:nvSpPr>
            <p:cNvPr id="119" name="Freeform 119"/>
            <p:cNvSpPr/>
            <p:nvPr/>
          </p:nvSpPr>
          <p:spPr>
            <a:xfrm>
              <a:off x="381" y="381"/>
              <a:ext cx="622173" cy="6829552"/>
            </a:xfrm>
            <a:custGeom>
              <a:avLst/>
              <a:gdLst/>
              <a:ahLst/>
              <a:cxnLst/>
              <a:rect l="l" t="t" r="r" b="b"/>
              <a:pathLst>
                <a:path w="622173" h="6829552">
                  <a:moveTo>
                    <a:pt x="610489" y="0"/>
                  </a:moveTo>
                  <a:lnTo>
                    <a:pt x="622173" y="6703569"/>
                  </a:lnTo>
                  <a:cubicBezTo>
                    <a:pt x="433197" y="6778244"/>
                    <a:pt x="220472" y="6817487"/>
                    <a:pt x="11811" y="6829552"/>
                  </a:cubicBezTo>
                  <a:lnTo>
                    <a:pt x="0" y="122047"/>
                  </a:lnTo>
                  <a:cubicBezTo>
                    <a:pt x="212725" y="117983"/>
                    <a:pt x="425450" y="74676"/>
                    <a:pt x="610489" y="0"/>
                  </a:cubicBezTo>
                  <a:close/>
                </a:path>
              </a:pathLst>
            </a:custGeom>
            <a:solidFill>
              <a:srgbClr val="FF3121">
                <a:alpha val="25882"/>
              </a:srgbClr>
            </a:solidFill>
          </p:spPr>
        </p:sp>
      </p:grpSp>
      <p:grpSp>
        <p:nvGrpSpPr>
          <p:cNvPr id="120" name="Group 120"/>
          <p:cNvGrpSpPr/>
          <p:nvPr/>
        </p:nvGrpSpPr>
        <p:grpSpPr>
          <a:xfrm rot="4761902">
            <a:off x="6031733" y="4296493"/>
            <a:ext cx="1999802" cy="1057732"/>
            <a:chOff x="0" y="0"/>
            <a:chExt cx="2666403" cy="1410309"/>
          </a:xfrm>
        </p:grpSpPr>
        <p:sp>
          <p:nvSpPr>
            <p:cNvPr id="121" name="Freeform 121"/>
            <p:cNvSpPr/>
            <p:nvPr/>
          </p:nvSpPr>
          <p:spPr>
            <a:xfrm>
              <a:off x="0" y="381"/>
              <a:ext cx="2666492" cy="1409827"/>
            </a:xfrm>
            <a:custGeom>
              <a:avLst/>
              <a:gdLst/>
              <a:ahLst/>
              <a:cxnLst/>
              <a:rect l="l" t="t" r="r" b="b"/>
              <a:pathLst>
                <a:path w="2666492" h="1409827">
                  <a:moveTo>
                    <a:pt x="1333627" y="0"/>
                  </a:moveTo>
                  <a:cubicBezTo>
                    <a:pt x="1644269" y="0"/>
                    <a:pt x="1955673" y="68580"/>
                    <a:pt x="2193671" y="206629"/>
                  </a:cubicBezTo>
                  <a:cubicBezTo>
                    <a:pt x="2666492" y="482346"/>
                    <a:pt x="2666492" y="927481"/>
                    <a:pt x="2190115" y="1203198"/>
                  </a:cubicBezTo>
                  <a:cubicBezTo>
                    <a:pt x="1951736" y="1340866"/>
                    <a:pt x="1640713" y="1409827"/>
                    <a:pt x="1330071" y="1409827"/>
                  </a:cubicBezTo>
                  <a:cubicBezTo>
                    <a:pt x="1019048" y="1409827"/>
                    <a:pt x="709168" y="1340739"/>
                    <a:pt x="472821" y="1203198"/>
                  </a:cubicBezTo>
                  <a:cubicBezTo>
                    <a:pt x="0" y="927481"/>
                    <a:pt x="0" y="482473"/>
                    <a:pt x="476758" y="206756"/>
                  </a:cubicBezTo>
                  <a:cubicBezTo>
                    <a:pt x="712724" y="68707"/>
                    <a:pt x="1022985" y="0"/>
                    <a:pt x="1333627" y="0"/>
                  </a:cubicBezTo>
                  <a:close/>
                </a:path>
              </a:pathLst>
            </a:custGeom>
            <a:solidFill>
              <a:srgbClr val="FF3121"/>
            </a:solidFill>
          </p:spPr>
        </p:sp>
      </p:grpSp>
      <p:grpSp>
        <p:nvGrpSpPr>
          <p:cNvPr id="122" name="Group 122"/>
          <p:cNvGrpSpPr/>
          <p:nvPr/>
        </p:nvGrpSpPr>
        <p:grpSpPr>
          <a:xfrm rot="4761902">
            <a:off x="3390738" y="2564346"/>
            <a:ext cx="1831848" cy="5561069"/>
            <a:chOff x="0" y="0"/>
            <a:chExt cx="2442464" cy="7414758"/>
          </a:xfrm>
        </p:grpSpPr>
        <p:sp>
          <p:nvSpPr>
            <p:cNvPr id="123" name="Freeform 123"/>
            <p:cNvSpPr/>
            <p:nvPr/>
          </p:nvSpPr>
          <p:spPr>
            <a:xfrm>
              <a:off x="381" y="381"/>
              <a:ext cx="2441702" cy="7414260"/>
            </a:xfrm>
            <a:custGeom>
              <a:avLst/>
              <a:gdLst/>
              <a:ahLst/>
              <a:cxnLst/>
              <a:rect l="l" t="t" r="r" b="b"/>
              <a:pathLst>
                <a:path w="2441702" h="7414260">
                  <a:moveTo>
                    <a:pt x="0" y="11684"/>
                  </a:moveTo>
                  <a:lnTo>
                    <a:pt x="0" y="12827"/>
                  </a:lnTo>
                  <a:cubicBezTo>
                    <a:pt x="0" y="12446"/>
                    <a:pt x="0" y="12065"/>
                    <a:pt x="0" y="11684"/>
                  </a:cubicBezTo>
                  <a:close/>
                  <a:moveTo>
                    <a:pt x="2430018" y="0"/>
                  </a:moveTo>
                  <a:lnTo>
                    <a:pt x="2441702" y="6703187"/>
                  </a:lnTo>
                  <a:cubicBezTo>
                    <a:pt x="2441702" y="6888607"/>
                    <a:pt x="2323719" y="7069582"/>
                    <a:pt x="2083308" y="7207631"/>
                  </a:cubicBezTo>
                  <a:cubicBezTo>
                    <a:pt x="1842897" y="7345299"/>
                    <a:pt x="1531112" y="7414260"/>
                    <a:pt x="1219708" y="7414260"/>
                  </a:cubicBezTo>
                  <a:cubicBezTo>
                    <a:pt x="908685" y="7414260"/>
                    <a:pt x="598424" y="7345172"/>
                    <a:pt x="362077" y="7207631"/>
                  </a:cubicBezTo>
                  <a:cubicBezTo>
                    <a:pt x="125984" y="7073646"/>
                    <a:pt x="7620" y="6892290"/>
                    <a:pt x="7620" y="6715252"/>
                  </a:cubicBezTo>
                  <a:lnTo>
                    <a:pt x="0" y="12827"/>
                  </a:lnTo>
                  <a:cubicBezTo>
                    <a:pt x="381" y="193421"/>
                    <a:pt x="118364" y="370459"/>
                    <a:pt x="354330" y="500126"/>
                  </a:cubicBezTo>
                  <a:cubicBezTo>
                    <a:pt x="590677" y="637794"/>
                    <a:pt x="900557" y="706755"/>
                    <a:pt x="1211580" y="706755"/>
                  </a:cubicBezTo>
                  <a:cubicBezTo>
                    <a:pt x="1522222" y="706755"/>
                    <a:pt x="1833245" y="637667"/>
                    <a:pt x="2071624" y="500126"/>
                  </a:cubicBezTo>
                  <a:cubicBezTo>
                    <a:pt x="2311654" y="362458"/>
                    <a:pt x="2430018" y="181102"/>
                    <a:pt x="2430018" y="0"/>
                  </a:cubicBezTo>
                  <a:close/>
                </a:path>
              </a:pathLst>
            </a:custGeom>
            <a:solidFill>
              <a:srgbClr val="FF3121">
                <a:alpha val="32941"/>
              </a:srgbClr>
            </a:solidFill>
          </p:spPr>
        </p:sp>
      </p:grpSp>
      <p:grpSp>
        <p:nvGrpSpPr>
          <p:cNvPr id="124" name="Group 124"/>
          <p:cNvGrpSpPr/>
          <p:nvPr/>
        </p:nvGrpSpPr>
        <p:grpSpPr>
          <a:xfrm rot="4761902">
            <a:off x="6838468" y="3476415"/>
            <a:ext cx="1819808" cy="2425499"/>
            <a:chOff x="0" y="0"/>
            <a:chExt cx="2426410" cy="3233999"/>
          </a:xfrm>
        </p:grpSpPr>
        <p:sp>
          <p:nvSpPr>
            <p:cNvPr id="125" name="Freeform 125"/>
            <p:cNvSpPr/>
            <p:nvPr/>
          </p:nvSpPr>
          <p:spPr>
            <a:xfrm>
              <a:off x="381" y="381"/>
              <a:ext cx="2426081" cy="3233674"/>
            </a:xfrm>
            <a:custGeom>
              <a:avLst/>
              <a:gdLst/>
              <a:ahLst/>
              <a:cxnLst/>
              <a:rect l="l" t="t" r="r" b="b"/>
              <a:pathLst>
                <a:path w="2426081" h="3233674">
                  <a:moveTo>
                    <a:pt x="0" y="2575814"/>
                  </a:moveTo>
                  <a:cubicBezTo>
                    <a:pt x="23241" y="1279906"/>
                    <a:pt x="618109" y="0"/>
                    <a:pt x="1220851" y="4064"/>
                  </a:cubicBezTo>
                  <a:cubicBezTo>
                    <a:pt x="1819275" y="11684"/>
                    <a:pt x="2406396" y="1311656"/>
                    <a:pt x="2426081" y="2591562"/>
                  </a:cubicBezTo>
                  <a:cubicBezTo>
                    <a:pt x="2315718" y="2949956"/>
                    <a:pt x="1823339" y="3233674"/>
                    <a:pt x="1220851" y="3233674"/>
                  </a:cubicBezTo>
                  <a:cubicBezTo>
                    <a:pt x="610489" y="3229610"/>
                    <a:pt x="106426" y="2930144"/>
                    <a:pt x="0" y="2575814"/>
                  </a:cubicBezTo>
                  <a:close/>
                </a:path>
              </a:pathLst>
            </a:custGeom>
            <a:solidFill>
              <a:srgbClr val="FF9000"/>
            </a:solidFill>
          </p:spPr>
        </p:sp>
      </p:grpSp>
      <p:grpSp>
        <p:nvGrpSpPr>
          <p:cNvPr id="126" name="Group 126"/>
          <p:cNvGrpSpPr/>
          <p:nvPr/>
        </p:nvGrpSpPr>
        <p:grpSpPr>
          <a:xfrm rot="4761902">
            <a:off x="1091476" y="6322416"/>
            <a:ext cx="658875" cy="1296128"/>
            <a:chOff x="0" y="0"/>
            <a:chExt cx="878500" cy="1728171"/>
          </a:xfrm>
        </p:grpSpPr>
        <p:sp>
          <p:nvSpPr>
            <p:cNvPr id="127" name="Freeform 127"/>
            <p:cNvSpPr/>
            <p:nvPr/>
          </p:nvSpPr>
          <p:spPr>
            <a:xfrm>
              <a:off x="0" y="0"/>
              <a:ext cx="878586" cy="1728089"/>
            </a:xfrm>
            <a:custGeom>
              <a:avLst/>
              <a:gdLst/>
              <a:ahLst/>
              <a:cxnLst/>
              <a:rect l="l" t="t" r="r" b="b"/>
              <a:pathLst>
                <a:path w="878586" h="1728089">
                  <a:moveTo>
                    <a:pt x="0" y="4064"/>
                  </a:moveTo>
                  <a:lnTo>
                    <a:pt x="0" y="4826"/>
                  </a:lnTo>
                  <a:cubicBezTo>
                    <a:pt x="0" y="4445"/>
                    <a:pt x="0" y="4445"/>
                    <a:pt x="0" y="4064"/>
                  </a:cubicBezTo>
                  <a:close/>
                  <a:moveTo>
                    <a:pt x="874522" y="0"/>
                  </a:moveTo>
                  <a:lnTo>
                    <a:pt x="878586" y="1472946"/>
                  </a:lnTo>
                  <a:cubicBezTo>
                    <a:pt x="878586" y="1540002"/>
                    <a:pt x="839216" y="1602994"/>
                    <a:pt x="752602" y="1654302"/>
                  </a:cubicBezTo>
                  <a:cubicBezTo>
                    <a:pt x="665861" y="1703705"/>
                    <a:pt x="553593" y="1728089"/>
                    <a:pt x="441198" y="1728089"/>
                  </a:cubicBezTo>
                  <a:cubicBezTo>
                    <a:pt x="329184" y="1728089"/>
                    <a:pt x="216916" y="1703578"/>
                    <a:pt x="130175" y="1654302"/>
                  </a:cubicBezTo>
                  <a:cubicBezTo>
                    <a:pt x="47498" y="1602867"/>
                    <a:pt x="4191" y="1539875"/>
                    <a:pt x="4191" y="1476883"/>
                  </a:cubicBezTo>
                  <a:lnTo>
                    <a:pt x="0" y="4826"/>
                  </a:lnTo>
                  <a:cubicBezTo>
                    <a:pt x="381" y="67437"/>
                    <a:pt x="43688" y="134112"/>
                    <a:pt x="125984" y="181356"/>
                  </a:cubicBezTo>
                  <a:cubicBezTo>
                    <a:pt x="212725" y="230378"/>
                    <a:pt x="324993" y="255143"/>
                    <a:pt x="437388" y="255143"/>
                  </a:cubicBezTo>
                  <a:cubicBezTo>
                    <a:pt x="549402" y="255143"/>
                    <a:pt x="661670" y="230251"/>
                    <a:pt x="748411" y="181356"/>
                  </a:cubicBezTo>
                  <a:cubicBezTo>
                    <a:pt x="831088" y="133985"/>
                    <a:pt x="874522" y="62992"/>
                    <a:pt x="874522" y="0"/>
                  </a:cubicBezTo>
                  <a:close/>
                </a:path>
              </a:pathLst>
            </a:custGeom>
            <a:solidFill>
              <a:srgbClr val="979797"/>
            </a:solidFill>
          </p:spPr>
        </p:sp>
      </p:grpSp>
      <p:grpSp>
        <p:nvGrpSpPr>
          <p:cNvPr id="128" name="Group 128"/>
          <p:cNvGrpSpPr/>
          <p:nvPr/>
        </p:nvGrpSpPr>
        <p:grpSpPr>
          <a:xfrm rot="4761902">
            <a:off x="1693848" y="6658214"/>
            <a:ext cx="723890" cy="379868"/>
            <a:chOff x="0" y="0"/>
            <a:chExt cx="965186" cy="506491"/>
          </a:xfrm>
        </p:grpSpPr>
        <p:sp>
          <p:nvSpPr>
            <p:cNvPr id="129" name="Freeform 129"/>
            <p:cNvSpPr/>
            <p:nvPr/>
          </p:nvSpPr>
          <p:spPr>
            <a:xfrm>
              <a:off x="0" y="381"/>
              <a:ext cx="965200" cy="506095"/>
            </a:xfrm>
            <a:custGeom>
              <a:avLst/>
              <a:gdLst/>
              <a:ahLst/>
              <a:cxnLst/>
              <a:rect l="l" t="t" r="r" b="b"/>
              <a:pathLst>
                <a:path w="965200" h="506095">
                  <a:moveTo>
                    <a:pt x="486029" y="0"/>
                  </a:moveTo>
                  <a:cubicBezTo>
                    <a:pt x="598805" y="0"/>
                    <a:pt x="711200" y="24511"/>
                    <a:pt x="795782" y="73914"/>
                  </a:cubicBezTo>
                  <a:cubicBezTo>
                    <a:pt x="965200" y="172212"/>
                    <a:pt x="965200" y="333502"/>
                    <a:pt x="795782" y="432308"/>
                  </a:cubicBezTo>
                  <a:cubicBezTo>
                    <a:pt x="709041" y="481330"/>
                    <a:pt x="596773" y="506095"/>
                    <a:pt x="484759" y="506095"/>
                  </a:cubicBezTo>
                  <a:cubicBezTo>
                    <a:pt x="372364" y="506095"/>
                    <a:pt x="259969" y="481203"/>
                    <a:pt x="173355" y="432308"/>
                  </a:cubicBezTo>
                  <a:cubicBezTo>
                    <a:pt x="0" y="333502"/>
                    <a:pt x="0" y="172212"/>
                    <a:pt x="173355" y="73914"/>
                  </a:cubicBezTo>
                  <a:cubicBezTo>
                    <a:pt x="260096" y="24511"/>
                    <a:pt x="373253" y="0"/>
                    <a:pt x="486029" y="0"/>
                  </a:cubicBezTo>
                  <a:close/>
                </a:path>
              </a:pathLst>
            </a:custGeom>
            <a:solidFill>
              <a:srgbClr val="C1C8DC"/>
            </a:solidFill>
          </p:spPr>
        </p:sp>
      </p:grpSp>
      <p:grpSp>
        <p:nvGrpSpPr>
          <p:cNvPr id="130" name="Group 130"/>
          <p:cNvGrpSpPr/>
          <p:nvPr/>
        </p:nvGrpSpPr>
        <p:grpSpPr>
          <a:xfrm rot="4761902">
            <a:off x="849906" y="6622135"/>
            <a:ext cx="951442" cy="741677"/>
            <a:chOff x="0" y="0"/>
            <a:chExt cx="1268589" cy="988902"/>
          </a:xfrm>
        </p:grpSpPr>
        <p:sp>
          <p:nvSpPr>
            <p:cNvPr id="131" name="Freeform 131"/>
            <p:cNvSpPr/>
            <p:nvPr/>
          </p:nvSpPr>
          <p:spPr>
            <a:xfrm>
              <a:off x="0" y="0"/>
              <a:ext cx="1268222" cy="988822"/>
            </a:xfrm>
            <a:custGeom>
              <a:avLst/>
              <a:gdLst/>
              <a:ahLst/>
              <a:cxnLst/>
              <a:rect l="l" t="t" r="r" b="b"/>
              <a:pathLst>
                <a:path w="1268222" h="988822">
                  <a:moveTo>
                    <a:pt x="1071118" y="0"/>
                  </a:moveTo>
                  <a:lnTo>
                    <a:pt x="1268222" y="622427"/>
                  </a:lnTo>
                  <a:cubicBezTo>
                    <a:pt x="1268222" y="717169"/>
                    <a:pt x="1201166" y="807466"/>
                    <a:pt x="1079246" y="882523"/>
                  </a:cubicBezTo>
                  <a:cubicBezTo>
                    <a:pt x="953262" y="953135"/>
                    <a:pt x="790702" y="988822"/>
                    <a:pt x="629412" y="988822"/>
                  </a:cubicBezTo>
                  <a:cubicBezTo>
                    <a:pt x="468122" y="988822"/>
                    <a:pt x="307594" y="953135"/>
                    <a:pt x="185166" y="882523"/>
                  </a:cubicBezTo>
                  <a:cubicBezTo>
                    <a:pt x="59055" y="815467"/>
                    <a:pt x="0" y="720852"/>
                    <a:pt x="0" y="626491"/>
                  </a:cubicBezTo>
                  <a:lnTo>
                    <a:pt x="188976" y="8001"/>
                  </a:lnTo>
                  <a:cubicBezTo>
                    <a:pt x="188976" y="70993"/>
                    <a:pt x="232283" y="133985"/>
                    <a:pt x="322961" y="185420"/>
                  </a:cubicBezTo>
                  <a:cubicBezTo>
                    <a:pt x="407670" y="234442"/>
                    <a:pt x="518795" y="259207"/>
                    <a:pt x="630809" y="259207"/>
                  </a:cubicBezTo>
                  <a:cubicBezTo>
                    <a:pt x="742315" y="259207"/>
                    <a:pt x="854710" y="234315"/>
                    <a:pt x="941451" y="185420"/>
                  </a:cubicBezTo>
                  <a:cubicBezTo>
                    <a:pt x="1024128" y="133985"/>
                    <a:pt x="1071118" y="67056"/>
                    <a:pt x="1071118" y="0"/>
                  </a:cubicBezTo>
                  <a:close/>
                </a:path>
              </a:pathLst>
            </a:custGeom>
            <a:solidFill>
              <a:srgbClr val="FFFFFF"/>
            </a:solidFill>
          </p:spPr>
        </p:sp>
      </p:grpSp>
      <p:grpSp>
        <p:nvGrpSpPr>
          <p:cNvPr id="132" name="Group 132"/>
          <p:cNvGrpSpPr/>
          <p:nvPr/>
        </p:nvGrpSpPr>
        <p:grpSpPr>
          <a:xfrm rot="4761902">
            <a:off x="1117846" y="6410085"/>
            <a:ext cx="245310" cy="611642"/>
            <a:chOff x="0" y="0"/>
            <a:chExt cx="327080" cy="815523"/>
          </a:xfrm>
        </p:grpSpPr>
        <p:sp>
          <p:nvSpPr>
            <p:cNvPr id="133" name="Freeform 133"/>
            <p:cNvSpPr/>
            <p:nvPr/>
          </p:nvSpPr>
          <p:spPr>
            <a:xfrm>
              <a:off x="0" y="0"/>
              <a:ext cx="327025" cy="815467"/>
            </a:xfrm>
            <a:custGeom>
              <a:avLst/>
              <a:gdLst/>
              <a:ahLst/>
              <a:cxnLst/>
              <a:rect l="l" t="t" r="r" b="b"/>
              <a:pathLst>
                <a:path w="327025" h="815467">
                  <a:moveTo>
                    <a:pt x="161290" y="0"/>
                  </a:moveTo>
                  <a:cubicBezTo>
                    <a:pt x="173355" y="19685"/>
                    <a:pt x="201041" y="39370"/>
                    <a:pt x="228346" y="55372"/>
                  </a:cubicBezTo>
                  <a:cubicBezTo>
                    <a:pt x="260096" y="75057"/>
                    <a:pt x="291338" y="86614"/>
                    <a:pt x="327025" y="98679"/>
                  </a:cubicBezTo>
                  <a:lnTo>
                    <a:pt x="240411" y="815467"/>
                  </a:lnTo>
                  <a:cubicBezTo>
                    <a:pt x="189103" y="803402"/>
                    <a:pt x="145669" y="783717"/>
                    <a:pt x="102362" y="756412"/>
                  </a:cubicBezTo>
                  <a:cubicBezTo>
                    <a:pt x="59055" y="732790"/>
                    <a:pt x="23622" y="709168"/>
                    <a:pt x="0" y="677418"/>
                  </a:cubicBezTo>
                  <a:lnTo>
                    <a:pt x="161290" y="0"/>
                  </a:lnTo>
                  <a:close/>
                </a:path>
              </a:pathLst>
            </a:custGeom>
            <a:solidFill>
              <a:srgbClr val="979797">
                <a:alpha val="30196"/>
              </a:srgbClr>
            </a:solidFill>
          </p:spPr>
        </p:sp>
      </p:grpSp>
      <p:grpSp>
        <p:nvGrpSpPr>
          <p:cNvPr id="134" name="Group 134"/>
          <p:cNvGrpSpPr/>
          <p:nvPr/>
        </p:nvGrpSpPr>
        <p:grpSpPr>
          <a:xfrm rot="4761902">
            <a:off x="1323784" y="6726234"/>
            <a:ext cx="723890" cy="382878"/>
            <a:chOff x="0" y="0"/>
            <a:chExt cx="965186" cy="510505"/>
          </a:xfrm>
        </p:grpSpPr>
        <p:sp>
          <p:nvSpPr>
            <p:cNvPr id="135" name="Freeform 135"/>
            <p:cNvSpPr/>
            <p:nvPr/>
          </p:nvSpPr>
          <p:spPr>
            <a:xfrm>
              <a:off x="0" y="381"/>
              <a:ext cx="965200" cy="510032"/>
            </a:xfrm>
            <a:custGeom>
              <a:avLst/>
              <a:gdLst/>
              <a:ahLst/>
              <a:cxnLst/>
              <a:rect l="l" t="t" r="r" b="b"/>
              <a:pathLst>
                <a:path w="965200" h="510032">
                  <a:moveTo>
                    <a:pt x="486029" y="0"/>
                  </a:moveTo>
                  <a:cubicBezTo>
                    <a:pt x="598805" y="0"/>
                    <a:pt x="711200" y="24511"/>
                    <a:pt x="795782" y="73914"/>
                  </a:cubicBezTo>
                  <a:cubicBezTo>
                    <a:pt x="965200" y="172212"/>
                    <a:pt x="965200" y="337566"/>
                    <a:pt x="795782" y="436245"/>
                  </a:cubicBezTo>
                  <a:cubicBezTo>
                    <a:pt x="709041" y="485267"/>
                    <a:pt x="596773" y="510032"/>
                    <a:pt x="484759" y="510032"/>
                  </a:cubicBezTo>
                  <a:cubicBezTo>
                    <a:pt x="372364" y="510032"/>
                    <a:pt x="259969" y="485140"/>
                    <a:pt x="173355" y="436245"/>
                  </a:cubicBezTo>
                  <a:cubicBezTo>
                    <a:pt x="0" y="337566"/>
                    <a:pt x="0" y="172212"/>
                    <a:pt x="173355" y="73914"/>
                  </a:cubicBezTo>
                  <a:cubicBezTo>
                    <a:pt x="260096" y="24511"/>
                    <a:pt x="373253" y="0"/>
                    <a:pt x="486029" y="0"/>
                  </a:cubicBezTo>
                  <a:close/>
                </a:path>
              </a:pathLst>
            </a:custGeom>
            <a:solidFill>
              <a:srgbClr val="979797"/>
            </a:solidFill>
          </p:spPr>
        </p:sp>
      </p:grpSp>
      <p:grpSp>
        <p:nvGrpSpPr>
          <p:cNvPr id="136" name="Group 136"/>
          <p:cNvGrpSpPr/>
          <p:nvPr/>
        </p:nvGrpSpPr>
        <p:grpSpPr>
          <a:xfrm rot="4761902">
            <a:off x="1840479" y="6181700"/>
            <a:ext cx="658875" cy="1296128"/>
            <a:chOff x="0" y="0"/>
            <a:chExt cx="878500" cy="1728171"/>
          </a:xfrm>
        </p:grpSpPr>
        <p:sp>
          <p:nvSpPr>
            <p:cNvPr id="137" name="Freeform 137"/>
            <p:cNvSpPr/>
            <p:nvPr/>
          </p:nvSpPr>
          <p:spPr>
            <a:xfrm>
              <a:off x="0" y="0"/>
              <a:ext cx="878586" cy="1728089"/>
            </a:xfrm>
            <a:custGeom>
              <a:avLst/>
              <a:gdLst/>
              <a:ahLst/>
              <a:cxnLst/>
              <a:rect l="l" t="t" r="r" b="b"/>
              <a:pathLst>
                <a:path w="878586" h="1728089">
                  <a:moveTo>
                    <a:pt x="0" y="8001"/>
                  </a:moveTo>
                  <a:lnTo>
                    <a:pt x="0" y="8890"/>
                  </a:lnTo>
                  <a:cubicBezTo>
                    <a:pt x="0" y="8382"/>
                    <a:pt x="0" y="8001"/>
                    <a:pt x="0" y="8001"/>
                  </a:cubicBezTo>
                  <a:close/>
                  <a:moveTo>
                    <a:pt x="874522" y="0"/>
                  </a:moveTo>
                  <a:lnTo>
                    <a:pt x="878586" y="1473327"/>
                  </a:lnTo>
                  <a:cubicBezTo>
                    <a:pt x="878586" y="1543939"/>
                    <a:pt x="839216" y="1606931"/>
                    <a:pt x="752602" y="1654302"/>
                  </a:cubicBezTo>
                  <a:cubicBezTo>
                    <a:pt x="665861" y="1703705"/>
                    <a:pt x="553593" y="1728089"/>
                    <a:pt x="441198" y="1728089"/>
                  </a:cubicBezTo>
                  <a:cubicBezTo>
                    <a:pt x="329184" y="1728089"/>
                    <a:pt x="216916" y="1703578"/>
                    <a:pt x="130175" y="1654302"/>
                  </a:cubicBezTo>
                  <a:cubicBezTo>
                    <a:pt x="47498" y="1606931"/>
                    <a:pt x="4191" y="1539875"/>
                    <a:pt x="4191" y="1476883"/>
                  </a:cubicBezTo>
                  <a:lnTo>
                    <a:pt x="0" y="8890"/>
                  </a:lnTo>
                  <a:cubicBezTo>
                    <a:pt x="381" y="71501"/>
                    <a:pt x="43688" y="134112"/>
                    <a:pt x="125984" y="185039"/>
                  </a:cubicBezTo>
                  <a:cubicBezTo>
                    <a:pt x="212725" y="234442"/>
                    <a:pt x="324993" y="258826"/>
                    <a:pt x="437388" y="258826"/>
                  </a:cubicBezTo>
                  <a:cubicBezTo>
                    <a:pt x="549402" y="258826"/>
                    <a:pt x="661670" y="234315"/>
                    <a:pt x="748411" y="185039"/>
                  </a:cubicBezTo>
                  <a:cubicBezTo>
                    <a:pt x="831088" y="133985"/>
                    <a:pt x="874522" y="62992"/>
                    <a:pt x="874522" y="0"/>
                  </a:cubicBezTo>
                  <a:close/>
                </a:path>
              </a:pathLst>
            </a:custGeom>
            <a:solidFill>
              <a:srgbClr val="FFFFFF"/>
            </a:solidFill>
          </p:spPr>
        </p:sp>
      </p:grpSp>
      <p:grpSp>
        <p:nvGrpSpPr>
          <p:cNvPr id="138" name="Group 138"/>
          <p:cNvGrpSpPr/>
          <p:nvPr/>
        </p:nvGrpSpPr>
        <p:grpSpPr>
          <a:xfrm rot="4761902">
            <a:off x="2025973" y="6031343"/>
            <a:ext cx="130330" cy="1178736"/>
            <a:chOff x="0" y="0"/>
            <a:chExt cx="173774" cy="1571647"/>
          </a:xfrm>
        </p:grpSpPr>
        <p:sp>
          <p:nvSpPr>
            <p:cNvPr id="139" name="Freeform 139"/>
            <p:cNvSpPr/>
            <p:nvPr/>
          </p:nvSpPr>
          <p:spPr>
            <a:xfrm>
              <a:off x="0" y="0"/>
              <a:ext cx="173355" cy="1571625"/>
            </a:xfrm>
            <a:custGeom>
              <a:avLst/>
              <a:gdLst/>
              <a:ahLst/>
              <a:cxnLst/>
              <a:rect l="l" t="t" r="r" b="b"/>
              <a:pathLst>
                <a:path w="173355" h="1571625">
                  <a:moveTo>
                    <a:pt x="0" y="0"/>
                  </a:moveTo>
                  <a:cubicBezTo>
                    <a:pt x="12065" y="19685"/>
                    <a:pt x="39751" y="35306"/>
                    <a:pt x="67056" y="54991"/>
                  </a:cubicBezTo>
                  <a:cubicBezTo>
                    <a:pt x="98806" y="75057"/>
                    <a:pt x="134112" y="86741"/>
                    <a:pt x="165735" y="98298"/>
                  </a:cubicBezTo>
                  <a:lnTo>
                    <a:pt x="173355" y="1571625"/>
                  </a:lnTo>
                  <a:cubicBezTo>
                    <a:pt x="138049" y="1555623"/>
                    <a:pt x="102743" y="1539875"/>
                    <a:pt x="75057" y="1524254"/>
                  </a:cubicBezTo>
                  <a:cubicBezTo>
                    <a:pt x="47371" y="1508633"/>
                    <a:pt x="23749" y="1492504"/>
                    <a:pt x="4064" y="1472819"/>
                  </a:cubicBezTo>
                  <a:lnTo>
                    <a:pt x="0" y="0"/>
                  </a:lnTo>
                  <a:close/>
                </a:path>
              </a:pathLst>
            </a:custGeom>
            <a:solidFill>
              <a:srgbClr val="979797">
                <a:alpha val="30196"/>
              </a:srgbClr>
            </a:solidFill>
          </p:spPr>
        </p:sp>
      </p:grpSp>
      <p:grpSp>
        <p:nvGrpSpPr>
          <p:cNvPr id="140" name="Group 140"/>
          <p:cNvGrpSpPr/>
          <p:nvPr/>
        </p:nvGrpSpPr>
        <p:grpSpPr>
          <a:xfrm rot="4761902">
            <a:off x="2441372" y="6516271"/>
            <a:ext cx="723890" cy="382878"/>
            <a:chOff x="0" y="0"/>
            <a:chExt cx="965186" cy="510505"/>
          </a:xfrm>
        </p:grpSpPr>
        <p:sp>
          <p:nvSpPr>
            <p:cNvPr id="141" name="Freeform 141"/>
            <p:cNvSpPr/>
            <p:nvPr/>
          </p:nvSpPr>
          <p:spPr>
            <a:xfrm>
              <a:off x="0" y="381"/>
              <a:ext cx="965200" cy="509651"/>
            </a:xfrm>
            <a:custGeom>
              <a:avLst/>
              <a:gdLst/>
              <a:ahLst/>
              <a:cxnLst/>
              <a:rect l="l" t="t" r="r" b="b"/>
              <a:pathLst>
                <a:path w="965200" h="509651">
                  <a:moveTo>
                    <a:pt x="486029" y="0"/>
                  </a:moveTo>
                  <a:cubicBezTo>
                    <a:pt x="598805" y="0"/>
                    <a:pt x="711200" y="24511"/>
                    <a:pt x="795782" y="73914"/>
                  </a:cubicBezTo>
                  <a:cubicBezTo>
                    <a:pt x="965200" y="172212"/>
                    <a:pt x="965200" y="337566"/>
                    <a:pt x="795782" y="435864"/>
                  </a:cubicBezTo>
                  <a:cubicBezTo>
                    <a:pt x="709041" y="485267"/>
                    <a:pt x="596773" y="509651"/>
                    <a:pt x="484759" y="509651"/>
                  </a:cubicBezTo>
                  <a:cubicBezTo>
                    <a:pt x="372364" y="509651"/>
                    <a:pt x="259969" y="485140"/>
                    <a:pt x="173355" y="435864"/>
                  </a:cubicBezTo>
                  <a:cubicBezTo>
                    <a:pt x="0" y="337566"/>
                    <a:pt x="0" y="172212"/>
                    <a:pt x="173355" y="73914"/>
                  </a:cubicBezTo>
                  <a:cubicBezTo>
                    <a:pt x="260096" y="24511"/>
                    <a:pt x="373253" y="0"/>
                    <a:pt x="486029" y="0"/>
                  </a:cubicBezTo>
                  <a:close/>
                </a:path>
              </a:pathLst>
            </a:custGeom>
            <a:solidFill>
              <a:srgbClr val="979797"/>
            </a:solidFill>
          </p:spPr>
        </p:sp>
      </p:grpSp>
      <p:grpSp>
        <p:nvGrpSpPr>
          <p:cNvPr id="142" name="Group 142"/>
          <p:cNvGrpSpPr/>
          <p:nvPr/>
        </p:nvGrpSpPr>
        <p:grpSpPr>
          <a:xfrm rot="4761902">
            <a:off x="2949341" y="5973227"/>
            <a:ext cx="658875" cy="1296429"/>
            <a:chOff x="0" y="0"/>
            <a:chExt cx="878500" cy="1728571"/>
          </a:xfrm>
        </p:grpSpPr>
        <p:sp>
          <p:nvSpPr>
            <p:cNvPr id="143" name="Freeform 143"/>
            <p:cNvSpPr/>
            <p:nvPr/>
          </p:nvSpPr>
          <p:spPr>
            <a:xfrm>
              <a:off x="0" y="0"/>
              <a:ext cx="878586" cy="1728089"/>
            </a:xfrm>
            <a:custGeom>
              <a:avLst/>
              <a:gdLst/>
              <a:ahLst/>
              <a:cxnLst/>
              <a:rect l="l" t="t" r="r" b="b"/>
              <a:pathLst>
                <a:path w="878586" h="1728089">
                  <a:moveTo>
                    <a:pt x="0" y="4064"/>
                  </a:moveTo>
                  <a:lnTo>
                    <a:pt x="0" y="4826"/>
                  </a:lnTo>
                  <a:cubicBezTo>
                    <a:pt x="0" y="4445"/>
                    <a:pt x="0" y="4445"/>
                    <a:pt x="0" y="4064"/>
                  </a:cubicBezTo>
                  <a:close/>
                  <a:moveTo>
                    <a:pt x="874522" y="0"/>
                  </a:moveTo>
                  <a:lnTo>
                    <a:pt x="878586" y="1469263"/>
                  </a:lnTo>
                  <a:cubicBezTo>
                    <a:pt x="878586" y="1540256"/>
                    <a:pt x="839216" y="1603248"/>
                    <a:pt x="752602" y="1654302"/>
                  </a:cubicBezTo>
                  <a:cubicBezTo>
                    <a:pt x="665861" y="1703705"/>
                    <a:pt x="553593" y="1728089"/>
                    <a:pt x="441198" y="1728089"/>
                  </a:cubicBezTo>
                  <a:cubicBezTo>
                    <a:pt x="329184" y="1728089"/>
                    <a:pt x="216916" y="1703578"/>
                    <a:pt x="130175" y="1654302"/>
                  </a:cubicBezTo>
                  <a:cubicBezTo>
                    <a:pt x="47498" y="1603375"/>
                    <a:pt x="4191" y="1540383"/>
                    <a:pt x="4191" y="1477264"/>
                  </a:cubicBezTo>
                  <a:lnTo>
                    <a:pt x="0" y="4826"/>
                  </a:lnTo>
                  <a:cubicBezTo>
                    <a:pt x="381" y="67818"/>
                    <a:pt x="43688" y="134493"/>
                    <a:pt x="125984" y="181356"/>
                  </a:cubicBezTo>
                  <a:cubicBezTo>
                    <a:pt x="212725" y="230759"/>
                    <a:pt x="324993" y="255143"/>
                    <a:pt x="437388" y="255143"/>
                  </a:cubicBezTo>
                  <a:cubicBezTo>
                    <a:pt x="549402" y="255143"/>
                    <a:pt x="661670" y="230632"/>
                    <a:pt x="748411" y="181356"/>
                  </a:cubicBezTo>
                  <a:cubicBezTo>
                    <a:pt x="831088" y="133985"/>
                    <a:pt x="874522" y="62992"/>
                    <a:pt x="874522" y="0"/>
                  </a:cubicBezTo>
                  <a:close/>
                </a:path>
              </a:pathLst>
            </a:custGeom>
            <a:solidFill>
              <a:srgbClr val="FFFFFF"/>
            </a:solidFill>
          </p:spPr>
        </p:sp>
      </p:grpSp>
      <p:grpSp>
        <p:nvGrpSpPr>
          <p:cNvPr id="144" name="Group 144"/>
          <p:cNvGrpSpPr/>
          <p:nvPr/>
        </p:nvGrpSpPr>
        <p:grpSpPr>
          <a:xfrm rot="4761902">
            <a:off x="3137792" y="5822314"/>
            <a:ext cx="130330" cy="1179037"/>
            <a:chOff x="0" y="0"/>
            <a:chExt cx="173774" cy="1572049"/>
          </a:xfrm>
        </p:grpSpPr>
        <p:sp>
          <p:nvSpPr>
            <p:cNvPr id="145" name="Freeform 145"/>
            <p:cNvSpPr/>
            <p:nvPr/>
          </p:nvSpPr>
          <p:spPr>
            <a:xfrm>
              <a:off x="0" y="0"/>
              <a:ext cx="173355" cy="1571625"/>
            </a:xfrm>
            <a:custGeom>
              <a:avLst/>
              <a:gdLst/>
              <a:ahLst/>
              <a:cxnLst/>
              <a:rect l="l" t="t" r="r" b="b"/>
              <a:pathLst>
                <a:path w="173355" h="1571625">
                  <a:moveTo>
                    <a:pt x="0" y="0"/>
                  </a:moveTo>
                  <a:cubicBezTo>
                    <a:pt x="12065" y="20066"/>
                    <a:pt x="39751" y="39751"/>
                    <a:pt x="67056" y="55372"/>
                  </a:cubicBezTo>
                  <a:cubicBezTo>
                    <a:pt x="98806" y="75057"/>
                    <a:pt x="134112" y="90678"/>
                    <a:pt x="165735" y="98679"/>
                  </a:cubicBezTo>
                  <a:lnTo>
                    <a:pt x="173355" y="1571625"/>
                  </a:lnTo>
                  <a:cubicBezTo>
                    <a:pt x="138049" y="1556004"/>
                    <a:pt x="102743" y="1540383"/>
                    <a:pt x="75057" y="1528318"/>
                  </a:cubicBezTo>
                  <a:cubicBezTo>
                    <a:pt x="47371" y="1512697"/>
                    <a:pt x="23749" y="1493012"/>
                    <a:pt x="4064" y="1473327"/>
                  </a:cubicBezTo>
                  <a:lnTo>
                    <a:pt x="0" y="0"/>
                  </a:lnTo>
                  <a:close/>
                </a:path>
              </a:pathLst>
            </a:custGeom>
            <a:solidFill>
              <a:srgbClr val="979797">
                <a:alpha val="30196"/>
              </a:srgbClr>
            </a:solidFill>
          </p:spPr>
        </p:sp>
      </p:grpSp>
      <p:grpSp>
        <p:nvGrpSpPr>
          <p:cNvPr id="146" name="Group 146"/>
          <p:cNvGrpSpPr/>
          <p:nvPr/>
        </p:nvGrpSpPr>
        <p:grpSpPr>
          <a:xfrm rot="4761902">
            <a:off x="3551861" y="6309148"/>
            <a:ext cx="723890" cy="379868"/>
            <a:chOff x="0" y="0"/>
            <a:chExt cx="965186" cy="506491"/>
          </a:xfrm>
        </p:grpSpPr>
        <p:sp>
          <p:nvSpPr>
            <p:cNvPr id="147" name="Freeform 147"/>
            <p:cNvSpPr/>
            <p:nvPr/>
          </p:nvSpPr>
          <p:spPr>
            <a:xfrm>
              <a:off x="0" y="381"/>
              <a:ext cx="965200" cy="506095"/>
            </a:xfrm>
            <a:custGeom>
              <a:avLst/>
              <a:gdLst/>
              <a:ahLst/>
              <a:cxnLst/>
              <a:rect l="l" t="t" r="r" b="b"/>
              <a:pathLst>
                <a:path w="965200" h="506095">
                  <a:moveTo>
                    <a:pt x="486029" y="0"/>
                  </a:moveTo>
                  <a:cubicBezTo>
                    <a:pt x="598805" y="0"/>
                    <a:pt x="711200" y="24511"/>
                    <a:pt x="795782" y="73914"/>
                  </a:cubicBezTo>
                  <a:cubicBezTo>
                    <a:pt x="965200" y="172212"/>
                    <a:pt x="965200" y="333883"/>
                    <a:pt x="795782" y="432308"/>
                  </a:cubicBezTo>
                  <a:cubicBezTo>
                    <a:pt x="709041" y="481711"/>
                    <a:pt x="596773" y="506095"/>
                    <a:pt x="484759" y="506095"/>
                  </a:cubicBezTo>
                  <a:cubicBezTo>
                    <a:pt x="372364" y="506095"/>
                    <a:pt x="259969" y="481584"/>
                    <a:pt x="173355" y="432308"/>
                  </a:cubicBezTo>
                  <a:cubicBezTo>
                    <a:pt x="0" y="333883"/>
                    <a:pt x="0" y="172212"/>
                    <a:pt x="173355" y="73914"/>
                  </a:cubicBezTo>
                  <a:cubicBezTo>
                    <a:pt x="260096" y="24511"/>
                    <a:pt x="373253" y="0"/>
                    <a:pt x="486029" y="0"/>
                  </a:cubicBezTo>
                  <a:close/>
                </a:path>
              </a:pathLst>
            </a:custGeom>
            <a:solidFill>
              <a:srgbClr val="979797"/>
            </a:solidFill>
          </p:spPr>
        </p:sp>
      </p:grpSp>
      <p:grpSp>
        <p:nvGrpSpPr>
          <p:cNvPr id="148" name="Group 148"/>
          <p:cNvGrpSpPr/>
          <p:nvPr/>
        </p:nvGrpSpPr>
        <p:grpSpPr>
          <a:xfrm rot="4761902">
            <a:off x="4061309" y="5764320"/>
            <a:ext cx="658875" cy="1296429"/>
            <a:chOff x="0" y="0"/>
            <a:chExt cx="878500" cy="1728571"/>
          </a:xfrm>
        </p:grpSpPr>
        <p:sp>
          <p:nvSpPr>
            <p:cNvPr id="149" name="Freeform 149"/>
            <p:cNvSpPr/>
            <p:nvPr/>
          </p:nvSpPr>
          <p:spPr>
            <a:xfrm>
              <a:off x="0" y="381"/>
              <a:ext cx="878586" cy="1728089"/>
            </a:xfrm>
            <a:custGeom>
              <a:avLst/>
              <a:gdLst/>
              <a:ahLst/>
              <a:cxnLst/>
              <a:rect l="l" t="t" r="r" b="b"/>
              <a:pathLst>
                <a:path w="878586" h="1728089">
                  <a:moveTo>
                    <a:pt x="0" y="7620"/>
                  </a:moveTo>
                  <a:lnTo>
                    <a:pt x="0" y="8890"/>
                  </a:lnTo>
                  <a:cubicBezTo>
                    <a:pt x="0" y="8509"/>
                    <a:pt x="0" y="8001"/>
                    <a:pt x="0" y="7620"/>
                  </a:cubicBezTo>
                  <a:close/>
                  <a:moveTo>
                    <a:pt x="874522" y="0"/>
                  </a:moveTo>
                  <a:lnTo>
                    <a:pt x="878586" y="1472946"/>
                  </a:lnTo>
                  <a:cubicBezTo>
                    <a:pt x="878586" y="1543939"/>
                    <a:pt x="839216" y="1606931"/>
                    <a:pt x="752602" y="1654302"/>
                  </a:cubicBezTo>
                  <a:cubicBezTo>
                    <a:pt x="665861" y="1703324"/>
                    <a:pt x="553593" y="1728089"/>
                    <a:pt x="441198" y="1728089"/>
                  </a:cubicBezTo>
                  <a:cubicBezTo>
                    <a:pt x="329184" y="1728089"/>
                    <a:pt x="216916" y="1703197"/>
                    <a:pt x="130175" y="1654302"/>
                  </a:cubicBezTo>
                  <a:cubicBezTo>
                    <a:pt x="47371" y="1606931"/>
                    <a:pt x="4064" y="1543939"/>
                    <a:pt x="4064" y="1477010"/>
                  </a:cubicBezTo>
                  <a:lnTo>
                    <a:pt x="0" y="8890"/>
                  </a:lnTo>
                  <a:cubicBezTo>
                    <a:pt x="381" y="75438"/>
                    <a:pt x="43688" y="138049"/>
                    <a:pt x="125984" y="185039"/>
                  </a:cubicBezTo>
                  <a:cubicBezTo>
                    <a:pt x="212725" y="234442"/>
                    <a:pt x="324993" y="258826"/>
                    <a:pt x="437388" y="258826"/>
                  </a:cubicBezTo>
                  <a:cubicBezTo>
                    <a:pt x="549402" y="258826"/>
                    <a:pt x="661670" y="234315"/>
                    <a:pt x="748411" y="185039"/>
                  </a:cubicBezTo>
                  <a:cubicBezTo>
                    <a:pt x="831088" y="133604"/>
                    <a:pt x="874395" y="67056"/>
                    <a:pt x="874395" y="0"/>
                  </a:cubicBezTo>
                  <a:close/>
                </a:path>
              </a:pathLst>
            </a:custGeom>
            <a:solidFill>
              <a:srgbClr val="FFFFFF"/>
            </a:solidFill>
          </p:spPr>
        </p:sp>
      </p:grpSp>
      <p:grpSp>
        <p:nvGrpSpPr>
          <p:cNvPr id="150" name="Group 150"/>
          <p:cNvGrpSpPr/>
          <p:nvPr/>
        </p:nvGrpSpPr>
        <p:grpSpPr>
          <a:xfrm rot="4761902">
            <a:off x="4243844" y="5614519"/>
            <a:ext cx="130330" cy="1179037"/>
            <a:chOff x="0" y="0"/>
            <a:chExt cx="173774" cy="1572049"/>
          </a:xfrm>
        </p:grpSpPr>
        <p:sp>
          <p:nvSpPr>
            <p:cNvPr id="151" name="Freeform 151"/>
            <p:cNvSpPr/>
            <p:nvPr/>
          </p:nvSpPr>
          <p:spPr>
            <a:xfrm>
              <a:off x="0" y="0"/>
              <a:ext cx="173355" cy="1571625"/>
            </a:xfrm>
            <a:custGeom>
              <a:avLst/>
              <a:gdLst/>
              <a:ahLst/>
              <a:cxnLst/>
              <a:rect l="l" t="t" r="r" b="b"/>
              <a:pathLst>
                <a:path w="173355" h="1571625">
                  <a:moveTo>
                    <a:pt x="0" y="0"/>
                  </a:moveTo>
                  <a:cubicBezTo>
                    <a:pt x="12065" y="20066"/>
                    <a:pt x="39751" y="35687"/>
                    <a:pt x="67056" y="55372"/>
                  </a:cubicBezTo>
                  <a:cubicBezTo>
                    <a:pt x="98806" y="75057"/>
                    <a:pt x="134112" y="86614"/>
                    <a:pt x="165735" y="98679"/>
                  </a:cubicBezTo>
                  <a:lnTo>
                    <a:pt x="173355" y="1571625"/>
                  </a:lnTo>
                  <a:cubicBezTo>
                    <a:pt x="138049" y="1556004"/>
                    <a:pt x="102743" y="1540383"/>
                    <a:pt x="75057" y="1524254"/>
                  </a:cubicBezTo>
                  <a:cubicBezTo>
                    <a:pt x="47371" y="1512570"/>
                    <a:pt x="23749" y="1493012"/>
                    <a:pt x="4064" y="1473327"/>
                  </a:cubicBezTo>
                  <a:lnTo>
                    <a:pt x="0" y="0"/>
                  </a:lnTo>
                  <a:close/>
                </a:path>
              </a:pathLst>
            </a:custGeom>
            <a:solidFill>
              <a:srgbClr val="979797">
                <a:alpha val="30196"/>
              </a:srgbClr>
            </a:solidFill>
          </p:spPr>
        </p:sp>
      </p:grpSp>
      <p:grpSp>
        <p:nvGrpSpPr>
          <p:cNvPr id="152" name="Group 152"/>
          <p:cNvGrpSpPr/>
          <p:nvPr/>
        </p:nvGrpSpPr>
        <p:grpSpPr>
          <a:xfrm rot="4761902">
            <a:off x="4659983" y="6098857"/>
            <a:ext cx="723890" cy="384083"/>
            <a:chOff x="0" y="0"/>
            <a:chExt cx="965186" cy="512110"/>
          </a:xfrm>
        </p:grpSpPr>
        <p:sp>
          <p:nvSpPr>
            <p:cNvPr id="153" name="Freeform 153"/>
            <p:cNvSpPr/>
            <p:nvPr/>
          </p:nvSpPr>
          <p:spPr>
            <a:xfrm>
              <a:off x="0" y="0"/>
              <a:ext cx="965200" cy="512064"/>
            </a:xfrm>
            <a:custGeom>
              <a:avLst/>
              <a:gdLst/>
              <a:ahLst/>
              <a:cxnLst/>
              <a:rect l="l" t="t" r="r" b="b"/>
              <a:pathLst>
                <a:path w="965200" h="512064">
                  <a:moveTo>
                    <a:pt x="486029" y="0"/>
                  </a:moveTo>
                  <a:cubicBezTo>
                    <a:pt x="598805" y="0"/>
                    <a:pt x="711200" y="26543"/>
                    <a:pt x="795782" y="79883"/>
                  </a:cubicBezTo>
                  <a:cubicBezTo>
                    <a:pt x="965200" y="178181"/>
                    <a:pt x="965200" y="339979"/>
                    <a:pt x="795782" y="438277"/>
                  </a:cubicBezTo>
                  <a:cubicBezTo>
                    <a:pt x="709041" y="487680"/>
                    <a:pt x="596773" y="512064"/>
                    <a:pt x="484759" y="512064"/>
                  </a:cubicBezTo>
                  <a:cubicBezTo>
                    <a:pt x="372364" y="512064"/>
                    <a:pt x="259969" y="487553"/>
                    <a:pt x="173355" y="438277"/>
                  </a:cubicBezTo>
                  <a:cubicBezTo>
                    <a:pt x="0" y="339979"/>
                    <a:pt x="0" y="178181"/>
                    <a:pt x="173355" y="79883"/>
                  </a:cubicBezTo>
                  <a:cubicBezTo>
                    <a:pt x="260096" y="26543"/>
                    <a:pt x="373253" y="0"/>
                    <a:pt x="486029" y="0"/>
                  </a:cubicBezTo>
                  <a:close/>
                </a:path>
              </a:pathLst>
            </a:custGeom>
            <a:solidFill>
              <a:srgbClr val="979797"/>
            </a:solidFill>
          </p:spPr>
        </p:sp>
      </p:grpSp>
      <p:grpSp>
        <p:nvGrpSpPr>
          <p:cNvPr id="154" name="Group 154"/>
          <p:cNvGrpSpPr/>
          <p:nvPr/>
        </p:nvGrpSpPr>
        <p:grpSpPr>
          <a:xfrm rot="4761902">
            <a:off x="5167361" y="5556525"/>
            <a:ext cx="658875" cy="1296429"/>
            <a:chOff x="0" y="0"/>
            <a:chExt cx="878500" cy="1728571"/>
          </a:xfrm>
        </p:grpSpPr>
        <p:sp>
          <p:nvSpPr>
            <p:cNvPr id="155" name="Freeform 155"/>
            <p:cNvSpPr/>
            <p:nvPr/>
          </p:nvSpPr>
          <p:spPr>
            <a:xfrm>
              <a:off x="0" y="381"/>
              <a:ext cx="878586" cy="1728089"/>
            </a:xfrm>
            <a:custGeom>
              <a:avLst/>
              <a:gdLst/>
              <a:ahLst/>
              <a:cxnLst/>
              <a:rect l="l" t="t" r="r" b="b"/>
              <a:pathLst>
                <a:path w="878586" h="1728089">
                  <a:moveTo>
                    <a:pt x="0" y="4064"/>
                  </a:moveTo>
                  <a:lnTo>
                    <a:pt x="0" y="4826"/>
                  </a:lnTo>
                  <a:cubicBezTo>
                    <a:pt x="0" y="4445"/>
                    <a:pt x="0" y="4064"/>
                    <a:pt x="0" y="4064"/>
                  </a:cubicBezTo>
                  <a:close/>
                  <a:moveTo>
                    <a:pt x="874522" y="0"/>
                  </a:moveTo>
                  <a:lnTo>
                    <a:pt x="878586" y="1472946"/>
                  </a:lnTo>
                  <a:cubicBezTo>
                    <a:pt x="878586" y="1540002"/>
                    <a:pt x="839216" y="1606931"/>
                    <a:pt x="752602" y="1654302"/>
                  </a:cubicBezTo>
                  <a:cubicBezTo>
                    <a:pt x="665861" y="1703324"/>
                    <a:pt x="553593" y="1728089"/>
                    <a:pt x="441198" y="1728089"/>
                  </a:cubicBezTo>
                  <a:cubicBezTo>
                    <a:pt x="329184" y="1728089"/>
                    <a:pt x="216916" y="1703197"/>
                    <a:pt x="130175" y="1654302"/>
                  </a:cubicBezTo>
                  <a:cubicBezTo>
                    <a:pt x="47498" y="1606931"/>
                    <a:pt x="4191" y="1539875"/>
                    <a:pt x="4191" y="1476883"/>
                  </a:cubicBezTo>
                  <a:lnTo>
                    <a:pt x="0" y="4826"/>
                  </a:lnTo>
                  <a:cubicBezTo>
                    <a:pt x="381" y="71501"/>
                    <a:pt x="43688" y="134112"/>
                    <a:pt x="125984" y="180975"/>
                  </a:cubicBezTo>
                  <a:cubicBezTo>
                    <a:pt x="212725" y="230378"/>
                    <a:pt x="324993" y="254762"/>
                    <a:pt x="437388" y="254762"/>
                  </a:cubicBezTo>
                  <a:cubicBezTo>
                    <a:pt x="549402" y="254762"/>
                    <a:pt x="661670" y="230251"/>
                    <a:pt x="748411" y="180975"/>
                  </a:cubicBezTo>
                  <a:cubicBezTo>
                    <a:pt x="831088" y="133604"/>
                    <a:pt x="874395" y="62992"/>
                    <a:pt x="874395" y="0"/>
                  </a:cubicBezTo>
                  <a:close/>
                </a:path>
              </a:pathLst>
            </a:custGeom>
            <a:solidFill>
              <a:srgbClr val="FFFFFF"/>
            </a:solidFill>
          </p:spPr>
        </p:sp>
      </p:grpSp>
      <p:grpSp>
        <p:nvGrpSpPr>
          <p:cNvPr id="156" name="Group 156"/>
          <p:cNvGrpSpPr/>
          <p:nvPr/>
        </p:nvGrpSpPr>
        <p:grpSpPr>
          <a:xfrm rot="4761902">
            <a:off x="5354333" y="5407396"/>
            <a:ext cx="130330" cy="1176027"/>
            <a:chOff x="0" y="0"/>
            <a:chExt cx="173774" cy="1568035"/>
          </a:xfrm>
        </p:grpSpPr>
        <p:sp>
          <p:nvSpPr>
            <p:cNvPr id="157" name="Freeform 157"/>
            <p:cNvSpPr/>
            <p:nvPr/>
          </p:nvSpPr>
          <p:spPr>
            <a:xfrm>
              <a:off x="0" y="381"/>
              <a:ext cx="173355" cy="1567180"/>
            </a:xfrm>
            <a:custGeom>
              <a:avLst/>
              <a:gdLst/>
              <a:ahLst/>
              <a:cxnLst/>
              <a:rect l="l" t="t" r="r" b="b"/>
              <a:pathLst>
                <a:path w="173355" h="1567180">
                  <a:moveTo>
                    <a:pt x="0" y="0"/>
                  </a:moveTo>
                  <a:cubicBezTo>
                    <a:pt x="12065" y="19685"/>
                    <a:pt x="39751" y="39370"/>
                    <a:pt x="67056" y="50927"/>
                  </a:cubicBezTo>
                  <a:cubicBezTo>
                    <a:pt x="98806" y="70612"/>
                    <a:pt x="134112" y="86614"/>
                    <a:pt x="165735" y="98298"/>
                  </a:cubicBezTo>
                  <a:lnTo>
                    <a:pt x="173355" y="1567180"/>
                  </a:lnTo>
                  <a:cubicBezTo>
                    <a:pt x="138049" y="1555496"/>
                    <a:pt x="102743" y="1539875"/>
                    <a:pt x="75057" y="1524254"/>
                  </a:cubicBezTo>
                  <a:cubicBezTo>
                    <a:pt x="47371" y="1508252"/>
                    <a:pt x="23749" y="1488567"/>
                    <a:pt x="4064" y="1468882"/>
                  </a:cubicBezTo>
                  <a:lnTo>
                    <a:pt x="0" y="0"/>
                  </a:lnTo>
                  <a:close/>
                </a:path>
              </a:pathLst>
            </a:custGeom>
            <a:solidFill>
              <a:srgbClr val="979797">
                <a:alpha val="30196"/>
              </a:srgbClr>
            </a:solidFill>
          </p:spPr>
        </p:sp>
      </p:grpSp>
      <p:grpSp>
        <p:nvGrpSpPr>
          <p:cNvPr id="158" name="Group 158"/>
          <p:cNvGrpSpPr/>
          <p:nvPr/>
        </p:nvGrpSpPr>
        <p:grpSpPr>
          <a:xfrm rot="4761902">
            <a:off x="5769585" y="5892501"/>
            <a:ext cx="723890" cy="379868"/>
            <a:chOff x="0" y="0"/>
            <a:chExt cx="965186" cy="506491"/>
          </a:xfrm>
        </p:grpSpPr>
        <p:sp>
          <p:nvSpPr>
            <p:cNvPr id="159" name="Freeform 159"/>
            <p:cNvSpPr/>
            <p:nvPr/>
          </p:nvSpPr>
          <p:spPr>
            <a:xfrm>
              <a:off x="0" y="0"/>
              <a:ext cx="965200" cy="505968"/>
            </a:xfrm>
            <a:custGeom>
              <a:avLst/>
              <a:gdLst/>
              <a:ahLst/>
              <a:cxnLst/>
              <a:rect l="l" t="t" r="r" b="b"/>
              <a:pathLst>
                <a:path w="965200" h="505968">
                  <a:moveTo>
                    <a:pt x="486029" y="0"/>
                  </a:moveTo>
                  <a:cubicBezTo>
                    <a:pt x="598805" y="0"/>
                    <a:pt x="711200" y="24892"/>
                    <a:pt x="795782" y="73787"/>
                  </a:cubicBezTo>
                  <a:cubicBezTo>
                    <a:pt x="965200" y="172593"/>
                    <a:pt x="965200" y="333883"/>
                    <a:pt x="795782" y="432181"/>
                  </a:cubicBezTo>
                  <a:cubicBezTo>
                    <a:pt x="709041" y="481584"/>
                    <a:pt x="596773" y="505968"/>
                    <a:pt x="484759" y="505968"/>
                  </a:cubicBezTo>
                  <a:cubicBezTo>
                    <a:pt x="372364" y="505968"/>
                    <a:pt x="259969" y="481457"/>
                    <a:pt x="173355" y="432181"/>
                  </a:cubicBezTo>
                  <a:cubicBezTo>
                    <a:pt x="0" y="333883"/>
                    <a:pt x="0" y="172593"/>
                    <a:pt x="173355" y="73787"/>
                  </a:cubicBezTo>
                  <a:cubicBezTo>
                    <a:pt x="260096" y="24892"/>
                    <a:pt x="373253" y="0"/>
                    <a:pt x="486029" y="0"/>
                  </a:cubicBezTo>
                  <a:close/>
                </a:path>
              </a:pathLst>
            </a:custGeom>
            <a:solidFill>
              <a:srgbClr val="979797"/>
            </a:solidFill>
          </p:spPr>
        </p:sp>
      </p:grpSp>
      <p:grpSp>
        <p:nvGrpSpPr>
          <p:cNvPr id="160" name="Group 160"/>
          <p:cNvGrpSpPr/>
          <p:nvPr/>
        </p:nvGrpSpPr>
        <p:grpSpPr>
          <a:xfrm rot="4761902">
            <a:off x="6082961" y="5578317"/>
            <a:ext cx="655866" cy="906327"/>
            <a:chOff x="0" y="0"/>
            <a:chExt cx="874488" cy="1208436"/>
          </a:xfrm>
        </p:grpSpPr>
        <p:sp>
          <p:nvSpPr>
            <p:cNvPr id="161" name="Freeform 161"/>
            <p:cNvSpPr/>
            <p:nvPr/>
          </p:nvSpPr>
          <p:spPr>
            <a:xfrm>
              <a:off x="0" y="0"/>
              <a:ext cx="874522" cy="1208405"/>
            </a:xfrm>
            <a:custGeom>
              <a:avLst/>
              <a:gdLst/>
              <a:ahLst/>
              <a:cxnLst/>
              <a:rect l="l" t="t" r="r" b="b"/>
              <a:pathLst>
                <a:path w="874522" h="1208405">
                  <a:moveTo>
                    <a:pt x="563499" y="0"/>
                  </a:moveTo>
                  <a:lnTo>
                    <a:pt x="874522" y="949198"/>
                  </a:lnTo>
                  <a:cubicBezTo>
                    <a:pt x="874522" y="1020191"/>
                    <a:pt x="835152" y="1083183"/>
                    <a:pt x="748538" y="1134618"/>
                  </a:cubicBezTo>
                  <a:cubicBezTo>
                    <a:pt x="661797" y="1183640"/>
                    <a:pt x="549529" y="1208405"/>
                    <a:pt x="437515" y="1208405"/>
                  </a:cubicBezTo>
                  <a:cubicBezTo>
                    <a:pt x="325120" y="1208405"/>
                    <a:pt x="212725" y="1183513"/>
                    <a:pt x="126111" y="1134618"/>
                  </a:cubicBezTo>
                  <a:cubicBezTo>
                    <a:pt x="43307" y="1083183"/>
                    <a:pt x="0" y="1020191"/>
                    <a:pt x="0" y="957199"/>
                  </a:cubicBezTo>
                  <a:lnTo>
                    <a:pt x="303403" y="4064"/>
                  </a:lnTo>
                  <a:cubicBezTo>
                    <a:pt x="303403" y="27686"/>
                    <a:pt x="319024" y="47371"/>
                    <a:pt x="338709" y="55499"/>
                  </a:cubicBezTo>
                  <a:cubicBezTo>
                    <a:pt x="366395" y="71120"/>
                    <a:pt x="400939" y="79121"/>
                    <a:pt x="434213" y="79121"/>
                  </a:cubicBezTo>
                  <a:cubicBezTo>
                    <a:pt x="467868" y="79121"/>
                    <a:pt x="500380" y="71120"/>
                    <a:pt x="523748" y="55499"/>
                  </a:cubicBezTo>
                  <a:cubicBezTo>
                    <a:pt x="551434" y="39370"/>
                    <a:pt x="563499" y="19685"/>
                    <a:pt x="563499" y="0"/>
                  </a:cubicBezTo>
                  <a:close/>
                </a:path>
              </a:pathLst>
            </a:custGeom>
            <a:solidFill>
              <a:srgbClr val="FFFFFF"/>
            </a:solidFill>
          </p:spPr>
        </p:sp>
      </p:grpSp>
      <p:grpSp>
        <p:nvGrpSpPr>
          <p:cNvPr id="162" name="Group 162"/>
          <p:cNvGrpSpPr/>
          <p:nvPr/>
        </p:nvGrpSpPr>
        <p:grpSpPr>
          <a:xfrm rot="4761902">
            <a:off x="6254526" y="5444740"/>
            <a:ext cx="236582" cy="851243"/>
            <a:chOff x="0" y="0"/>
            <a:chExt cx="315442" cy="1134990"/>
          </a:xfrm>
        </p:grpSpPr>
        <p:sp>
          <p:nvSpPr>
            <p:cNvPr id="163" name="Freeform 163"/>
            <p:cNvSpPr/>
            <p:nvPr/>
          </p:nvSpPr>
          <p:spPr>
            <a:xfrm>
              <a:off x="0" y="381"/>
              <a:ext cx="315468" cy="1134237"/>
            </a:xfrm>
            <a:custGeom>
              <a:avLst/>
              <a:gdLst/>
              <a:ahLst/>
              <a:cxnLst/>
              <a:rect l="l" t="t" r="r" b="b"/>
              <a:pathLst>
                <a:path w="315468" h="1134237">
                  <a:moveTo>
                    <a:pt x="260096" y="0"/>
                  </a:moveTo>
                  <a:cubicBezTo>
                    <a:pt x="272161" y="4064"/>
                    <a:pt x="275717" y="8001"/>
                    <a:pt x="283718" y="11684"/>
                  </a:cubicBezTo>
                  <a:lnTo>
                    <a:pt x="315468" y="27686"/>
                  </a:lnTo>
                  <a:lnTo>
                    <a:pt x="165735" y="1134237"/>
                  </a:lnTo>
                  <a:cubicBezTo>
                    <a:pt x="133985" y="1122553"/>
                    <a:pt x="98679" y="1106932"/>
                    <a:pt x="67056" y="1090930"/>
                  </a:cubicBezTo>
                  <a:cubicBezTo>
                    <a:pt x="43307" y="1075182"/>
                    <a:pt x="19685" y="1055497"/>
                    <a:pt x="0" y="1035939"/>
                  </a:cubicBezTo>
                  <a:lnTo>
                    <a:pt x="260096" y="0"/>
                  </a:lnTo>
                  <a:close/>
                </a:path>
              </a:pathLst>
            </a:custGeom>
            <a:solidFill>
              <a:srgbClr val="979797">
                <a:alpha val="30196"/>
              </a:srgbClr>
            </a:solidFill>
          </p:spPr>
        </p:sp>
      </p:grpSp>
      <p:grpSp>
        <p:nvGrpSpPr>
          <p:cNvPr id="164" name="Group 164"/>
          <p:cNvGrpSpPr/>
          <p:nvPr/>
        </p:nvGrpSpPr>
        <p:grpSpPr>
          <a:xfrm rot="4761915">
            <a:off x="6738800" y="5889565"/>
            <a:ext cx="219184" cy="115593"/>
            <a:chOff x="0" y="0"/>
            <a:chExt cx="292245" cy="154124"/>
          </a:xfrm>
        </p:grpSpPr>
        <p:sp>
          <p:nvSpPr>
            <p:cNvPr id="165" name="Freeform 165"/>
            <p:cNvSpPr/>
            <p:nvPr/>
          </p:nvSpPr>
          <p:spPr>
            <a:xfrm>
              <a:off x="0" y="381"/>
              <a:ext cx="292100" cy="153162"/>
            </a:xfrm>
            <a:custGeom>
              <a:avLst/>
              <a:gdLst/>
              <a:ahLst/>
              <a:cxnLst/>
              <a:rect l="l" t="t" r="r" b="b"/>
              <a:pathLst>
                <a:path w="292100" h="153162">
                  <a:moveTo>
                    <a:pt x="144653" y="0"/>
                  </a:moveTo>
                  <a:cubicBezTo>
                    <a:pt x="178435" y="0"/>
                    <a:pt x="212979" y="7620"/>
                    <a:pt x="240665" y="23241"/>
                  </a:cubicBezTo>
                  <a:cubicBezTo>
                    <a:pt x="292100" y="50927"/>
                    <a:pt x="288163" y="102362"/>
                    <a:pt x="240665" y="129540"/>
                  </a:cubicBezTo>
                  <a:cubicBezTo>
                    <a:pt x="212979" y="145542"/>
                    <a:pt x="178308" y="153162"/>
                    <a:pt x="144653" y="153162"/>
                  </a:cubicBezTo>
                  <a:cubicBezTo>
                    <a:pt x="110490" y="153162"/>
                    <a:pt x="77089" y="145542"/>
                    <a:pt x="51435" y="129540"/>
                  </a:cubicBezTo>
                  <a:cubicBezTo>
                    <a:pt x="0" y="102362"/>
                    <a:pt x="4064" y="51054"/>
                    <a:pt x="51435" y="23241"/>
                  </a:cubicBezTo>
                  <a:cubicBezTo>
                    <a:pt x="77216" y="7620"/>
                    <a:pt x="110490" y="0"/>
                    <a:pt x="144653" y="0"/>
                  </a:cubicBezTo>
                  <a:close/>
                </a:path>
              </a:pathLst>
            </a:custGeom>
            <a:solidFill>
              <a:srgbClr val="979797"/>
            </a:solidFill>
          </p:spPr>
        </p:sp>
      </p:grpSp>
      <p:grpSp>
        <p:nvGrpSpPr>
          <p:cNvPr id="166" name="Group 166"/>
          <p:cNvGrpSpPr/>
          <p:nvPr/>
        </p:nvGrpSpPr>
        <p:grpSpPr>
          <a:xfrm rot="4761902">
            <a:off x="3456258" y="3284567"/>
            <a:ext cx="88793" cy="2464028"/>
            <a:chOff x="0" y="0"/>
            <a:chExt cx="118391" cy="3285370"/>
          </a:xfrm>
        </p:grpSpPr>
        <p:sp>
          <p:nvSpPr>
            <p:cNvPr id="167" name="Freeform 167"/>
            <p:cNvSpPr/>
            <p:nvPr/>
          </p:nvSpPr>
          <p:spPr>
            <a:xfrm>
              <a:off x="0" y="381"/>
              <a:ext cx="118364" cy="3284601"/>
            </a:xfrm>
            <a:custGeom>
              <a:avLst/>
              <a:gdLst/>
              <a:ahLst/>
              <a:cxnLst/>
              <a:rect l="l" t="t" r="r" b="b"/>
              <a:pathLst>
                <a:path w="118364" h="3284601">
                  <a:moveTo>
                    <a:pt x="118364" y="0"/>
                  </a:moveTo>
                  <a:lnTo>
                    <a:pt x="106299" y="3221609"/>
                  </a:lnTo>
                  <a:lnTo>
                    <a:pt x="0" y="3284601"/>
                  </a:lnTo>
                  <a:lnTo>
                    <a:pt x="8001" y="59055"/>
                  </a:lnTo>
                  <a:lnTo>
                    <a:pt x="118364" y="0"/>
                  </a:lnTo>
                  <a:close/>
                </a:path>
              </a:pathLst>
            </a:custGeom>
            <a:solidFill>
              <a:srgbClr val="D8DFE9"/>
            </a:solidFill>
          </p:spPr>
        </p:sp>
      </p:grpSp>
      <p:grpSp>
        <p:nvGrpSpPr>
          <p:cNvPr id="168" name="Group 168"/>
          <p:cNvGrpSpPr/>
          <p:nvPr/>
        </p:nvGrpSpPr>
        <p:grpSpPr>
          <a:xfrm rot="4761902">
            <a:off x="2908729" y="2850443"/>
            <a:ext cx="945422" cy="2428509"/>
            <a:chOff x="0" y="0"/>
            <a:chExt cx="1260562" cy="3238013"/>
          </a:xfrm>
        </p:grpSpPr>
        <p:sp>
          <p:nvSpPr>
            <p:cNvPr id="169" name="Freeform 169"/>
            <p:cNvSpPr/>
            <p:nvPr/>
          </p:nvSpPr>
          <p:spPr>
            <a:xfrm>
              <a:off x="0" y="0"/>
              <a:ext cx="1260475" cy="3237611"/>
            </a:xfrm>
            <a:custGeom>
              <a:avLst/>
              <a:gdLst/>
              <a:ahLst/>
              <a:cxnLst/>
              <a:rect l="l" t="t" r="r" b="b"/>
              <a:pathLst>
                <a:path w="1260475" h="3237611">
                  <a:moveTo>
                    <a:pt x="1224788" y="0"/>
                  </a:moveTo>
                  <a:lnTo>
                    <a:pt x="1260475" y="12065"/>
                  </a:lnTo>
                  <a:lnTo>
                    <a:pt x="1252474" y="3237611"/>
                  </a:lnTo>
                  <a:lnTo>
                    <a:pt x="0" y="2512822"/>
                  </a:lnTo>
                  <a:lnTo>
                    <a:pt x="0" y="2134743"/>
                  </a:lnTo>
                  <a:lnTo>
                    <a:pt x="591185" y="1528318"/>
                  </a:lnTo>
                  <a:lnTo>
                    <a:pt x="1224788" y="0"/>
                  </a:lnTo>
                  <a:close/>
                </a:path>
              </a:pathLst>
            </a:custGeom>
            <a:solidFill>
              <a:srgbClr val="979797"/>
            </a:solidFill>
          </p:spPr>
        </p:sp>
      </p:grpSp>
      <p:grpSp>
        <p:nvGrpSpPr>
          <p:cNvPr id="170" name="Group 170"/>
          <p:cNvGrpSpPr/>
          <p:nvPr/>
        </p:nvGrpSpPr>
        <p:grpSpPr>
          <a:xfrm rot="4761907">
            <a:off x="2100707" y="3822411"/>
            <a:ext cx="941445" cy="781389"/>
            <a:chOff x="0" y="0"/>
            <a:chExt cx="1255261" cy="1041852"/>
          </a:xfrm>
        </p:grpSpPr>
        <p:sp>
          <p:nvSpPr>
            <p:cNvPr id="171" name="Freeform 171"/>
            <p:cNvSpPr/>
            <p:nvPr/>
          </p:nvSpPr>
          <p:spPr>
            <a:xfrm>
              <a:off x="0" y="0"/>
              <a:ext cx="1254887" cy="1041400"/>
            </a:xfrm>
            <a:custGeom>
              <a:avLst/>
              <a:gdLst/>
              <a:ahLst/>
              <a:cxnLst/>
              <a:rect l="l" t="t" r="r" b="b"/>
              <a:pathLst>
                <a:path w="1254887" h="1041400">
                  <a:moveTo>
                    <a:pt x="0" y="0"/>
                  </a:moveTo>
                  <a:lnTo>
                    <a:pt x="1254887" y="725932"/>
                  </a:lnTo>
                  <a:lnTo>
                    <a:pt x="1254887" y="1041400"/>
                  </a:lnTo>
                  <a:lnTo>
                    <a:pt x="0" y="315468"/>
                  </a:lnTo>
                  <a:lnTo>
                    <a:pt x="0" y="0"/>
                  </a:lnTo>
                  <a:close/>
                </a:path>
              </a:pathLst>
            </a:custGeom>
            <a:solidFill>
              <a:srgbClr val="000000"/>
            </a:solidFill>
          </p:spPr>
        </p:sp>
      </p:grpSp>
      <p:grpSp>
        <p:nvGrpSpPr>
          <p:cNvPr id="172" name="Group 172"/>
          <p:cNvGrpSpPr/>
          <p:nvPr/>
        </p:nvGrpSpPr>
        <p:grpSpPr>
          <a:xfrm rot="4761902">
            <a:off x="840657" y="4725510"/>
            <a:ext cx="1518513" cy="1257900"/>
            <a:chOff x="0" y="0"/>
            <a:chExt cx="2024684" cy="1677200"/>
          </a:xfrm>
        </p:grpSpPr>
        <p:sp>
          <p:nvSpPr>
            <p:cNvPr id="173" name="Freeform 173"/>
            <p:cNvSpPr/>
            <p:nvPr/>
          </p:nvSpPr>
          <p:spPr>
            <a:xfrm>
              <a:off x="0" y="381"/>
              <a:ext cx="2024761" cy="1676781"/>
            </a:xfrm>
            <a:custGeom>
              <a:avLst/>
              <a:gdLst/>
              <a:ahLst/>
              <a:cxnLst/>
              <a:rect l="l" t="t" r="r" b="b"/>
              <a:pathLst>
                <a:path w="2024761" h="1676781">
                  <a:moveTo>
                    <a:pt x="1709674" y="0"/>
                  </a:moveTo>
                  <a:lnTo>
                    <a:pt x="2024761" y="1086866"/>
                  </a:lnTo>
                  <a:cubicBezTo>
                    <a:pt x="2024761" y="1240536"/>
                    <a:pt x="1922399" y="1394333"/>
                    <a:pt x="1725422" y="1508252"/>
                  </a:cubicBezTo>
                  <a:cubicBezTo>
                    <a:pt x="1528318" y="1620647"/>
                    <a:pt x="1269492" y="1676781"/>
                    <a:pt x="1010666" y="1676781"/>
                  </a:cubicBezTo>
                  <a:cubicBezTo>
                    <a:pt x="751459" y="1676781"/>
                    <a:pt x="492506" y="1620647"/>
                    <a:pt x="295529" y="1508252"/>
                  </a:cubicBezTo>
                  <a:cubicBezTo>
                    <a:pt x="98679" y="1394333"/>
                    <a:pt x="0" y="1244600"/>
                    <a:pt x="0" y="1098931"/>
                  </a:cubicBezTo>
                  <a:lnTo>
                    <a:pt x="303403" y="7620"/>
                  </a:lnTo>
                  <a:cubicBezTo>
                    <a:pt x="303403" y="113919"/>
                    <a:pt x="370459" y="212725"/>
                    <a:pt x="512064" y="291338"/>
                  </a:cubicBezTo>
                  <a:cubicBezTo>
                    <a:pt x="648081" y="369951"/>
                    <a:pt x="827151" y="409321"/>
                    <a:pt x="1006856" y="409321"/>
                  </a:cubicBezTo>
                  <a:cubicBezTo>
                    <a:pt x="1186561" y="409321"/>
                    <a:pt x="1366901" y="369951"/>
                    <a:pt x="1504442" y="291338"/>
                  </a:cubicBezTo>
                  <a:cubicBezTo>
                    <a:pt x="1642618" y="212725"/>
                    <a:pt x="1709674" y="102362"/>
                    <a:pt x="1709674" y="0"/>
                  </a:cubicBezTo>
                  <a:close/>
                </a:path>
              </a:pathLst>
            </a:custGeom>
            <a:solidFill>
              <a:srgbClr val="979797"/>
            </a:solidFill>
          </p:spPr>
        </p:sp>
      </p:grpSp>
      <p:grpSp>
        <p:nvGrpSpPr>
          <p:cNvPr id="174" name="Group 174"/>
          <p:cNvGrpSpPr/>
          <p:nvPr/>
        </p:nvGrpSpPr>
        <p:grpSpPr>
          <a:xfrm rot="4761902">
            <a:off x="1227545" y="4727238"/>
            <a:ext cx="419886" cy="990909"/>
            <a:chOff x="0" y="0"/>
            <a:chExt cx="559848" cy="1321212"/>
          </a:xfrm>
        </p:grpSpPr>
        <p:sp>
          <p:nvSpPr>
            <p:cNvPr id="175" name="Freeform 175"/>
            <p:cNvSpPr/>
            <p:nvPr/>
          </p:nvSpPr>
          <p:spPr>
            <a:xfrm>
              <a:off x="381" y="381"/>
              <a:ext cx="559054" cy="1320927"/>
            </a:xfrm>
            <a:custGeom>
              <a:avLst/>
              <a:gdLst/>
              <a:ahLst/>
              <a:cxnLst/>
              <a:rect l="l" t="t" r="r" b="b"/>
              <a:pathLst>
                <a:path w="559054" h="1320927">
                  <a:moveTo>
                    <a:pt x="141732" y="0"/>
                  </a:moveTo>
                  <a:cubicBezTo>
                    <a:pt x="250063" y="36068"/>
                    <a:pt x="374904" y="55372"/>
                    <a:pt x="500888" y="55372"/>
                  </a:cubicBezTo>
                  <a:cubicBezTo>
                    <a:pt x="512572" y="55372"/>
                    <a:pt x="524129" y="55372"/>
                    <a:pt x="535813" y="54991"/>
                  </a:cubicBezTo>
                  <a:lnTo>
                    <a:pt x="559054" y="1319276"/>
                  </a:lnTo>
                  <a:cubicBezTo>
                    <a:pt x="537337" y="1320419"/>
                    <a:pt x="515366" y="1320927"/>
                    <a:pt x="493649" y="1320927"/>
                  </a:cubicBezTo>
                  <a:cubicBezTo>
                    <a:pt x="321945" y="1320927"/>
                    <a:pt x="150114" y="1294003"/>
                    <a:pt x="0" y="1248664"/>
                  </a:cubicBezTo>
                  <a:lnTo>
                    <a:pt x="141732" y="0"/>
                  </a:lnTo>
                  <a:close/>
                </a:path>
              </a:pathLst>
            </a:custGeom>
            <a:solidFill>
              <a:srgbClr val="FFFFFF">
                <a:alpha val="34118"/>
              </a:srgbClr>
            </a:solidFill>
          </p:spPr>
        </p:sp>
      </p:grpSp>
      <p:grpSp>
        <p:nvGrpSpPr>
          <p:cNvPr id="176" name="Group 176"/>
          <p:cNvGrpSpPr/>
          <p:nvPr/>
        </p:nvGrpSpPr>
        <p:grpSpPr>
          <a:xfrm rot="4761902">
            <a:off x="1634225" y="4926293"/>
            <a:ext cx="1152204" cy="608933"/>
            <a:chOff x="0" y="0"/>
            <a:chExt cx="1536273" cy="811911"/>
          </a:xfrm>
        </p:grpSpPr>
        <p:sp>
          <p:nvSpPr>
            <p:cNvPr id="177" name="Freeform 177"/>
            <p:cNvSpPr/>
            <p:nvPr/>
          </p:nvSpPr>
          <p:spPr>
            <a:xfrm>
              <a:off x="0" y="381"/>
              <a:ext cx="1536192" cy="811149"/>
            </a:xfrm>
            <a:custGeom>
              <a:avLst/>
              <a:gdLst/>
              <a:ahLst/>
              <a:cxnLst/>
              <a:rect l="l" t="t" r="r" b="b"/>
              <a:pathLst>
                <a:path w="1536192" h="811149">
                  <a:moveTo>
                    <a:pt x="772922" y="0"/>
                  </a:moveTo>
                  <a:cubicBezTo>
                    <a:pt x="952373" y="0"/>
                    <a:pt x="1130554" y="39370"/>
                    <a:pt x="1264539" y="117983"/>
                  </a:cubicBezTo>
                  <a:cubicBezTo>
                    <a:pt x="1536192" y="279273"/>
                    <a:pt x="1532255" y="535432"/>
                    <a:pt x="1260475" y="693166"/>
                  </a:cubicBezTo>
                  <a:cubicBezTo>
                    <a:pt x="1124458" y="771779"/>
                    <a:pt x="945515" y="811149"/>
                    <a:pt x="766191" y="811149"/>
                  </a:cubicBezTo>
                  <a:cubicBezTo>
                    <a:pt x="587248" y="811149"/>
                    <a:pt x="407797" y="771779"/>
                    <a:pt x="272161" y="693166"/>
                  </a:cubicBezTo>
                  <a:cubicBezTo>
                    <a:pt x="0" y="531368"/>
                    <a:pt x="0" y="275717"/>
                    <a:pt x="275717" y="117983"/>
                  </a:cubicBezTo>
                  <a:cubicBezTo>
                    <a:pt x="413766" y="39370"/>
                    <a:pt x="593979" y="0"/>
                    <a:pt x="772922" y="0"/>
                  </a:cubicBezTo>
                  <a:close/>
                </a:path>
              </a:pathLst>
            </a:custGeom>
            <a:solidFill>
              <a:srgbClr val="A4A9C2"/>
            </a:solidFill>
          </p:spPr>
        </p:sp>
      </p:grpSp>
      <p:grpSp>
        <p:nvGrpSpPr>
          <p:cNvPr id="178" name="Group 178"/>
          <p:cNvGrpSpPr/>
          <p:nvPr/>
        </p:nvGrpSpPr>
        <p:grpSpPr>
          <a:xfrm rot="4761902">
            <a:off x="2367000" y="3680266"/>
            <a:ext cx="1299992" cy="3026606"/>
            <a:chOff x="0" y="0"/>
            <a:chExt cx="1733323" cy="4035474"/>
          </a:xfrm>
        </p:grpSpPr>
        <p:sp>
          <p:nvSpPr>
            <p:cNvPr id="179" name="Freeform 179"/>
            <p:cNvSpPr/>
            <p:nvPr/>
          </p:nvSpPr>
          <p:spPr>
            <a:xfrm>
              <a:off x="0" y="0"/>
              <a:ext cx="1732915" cy="4035044"/>
            </a:xfrm>
            <a:custGeom>
              <a:avLst/>
              <a:gdLst/>
              <a:ahLst/>
              <a:cxnLst/>
              <a:rect l="l" t="t" r="r" b="b"/>
              <a:pathLst>
                <a:path w="1732915" h="4035044">
                  <a:moveTo>
                    <a:pt x="0" y="4064"/>
                  </a:moveTo>
                  <a:lnTo>
                    <a:pt x="0" y="5207"/>
                  </a:lnTo>
                  <a:cubicBezTo>
                    <a:pt x="0" y="4826"/>
                    <a:pt x="0" y="4445"/>
                    <a:pt x="0" y="4064"/>
                  </a:cubicBezTo>
                  <a:close/>
                  <a:moveTo>
                    <a:pt x="1721231" y="0"/>
                  </a:moveTo>
                  <a:lnTo>
                    <a:pt x="1732915" y="3533013"/>
                  </a:lnTo>
                  <a:cubicBezTo>
                    <a:pt x="1732915" y="3663061"/>
                    <a:pt x="1642237" y="3789045"/>
                    <a:pt x="1476883" y="3887343"/>
                  </a:cubicBezTo>
                  <a:cubicBezTo>
                    <a:pt x="1309497" y="3986022"/>
                    <a:pt x="1089152" y="4035044"/>
                    <a:pt x="868426" y="4035044"/>
                  </a:cubicBezTo>
                  <a:cubicBezTo>
                    <a:pt x="647700" y="4035044"/>
                    <a:pt x="427355" y="3986022"/>
                    <a:pt x="259969" y="3887343"/>
                  </a:cubicBezTo>
                  <a:cubicBezTo>
                    <a:pt x="94742" y="3789045"/>
                    <a:pt x="8001" y="3666998"/>
                    <a:pt x="8001" y="3541014"/>
                  </a:cubicBezTo>
                  <a:lnTo>
                    <a:pt x="0" y="5207"/>
                  </a:lnTo>
                  <a:cubicBezTo>
                    <a:pt x="381" y="130810"/>
                    <a:pt x="83439" y="260477"/>
                    <a:pt x="248031" y="354711"/>
                  </a:cubicBezTo>
                  <a:cubicBezTo>
                    <a:pt x="415417" y="453009"/>
                    <a:pt x="636143" y="502412"/>
                    <a:pt x="856869" y="502412"/>
                  </a:cubicBezTo>
                  <a:cubicBezTo>
                    <a:pt x="1077214" y="502412"/>
                    <a:pt x="1297940" y="453009"/>
                    <a:pt x="1465326" y="354711"/>
                  </a:cubicBezTo>
                  <a:cubicBezTo>
                    <a:pt x="1638554" y="256032"/>
                    <a:pt x="1721231" y="125984"/>
                    <a:pt x="1721231" y="0"/>
                  </a:cubicBezTo>
                  <a:close/>
                </a:path>
              </a:pathLst>
            </a:custGeom>
            <a:solidFill>
              <a:srgbClr val="242A31"/>
            </a:solidFill>
          </p:spPr>
        </p:sp>
      </p:grpSp>
      <p:grpSp>
        <p:nvGrpSpPr>
          <p:cNvPr id="180" name="Group 180"/>
          <p:cNvGrpSpPr/>
          <p:nvPr/>
        </p:nvGrpSpPr>
        <p:grpSpPr>
          <a:xfrm rot="4761902">
            <a:off x="2367000" y="3680266"/>
            <a:ext cx="1299992" cy="3026606"/>
            <a:chOff x="0" y="0"/>
            <a:chExt cx="1733323" cy="4035474"/>
          </a:xfrm>
        </p:grpSpPr>
        <p:sp>
          <p:nvSpPr>
            <p:cNvPr id="181" name="Freeform 181"/>
            <p:cNvSpPr/>
            <p:nvPr/>
          </p:nvSpPr>
          <p:spPr>
            <a:xfrm>
              <a:off x="0" y="0"/>
              <a:ext cx="1732915" cy="4035044"/>
            </a:xfrm>
            <a:custGeom>
              <a:avLst/>
              <a:gdLst/>
              <a:ahLst/>
              <a:cxnLst/>
              <a:rect l="l" t="t" r="r" b="b"/>
              <a:pathLst>
                <a:path w="1732915" h="4035044">
                  <a:moveTo>
                    <a:pt x="0" y="4064"/>
                  </a:moveTo>
                  <a:lnTo>
                    <a:pt x="0" y="5207"/>
                  </a:lnTo>
                  <a:cubicBezTo>
                    <a:pt x="0" y="4826"/>
                    <a:pt x="0" y="4445"/>
                    <a:pt x="0" y="4064"/>
                  </a:cubicBezTo>
                  <a:close/>
                  <a:moveTo>
                    <a:pt x="1721231" y="0"/>
                  </a:moveTo>
                  <a:lnTo>
                    <a:pt x="1732915" y="3533013"/>
                  </a:lnTo>
                  <a:cubicBezTo>
                    <a:pt x="1732915" y="3663061"/>
                    <a:pt x="1642237" y="3789045"/>
                    <a:pt x="1476883" y="3887343"/>
                  </a:cubicBezTo>
                  <a:cubicBezTo>
                    <a:pt x="1309497" y="3986022"/>
                    <a:pt x="1089152" y="4035044"/>
                    <a:pt x="868426" y="4035044"/>
                  </a:cubicBezTo>
                  <a:cubicBezTo>
                    <a:pt x="647700" y="4035044"/>
                    <a:pt x="427355" y="3986022"/>
                    <a:pt x="259969" y="3887343"/>
                  </a:cubicBezTo>
                  <a:cubicBezTo>
                    <a:pt x="94742" y="3789045"/>
                    <a:pt x="8001" y="3666998"/>
                    <a:pt x="8001" y="3541014"/>
                  </a:cubicBezTo>
                  <a:lnTo>
                    <a:pt x="0" y="5207"/>
                  </a:lnTo>
                  <a:cubicBezTo>
                    <a:pt x="381" y="130810"/>
                    <a:pt x="83439" y="260477"/>
                    <a:pt x="248031" y="354711"/>
                  </a:cubicBezTo>
                  <a:cubicBezTo>
                    <a:pt x="415417" y="453009"/>
                    <a:pt x="636143" y="502412"/>
                    <a:pt x="856869" y="502412"/>
                  </a:cubicBezTo>
                  <a:cubicBezTo>
                    <a:pt x="1077214" y="502412"/>
                    <a:pt x="1297940" y="453009"/>
                    <a:pt x="1465326" y="354711"/>
                  </a:cubicBezTo>
                  <a:cubicBezTo>
                    <a:pt x="1638554" y="256032"/>
                    <a:pt x="1721231" y="125984"/>
                    <a:pt x="1721231" y="0"/>
                  </a:cubicBezTo>
                  <a:close/>
                </a:path>
              </a:pathLst>
            </a:custGeom>
            <a:solidFill>
              <a:srgbClr val="242A31"/>
            </a:solidFill>
          </p:spPr>
        </p:sp>
      </p:grpSp>
      <p:grpSp>
        <p:nvGrpSpPr>
          <p:cNvPr id="182" name="Group 182"/>
          <p:cNvGrpSpPr/>
          <p:nvPr/>
        </p:nvGrpSpPr>
        <p:grpSpPr>
          <a:xfrm rot="4761902">
            <a:off x="2950241" y="3164845"/>
            <a:ext cx="91803" cy="2836070"/>
            <a:chOff x="0" y="0"/>
            <a:chExt cx="122404" cy="3781427"/>
          </a:xfrm>
        </p:grpSpPr>
        <p:sp>
          <p:nvSpPr>
            <p:cNvPr id="183" name="Freeform 183"/>
            <p:cNvSpPr/>
            <p:nvPr/>
          </p:nvSpPr>
          <p:spPr>
            <a:xfrm>
              <a:off x="0" y="0"/>
              <a:ext cx="122047" cy="3781044"/>
            </a:xfrm>
            <a:custGeom>
              <a:avLst/>
              <a:gdLst/>
              <a:ahLst/>
              <a:cxnLst/>
              <a:rect l="l" t="t" r="r" b="b"/>
              <a:pathLst>
                <a:path w="122047" h="3781044">
                  <a:moveTo>
                    <a:pt x="0" y="0"/>
                  </a:moveTo>
                  <a:lnTo>
                    <a:pt x="0" y="1143"/>
                  </a:lnTo>
                  <a:cubicBezTo>
                    <a:pt x="0" y="762"/>
                    <a:pt x="0" y="381"/>
                    <a:pt x="0" y="0"/>
                  </a:cubicBezTo>
                  <a:close/>
                  <a:moveTo>
                    <a:pt x="0" y="1143"/>
                  </a:moveTo>
                  <a:cubicBezTo>
                    <a:pt x="381" y="83439"/>
                    <a:pt x="39751" y="173736"/>
                    <a:pt x="110363" y="248031"/>
                  </a:cubicBezTo>
                  <a:lnTo>
                    <a:pt x="122047" y="3781044"/>
                  </a:lnTo>
                  <a:cubicBezTo>
                    <a:pt x="47371" y="3702304"/>
                    <a:pt x="8001" y="3619627"/>
                    <a:pt x="8001" y="3536950"/>
                  </a:cubicBezTo>
                  <a:lnTo>
                    <a:pt x="0" y="1143"/>
                  </a:lnTo>
                  <a:close/>
                </a:path>
              </a:pathLst>
            </a:custGeom>
            <a:solidFill>
              <a:srgbClr val="242A31"/>
            </a:solidFill>
          </p:spPr>
        </p:sp>
      </p:grpSp>
      <p:grpSp>
        <p:nvGrpSpPr>
          <p:cNvPr id="184" name="Group 184"/>
          <p:cNvGrpSpPr/>
          <p:nvPr/>
        </p:nvGrpSpPr>
        <p:grpSpPr>
          <a:xfrm rot="4761902">
            <a:off x="2739356" y="3376666"/>
            <a:ext cx="251330" cy="2791822"/>
            <a:chOff x="0" y="0"/>
            <a:chExt cx="335106" cy="3722429"/>
          </a:xfrm>
        </p:grpSpPr>
        <p:sp>
          <p:nvSpPr>
            <p:cNvPr id="185" name="Freeform 185"/>
            <p:cNvSpPr/>
            <p:nvPr/>
          </p:nvSpPr>
          <p:spPr>
            <a:xfrm>
              <a:off x="381" y="0"/>
              <a:ext cx="334645" cy="3721989"/>
            </a:xfrm>
            <a:custGeom>
              <a:avLst/>
              <a:gdLst/>
              <a:ahLst/>
              <a:cxnLst/>
              <a:rect l="l" t="t" r="r" b="b"/>
              <a:pathLst>
                <a:path w="334645" h="3721989">
                  <a:moveTo>
                    <a:pt x="0" y="0"/>
                  </a:moveTo>
                  <a:cubicBezTo>
                    <a:pt x="39370" y="39751"/>
                    <a:pt x="86741" y="70993"/>
                    <a:pt x="137668" y="102743"/>
                  </a:cubicBezTo>
                  <a:cubicBezTo>
                    <a:pt x="193040" y="138049"/>
                    <a:pt x="256032" y="165735"/>
                    <a:pt x="326644" y="185420"/>
                  </a:cubicBezTo>
                  <a:lnTo>
                    <a:pt x="334645" y="3721989"/>
                  </a:lnTo>
                  <a:cubicBezTo>
                    <a:pt x="271653" y="3694684"/>
                    <a:pt x="208661" y="3671062"/>
                    <a:pt x="149606" y="3635248"/>
                  </a:cubicBezTo>
                  <a:cubicBezTo>
                    <a:pt x="94234" y="3607943"/>
                    <a:pt x="47244" y="3572256"/>
                    <a:pt x="11557" y="3532886"/>
                  </a:cubicBezTo>
                  <a:lnTo>
                    <a:pt x="0" y="0"/>
                  </a:lnTo>
                  <a:close/>
                </a:path>
              </a:pathLst>
            </a:custGeom>
            <a:solidFill>
              <a:srgbClr val="242A31"/>
            </a:solidFill>
          </p:spPr>
        </p:sp>
      </p:grpSp>
      <p:grpSp>
        <p:nvGrpSpPr>
          <p:cNvPr id="186" name="Group 186"/>
          <p:cNvGrpSpPr/>
          <p:nvPr/>
        </p:nvGrpSpPr>
        <p:grpSpPr>
          <a:xfrm rot="4761902">
            <a:off x="2731712" y="3846770"/>
            <a:ext cx="189325" cy="2662992"/>
            <a:chOff x="0" y="0"/>
            <a:chExt cx="252433" cy="3550656"/>
          </a:xfrm>
        </p:grpSpPr>
        <p:sp>
          <p:nvSpPr>
            <p:cNvPr id="187" name="Freeform 187"/>
            <p:cNvSpPr/>
            <p:nvPr/>
          </p:nvSpPr>
          <p:spPr>
            <a:xfrm>
              <a:off x="0" y="0"/>
              <a:ext cx="252095" cy="3550285"/>
            </a:xfrm>
            <a:custGeom>
              <a:avLst/>
              <a:gdLst/>
              <a:ahLst/>
              <a:cxnLst/>
              <a:rect l="l" t="t" r="r" b="b"/>
              <a:pathLst>
                <a:path w="252095" h="3550285">
                  <a:moveTo>
                    <a:pt x="0" y="0"/>
                  </a:moveTo>
                  <a:cubicBezTo>
                    <a:pt x="75057" y="8001"/>
                    <a:pt x="157734" y="12065"/>
                    <a:pt x="240411" y="12065"/>
                  </a:cubicBezTo>
                  <a:lnTo>
                    <a:pt x="252095" y="3548634"/>
                  </a:lnTo>
                  <a:cubicBezTo>
                    <a:pt x="230378" y="3549777"/>
                    <a:pt x="209169" y="3550285"/>
                    <a:pt x="187833" y="3550285"/>
                  </a:cubicBezTo>
                  <a:cubicBezTo>
                    <a:pt x="124079" y="3550285"/>
                    <a:pt x="62230" y="3545840"/>
                    <a:pt x="0" y="3537077"/>
                  </a:cubicBezTo>
                  <a:lnTo>
                    <a:pt x="0" y="0"/>
                  </a:lnTo>
                  <a:close/>
                </a:path>
              </a:pathLst>
            </a:custGeom>
            <a:solidFill>
              <a:srgbClr val="242A31"/>
            </a:solidFill>
          </p:spPr>
        </p:sp>
      </p:grpSp>
      <p:grpSp>
        <p:nvGrpSpPr>
          <p:cNvPr id="188" name="Group 188"/>
          <p:cNvGrpSpPr/>
          <p:nvPr/>
        </p:nvGrpSpPr>
        <p:grpSpPr>
          <a:xfrm rot="4761902">
            <a:off x="2731772" y="3648975"/>
            <a:ext cx="174577" cy="2685567"/>
            <a:chOff x="0" y="0"/>
            <a:chExt cx="232769" cy="3580756"/>
          </a:xfrm>
        </p:grpSpPr>
        <p:sp>
          <p:nvSpPr>
            <p:cNvPr id="189" name="Freeform 189"/>
            <p:cNvSpPr/>
            <p:nvPr/>
          </p:nvSpPr>
          <p:spPr>
            <a:xfrm>
              <a:off x="0" y="381"/>
              <a:ext cx="232410" cy="3580003"/>
            </a:xfrm>
            <a:custGeom>
              <a:avLst/>
              <a:gdLst/>
              <a:ahLst/>
              <a:cxnLst/>
              <a:rect l="l" t="t" r="r" b="b"/>
              <a:pathLst>
                <a:path w="232410" h="3580003">
                  <a:moveTo>
                    <a:pt x="0" y="0"/>
                  </a:moveTo>
                  <a:cubicBezTo>
                    <a:pt x="75057" y="23749"/>
                    <a:pt x="153670" y="39370"/>
                    <a:pt x="232410" y="51054"/>
                  </a:cubicBezTo>
                  <a:lnTo>
                    <a:pt x="232410" y="3580003"/>
                  </a:lnTo>
                  <a:cubicBezTo>
                    <a:pt x="153670" y="3568319"/>
                    <a:pt x="79121" y="3556254"/>
                    <a:pt x="8001" y="3528949"/>
                  </a:cubicBezTo>
                  <a:lnTo>
                    <a:pt x="0" y="0"/>
                  </a:lnTo>
                  <a:close/>
                </a:path>
              </a:pathLst>
            </a:custGeom>
            <a:solidFill>
              <a:srgbClr val="242A31"/>
            </a:solidFill>
          </p:spPr>
        </p:sp>
      </p:grpSp>
      <p:grpSp>
        <p:nvGrpSpPr>
          <p:cNvPr id="190" name="Group 190"/>
          <p:cNvGrpSpPr/>
          <p:nvPr/>
        </p:nvGrpSpPr>
        <p:grpSpPr>
          <a:xfrm rot="4761902">
            <a:off x="2736492" y="4059141"/>
            <a:ext cx="328384" cy="2718076"/>
            <a:chOff x="0" y="0"/>
            <a:chExt cx="437846" cy="3624101"/>
          </a:xfrm>
        </p:grpSpPr>
        <p:sp>
          <p:nvSpPr>
            <p:cNvPr id="191" name="Freeform 191"/>
            <p:cNvSpPr/>
            <p:nvPr/>
          </p:nvSpPr>
          <p:spPr>
            <a:xfrm>
              <a:off x="381" y="381"/>
              <a:ext cx="437007" cy="3623310"/>
            </a:xfrm>
            <a:custGeom>
              <a:avLst/>
              <a:gdLst/>
              <a:ahLst/>
              <a:cxnLst/>
              <a:rect l="l" t="t" r="r" b="b"/>
              <a:pathLst>
                <a:path w="437007" h="3623310">
                  <a:moveTo>
                    <a:pt x="429006" y="0"/>
                  </a:moveTo>
                  <a:lnTo>
                    <a:pt x="437007" y="3533013"/>
                  </a:lnTo>
                  <a:cubicBezTo>
                    <a:pt x="311023" y="3588004"/>
                    <a:pt x="161290" y="3615690"/>
                    <a:pt x="11557" y="3623310"/>
                  </a:cubicBezTo>
                  <a:lnTo>
                    <a:pt x="0" y="86741"/>
                  </a:lnTo>
                  <a:cubicBezTo>
                    <a:pt x="153670" y="78740"/>
                    <a:pt x="303022" y="54991"/>
                    <a:pt x="429006" y="0"/>
                  </a:cubicBezTo>
                  <a:close/>
                </a:path>
              </a:pathLst>
            </a:custGeom>
            <a:solidFill>
              <a:srgbClr val="242A31"/>
            </a:solidFill>
          </p:spPr>
        </p:sp>
      </p:grpSp>
      <p:grpSp>
        <p:nvGrpSpPr>
          <p:cNvPr id="192" name="Group 192"/>
          <p:cNvGrpSpPr/>
          <p:nvPr/>
        </p:nvGrpSpPr>
        <p:grpSpPr>
          <a:xfrm rot="4761902">
            <a:off x="2996185" y="4202298"/>
            <a:ext cx="292867" cy="2960084"/>
            <a:chOff x="0" y="0"/>
            <a:chExt cx="390490" cy="3946778"/>
          </a:xfrm>
        </p:grpSpPr>
        <p:sp>
          <p:nvSpPr>
            <p:cNvPr id="193" name="Freeform 193"/>
            <p:cNvSpPr/>
            <p:nvPr/>
          </p:nvSpPr>
          <p:spPr>
            <a:xfrm>
              <a:off x="0" y="0"/>
              <a:ext cx="390144" cy="3946779"/>
            </a:xfrm>
            <a:custGeom>
              <a:avLst/>
              <a:gdLst/>
              <a:ahLst/>
              <a:cxnLst/>
              <a:rect l="l" t="t" r="r" b="b"/>
              <a:pathLst>
                <a:path w="390144" h="3946779">
                  <a:moveTo>
                    <a:pt x="378460" y="0"/>
                  </a:moveTo>
                  <a:lnTo>
                    <a:pt x="390144" y="3533013"/>
                  </a:lnTo>
                  <a:cubicBezTo>
                    <a:pt x="390144" y="3663061"/>
                    <a:pt x="299466" y="3789045"/>
                    <a:pt x="134112" y="3887343"/>
                  </a:cubicBezTo>
                  <a:cubicBezTo>
                    <a:pt x="94742" y="3910965"/>
                    <a:pt x="55499" y="3934714"/>
                    <a:pt x="8128" y="3946779"/>
                  </a:cubicBezTo>
                  <a:lnTo>
                    <a:pt x="0" y="413766"/>
                  </a:lnTo>
                  <a:cubicBezTo>
                    <a:pt x="43307" y="398145"/>
                    <a:pt x="83058" y="378460"/>
                    <a:pt x="122428" y="354711"/>
                  </a:cubicBezTo>
                  <a:cubicBezTo>
                    <a:pt x="295783" y="256032"/>
                    <a:pt x="378460" y="125984"/>
                    <a:pt x="378460" y="0"/>
                  </a:cubicBezTo>
                  <a:close/>
                </a:path>
              </a:pathLst>
            </a:custGeom>
            <a:solidFill>
              <a:srgbClr val="242A31"/>
            </a:solidFill>
          </p:spPr>
        </p:sp>
      </p:grpSp>
      <p:grpSp>
        <p:nvGrpSpPr>
          <p:cNvPr id="194" name="Group 194"/>
          <p:cNvGrpSpPr/>
          <p:nvPr/>
        </p:nvGrpSpPr>
        <p:grpSpPr>
          <a:xfrm rot="4761908">
            <a:off x="3794028" y="4531569"/>
            <a:ext cx="1424727" cy="759016"/>
            <a:chOff x="0" y="0"/>
            <a:chExt cx="1899636" cy="1012021"/>
          </a:xfrm>
        </p:grpSpPr>
        <p:sp>
          <p:nvSpPr>
            <p:cNvPr id="195" name="Freeform 195"/>
            <p:cNvSpPr/>
            <p:nvPr/>
          </p:nvSpPr>
          <p:spPr>
            <a:xfrm>
              <a:off x="0" y="0"/>
              <a:ext cx="1899158" cy="1012063"/>
            </a:xfrm>
            <a:custGeom>
              <a:avLst/>
              <a:gdLst/>
              <a:ahLst/>
              <a:cxnLst/>
              <a:rect l="l" t="t" r="r" b="b"/>
              <a:pathLst>
                <a:path w="1899158" h="1012063">
                  <a:moveTo>
                    <a:pt x="951992" y="0"/>
                  </a:moveTo>
                  <a:cubicBezTo>
                    <a:pt x="1172845" y="0"/>
                    <a:pt x="1393825" y="49276"/>
                    <a:pt x="1563624" y="146939"/>
                  </a:cubicBezTo>
                  <a:cubicBezTo>
                    <a:pt x="1899158" y="342773"/>
                    <a:pt x="1891538" y="662305"/>
                    <a:pt x="1556004" y="862203"/>
                  </a:cubicBezTo>
                  <a:cubicBezTo>
                    <a:pt x="1388237" y="961898"/>
                    <a:pt x="1168146" y="1012063"/>
                    <a:pt x="947547" y="1012063"/>
                  </a:cubicBezTo>
                  <a:cubicBezTo>
                    <a:pt x="727456" y="1012063"/>
                    <a:pt x="507365" y="962025"/>
                    <a:pt x="339598" y="862203"/>
                  </a:cubicBezTo>
                  <a:cubicBezTo>
                    <a:pt x="0" y="666369"/>
                    <a:pt x="8001" y="346837"/>
                    <a:pt x="343662" y="146939"/>
                  </a:cubicBezTo>
                  <a:cubicBezTo>
                    <a:pt x="511429" y="49276"/>
                    <a:pt x="731520" y="0"/>
                    <a:pt x="951992" y="0"/>
                  </a:cubicBezTo>
                  <a:close/>
                </a:path>
              </a:pathLst>
            </a:custGeom>
            <a:solidFill>
              <a:srgbClr val="000000"/>
            </a:solidFill>
          </p:spPr>
        </p:sp>
      </p:grpSp>
      <p:grpSp>
        <p:nvGrpSpPr>
          <p:cNvPr id="196" name="Group 196"/>
          <p:cNvGrpSpPr/>
          <p:nvPr/>
        </p:nvGrpSpPr>
        <p:grpSpPr>
          <a:xfrm rot="4761891">
            <a:off x="2373961" y="3671904"/>
            <a:ext cx="1303431" cy="3043645"/>
            <a:chOff x="0" y="0"/>
            <a:chExt cx="1737908" cy="4058193"/>
          </a:xfrm>
        </p:grpSpPr>
        <p:sp>
          <p:nvSpPr>
            <p:cNvPr id="197" name="Freeform 197"/>
            <p:cNvSpPr/>
            <p:nvPr/>
          </p:nvSpPr>
          <p:spPr>
            <a:xfrm>
              <a:off x="0" y="0"/>
              <a:ext cx="1737487" cy="4057650"/>
            </a:xfrm>
            <a:custGeom>
              <a:avLst/>
              <a:gdLst/>
              <a:ahLst/>
              <a:cxnLst/>
              <a:rect l="l" t="t" r="r" b="b"/>
              <a:pathLst>
                <a:path w="1737487" h="4057650">
                  <a:moveTo>
                    <a:pt x="0" y="4064"/>
                  </a:moveTo>
                  <a:lnTo>
                    <a:pt x="0" y="5334"/>
                  </a:lnTo>
                  <a:cubicBezTo>
                    <a:pt x="0" y="4953"/>
                    <a:pt x="0" y="4572"/>
                    <a:pt x="0" y="4064"/>
                  </a:cubicBezTo>
                  <a:close/>
                  <a:moveTo>
                    <a:pt x="1725803" y="0"/>
                  </a:moveTo>
                  <a:lnTo>
                    <a:pt x="1737487" y="3552825"/>
                  </a:lnTo>
                  <a:cubicBezTo>
                    <a:pt x="1737487" y="3683635"/>
                    <a:pt x="1646555" y="3810381"/>
                    <a:pt x="1480820" y="3909187"/>
                  </a:cubicBezTo>
                  <a:cubicBezTo>
                    <a:pt x="1313053" y="4008501"/>
                    <a:pt x="1092073" y="4057650"/>
                    <a:pt x="870839" y="4057650"/>
                  </a:cubicBezTo>
                  <a:cubicBezTo>
                    <a:pt x="649605" y="4057650"/>
                    <a:pt x="428625" y="4008374"/>
                    <a:pt x="260858" y="3909187"/>
                  </a:cubicBezTo>
                  <a:cubicBezTo>
                    <a:pt x="94996" y="3810381"/>
                    <a:pt x="8001" y="3687699"/>
                    <a:pt x="8001" y="3560953"/>
                  </a:cubicBezTo>
                  <a:lnTo>
                    <a:pt x="0" y="5207"/>
                  </a:lnTo>
                  <a:cubicBezTo>
                    <a:pt x="381" y="131572"/>
                    <a:pt x="83693" y="261874"/>
                    <a:pt x="248666" y="356743"/>
                  </a:cubicBezTo>
                  <a:cubicBezTo>
                    <a:pt x="416433" y="455676"/>
                    <a:pt x="637794" y="505206"/>
                    <a:pt x="859028" y="505206"/>
                  </a:cubicBezTo>
                  <a:cubicBezTo>
                    <a:pt x="1079881" y="505206"/>
                    <a:pt x="1301242" y="455549"/>
                    <a:pt x="1469009" y="356743"/>
                  </a:cubicBezTo>
                  <a:cubicBezTo>
                    <a:pt x="1642999" y="257556"/>
                    <a:pt x="1725803" y="126746"/>
                    <a:pt x="1725803" y="0"/>
                  </a:cubicBezTo>
                  <a:close/>
                </a:path>
              </a:pathLst>
            </a:custGeom>
            <a:solidFill>
              <a:srgbClr val="979797"/>
            </a:solidFill>
          </p:spPr>
        </p:sp>
      </p:grpSp>
      <p:grpSp>
        <p:nvGrpSpPr>
          <p:cNvPr id="198" name="Group 198"/>
          <p:cNvGrpSpPr/>
          <p:nvPr/>
        </p:nvGrpSpPr>
        <p:grpSpPr>
          <a:xfrm rot="4761889">
            <a:off x="2360914" y="3677099"/>
            <a:ext cx="1305046" cy="3038197"/>
            <a:chOff x="0" y="0"/>
            <a:chExt cx="1740061" cy="4050930"/>
          </a:xfrm>
        </p:grpSpPr>
        <p:sp>
          <p:nvSpPr>
            <p:cNvPr id="199" name="Freeform 199"/>
            <p:cNvSpPr/>
            <p:nvPr/>
          </p:nvSpPr>
          <p:spPr>
            <a:xfrm>
              <a:off x="0" y="0"/>
              <a:ext cx="1739646" cy="4050411"/>
            </a:xfrm>
            <a:custGeom>
              <a:avLst/>
              <a:gdLst/>
              <a:ahLst/>
              <a:cxnLst/>
              <a:rect l="l" t="t" r="r" b="b"/>
              <a:pathLst>
                <a:path w="1739646" h="4050411">
                  <a:moveTo>
                    <a:pt x="0" y="4064"/>
                  </a:moveTo>
                  <a:lnTo>
                    <a:pt x="0" y="5334"/>
                  </a:lnTo>
                  <a:cubicBezTo>
                    <a:pt x="0" y="4953"/>
                    <a:pt x="0" y="4572"/>
                    <a:pt x="0" y="4064"/>
                  </a:cubicBezTo>
                  <a:close/>
                  <a:moveTo>
                    <a:pt x="1727962" y="0"/>
                  </a:moveTo>
                  <a:lnTo>
                    <a:pt x="1739646" y="3546475"/>
                  </a:lnTo>
                  <a:cubicBezTo>
                    <a:pt x="1739646" y="3677031"/>
                    <a:pt x="1648587" y="3803523"/>
                    <a:pt x="1482598" y="3902202"/>
                  </a:cubicBezTo>
                  <a:cubicBezTo>
                    <a:pt x="1314577" y="4001262"/>
                    <a:pt x="1093470" y="4050411"/>
                    <a:pt x="871855" y="4050411"/>
                  </a:cubicBezTo>
                  <a:cubicBezTo>
                    <a:pt x="650240" y="4050411"/>
                    <a:pt x="429133" y="4001262"/>
                    <a:pt x="261112" y="3902202"/>
                  </a:cubicBezTo>
                  <a:cubicBezTo>
                    <a:pt x="95123" y="3803523"/>
                    <a:pt x="8001" y="3681095"/>
                    <a:pt x="8001" y="3550539"/>
                  </a:cubicBezTo>
                  <a:lnTo>
                    <a:pt x="0" y="5207"/>
                  </a:lnTo>
                  <a:cubicBezTo>
                    <a:pt x="762" y="135382"/>
                    <a:pt x="83820" y="257429"/>
                    <a:pt x="248920" y="355727"/>
                  </a:cubicBezTo>
                  <a:cubicBezTo>
                    <a:pt x="416941" y="454787"/>
                    <a:pt x="638556" y="503936"/>
                    <a:pt x="860044" y="503936"/>
                  </a:cubicBezTo>
                  <a:cubicBezTo>
                    <a:pt x="1081278" y="503936"/>
                    <a:pt x="1302766" y="454787"/>
                    <a:pt x="1470787" y="355727"/>
                  </a:cubicBezTo>
                  <a:cubicBezTo>
                    <a:pt x="1645031" y="257048"/>
                    <a:pt x="1727962" y="126492"/>
                    <a:pt x="1727962" y="0"/>
                  </a:cubicBezTo>
                  <a:close/>
                </a:path>
              </a:pathLst>
            </a:custGeom>
            <a:solidFill>
              <a:srgbClr val="D8DFE9"/>
            </a:solidFill>
          </p:spPr>
        </p:sp>
      </p:grpSp>
      <p:grpSp>
        <p:nvGrpSpPr>
          <p:cNvPr id="200" name="Group 200"/>
          <p:cNvGrpSpPr/>
          <p:nvPr/>
        </p:nvGrpSpPr>
        <p:grpSpPr>
          <a:xfrm rot="4761902">
            <a:off x="2993726" y="3156676"/>
            <a:ext cx="91803" cy="2836070"/>
            <a:chOff x="0" y="0"/>
            <a:chExt cx="122404" cy="3781427"/>
          </a:xfrm>
        </p:grpSpPr>
        <p:sp>
          <p:nvSpPr>
            <p:cNvPr id="201" name="Freeform 201"/>
            <p:cNvSpPr/>
            <p:nvPr/>
          </p:nvSpPr>
          <p:spPr>
            <a:xfrm>
              <a:off x="0" y="0"/>
              <a:ext cx="122047" cy="3781044"/>
            </a:xfrm>
            <a:custGeom>
              <a:avLst/>
              <a:gdLst/>
              <a:ahLst/>
              <a:cxnLst/>
              <a:rect l="l" t="t" r="r" b="b"/>
              <a:pathLst>
                <a:path w="122047" h="3781044">
                  <a:moveTo>
                    <a:pt x="0" y="0"/>
                  </a:moveTo>
                  <a:lnTo>
                    <a:pt x="0" y="1143"/>
                  </a:lnTo>
                  <a:cubicBezTo>
                    <a:pt x="0" y="762"/>
                    <a:pt x="0" y="381"/>
                    <a:pt x="0" y="0"/>
                  </a:cubicBezTo>
                  <a:close/>
                  <a:moveTo>
                    <a:pt x="0" y="1143"/>
                  </a:moveTo>
                  <a:cubicBezTo>
                    <a:pt x="381" y="83439"/>
                    <a:pt x="39751" y="173736"/>
                    <a:pt x="110363" y="248031"/>
                  </a:cubicBezTo>
                  <a:lnTo>
                    <a:pt x="122047" y="3781044"/>
                  </a:lnTo>
                  <a:cubicBezTo>
                    <a:pt x="47371" y="3702304"/>
                    <a:pt x="8001" y="3619627"/>
                    <a:pt x="8001" y="3533013"/>
                  </a:cubicBezTo>
                  <a:lnTo>
                    <a:pt x="0" y="1143"/>
                  </a:lnTo>
                  <a:close/>
                </a:path>
              </a:pathLst>
            </a:custGeom>
            <a:solidFill>
              <a:srgbClr val="FFFFFF"/>
            </a:solidFill>
          </p:spPr>
        </p:sp>
      </p:grpSp>
      <p:grpSp>
        <p:nvGrpSpPr>
          <p:cNvPr id="202" name="Group 202"/>
          <p:cNvGrpSpPr/>
          <p:nvPr/>
        </p:nvGrpSpPr>
        <p:grpSpPr>
          <a:xfrm rot="4761902">
            <a:off x="2785619" y="3370795"/>
            <a:ext cx="251330" cy="2786172"/>
            <a:chOff x="0" y="0"/>
            <a:chExt cx="335106" cy="3714896"/>
          </a:xfrm>
        </p:grpSpPr>
        <p:sp>
          <p:nvSpPr>
            <p:cNvPr id="203" name="Freeform 203"/>
            <p:cNvSpPr/>
            <p:nvPr/>
          </p:nvSpPr>
          <p:spPr>
            <a:xfrm>
              <a:off x="381" y="0"/>
              <a:ext cx="334645" cy="3714496"/>
            </a:xfrm>
            <a:custGeom>
              <a:avLst/>
              <a:gdLst/>
              <a:ahLst/>
              <a:cxnLst/>
              <a:rect l="l" t="t" r="r" b="b"/>
              <a:pathLst>
                <a:path w="334645" h="3714496">
                  <a:moveTo>
                    <a:pt x="0" y="0"/>
                  </a:moveTo>
                  <a:cubicBezTo>
                    <a:pt x="39370" y="35687"/>
                    <a:pt x="86741" y="70866"/>
                    <a:pt x="137668" y="102108"/>
                  </a:cubicBezTo>
                  <a:cubicBezTo>
                    <a:pt x="193040" y="137795"/>
                    <a:pt x="256032" y="164973"/>
                    <a:pt x="326644" y="185039"/>
                  </a:cubicBezTo>
                  <a:lnTo>
                    <a:pt x="334645" y="3714496"/>
                  </a:lnTo>
                  <a:cubicBezTo>
                    <a:pt x="271653" y="3686810"/>
                    <a:pt x="208661" y="3663569"/>
                    <a:pt x="149606" y="3628009"/>
                  </a:cubicBezTo>
                  <a:cubicBezTo>
                    <a:pt x="94234" y="3600831"/>
                    <a:pt x="47244" y="3565144"/>
                    <a:pt x="11557" y="3525901"/>
                  </a:cubicBezTo>
                  <a:lnTo>
                    <a:pt x="0" y="0"/>
                  </a:lnTo>
                  <a:close/>
                </a:path>
              </a:pathLst>
            </a:custGeom>
            <a:solidFill>
              <a:srgbClr val="FFFFFF"/>
            </a:solidFill>
          </p:spPr>
        </p:sp>
      </p:grpSp>
      <p:grpSp>
        <p:nvGrpSpPr>
          <p:cNvPr id="204" name="Group 204"/>
          <p:cNvGrpSpPr/>
          <p:nvPr/>
        </p:nvGrpSpPr>
        <p:grpSpPr>
          <a:xfrm rot="4761902">
            <a:off x="2775257" y="3640806"/>
            <a:ext cx="174577" cy="2685567"/>
            <a:chOff x="0" y="0"/>
            <a:chExt cx="232769" cy="3580756"/>
          </a:xfrm>
        </p:grpSpPr>
        <p:sp>
          <p:nvSpPr>
            <p:cNvPr id="205" name="Freeform 205"/>
            <p:cNvSpPr/>
            <p:nvPr/>
          </p:nvSpPr>
          <p:spPr>
            <a:xfrm>
              <a:off x="0" y="381"/>
              <a:ext cx="232410" cy="3580003"/>
            </a:xfrm>
            <a:custGeom>
              <a:avLst/>
              <a:gdLst/>
              <a:ahLst/>
              <a:cxnLst/>
              <a:rect l="l" t="t" r="r" b="b"/>
              <a:pathLst>
                <a:path w="232410" h="3580003">
                  <a:moveTo>
                    <a:pt x="0" y="0"/>
                  </a:moveTo>
                  <a:cubicBezTo>
                    <a:pt x="75057" y="23241"/>
                    <a:pt x="153670" y="39370"/>
                    <a:pt x="232410" y="46990"/>
                  </a:cubicBezTo>
                  <a:lnTo>
                    <a:pt x="232410" y="3580003"/>
                  </a:lnTo>
                  <a:cubicBezTo>
                    <a:pt x="153670" y="3568319"/>
                    <a:pt x="79121" y="3556254"/>
                    <a:pt x="8001" y="3528949"/>
                  </a:cubicBezTo>
                  <a:lnTo>
                    <a:pt x="0" y="0"/>
                  </a:lnTo>
                  <a:close/>
                </a:path>
              </a:pathLst>
            </a:custGeom>
            <a:solidFill>
              <a:srgbClr val="FFFFFF"/>
            </a:solidFill>
          </p:spPr>
        </p:sp>
      </p:grpSp>
      <p:grpSp>
        <p:nvGrpSpPr>
          <p:cNvPr id="206" name="Group 206"/>
          <p:cNvGrpSpPr/>
          <p:nvPr/>
        </p:nvGrpSpPr>
        <p:grpSpPr>
          <a:xfrm rot="4761902">
            <a:off x="4236066" y="4111215"/>
            <a:ext cx="1287952" cy="1468303"/>
            <a:chOff x="0" y="0"/>
            <a:chExt cx="1717269" cy="1957737"/>
          </a:xfrm>
        </p:grpSpPr>
        <p:sp>
          <p:nvSpPr>
            <p:cNvPr id="207" name="Freeform 207"/>
            <p:cNvSpPr/>
            <p:nvPr/>
          </p:nvSpPr>
          <p:spPr>
            <a:xfrm>
              <a:off x="0" y="0"/>
              <a:ext cx="1717167" cy="1957705"/>
            </a:xfrm>
            <a:custGeom>
              <a:avLst/>
              <a:gdLst/>
              <a:ahLst/>
              <a:cxnLst/>
              <a:rect l="l" t="t" r="r" b="b"/>
              <a:pathLst>
                <a:path w="1717167" h="1957705">
                  <a:moveTo>
                    <a:pt x="0" y="1496568"/>
                  </a:moveTo>
                  <a:cubicBezTo>
                    <a:pt x="78613" y="1748663"/>
                    <a:pt x="433451" y="1957705"/>
                    <a:pt x="858393" y="1957705"/>
                  </a:cubicBezTo>
                  <a:cubicBezTo>
                    <a:pt x="1287780" y="1957705"/>
                    <a:pt x="1638554" y="1756664"/>
                    <a:pt x="1717167" y="1504569"/>
                  </a:cubicBezTo>
                  <a:cubicBezTo>
                    <a:pt x="1709166" y="1020191"/>
                    <a:pt x="1583182" y="618363"/>
                    <a:pt x="1402080" y="354330"/>
                  </a:cubicBezTo>
                  <a:cubicBezTo>
                    <a:pt x="1248537" y="125984"/>
                    <a:pt x="1055497" y="4064"/>
                    <a:pt x="858393" y="0"/>
                  </a:cubicBezTo>
                  <a:cubicBezTo>
                    <a:pt x="685419" y="0"/>
                    <a:pt x="504063" y="98679"/>
                    <a:pt x="358394" y="283718"/>
                  </a:cubicBezTo>
                  <a:cubicBezTo>
                    <a:pt x="157734" y="543814"/>
                    <a:pt x="8001" y="965200"/>
                    <a:pt x="0" y="1496568"/>
                  </a:cubicBezTo>
                  <a:close/>
                </a:path>
              </a:pathLst>
            </a:custGeom>
            <a:solidFill>
              <a:srgbClr val="FFFFFF"/>
            </a:solidFill>
          </p:spPr>
        </p:sp>
      </p:grpSp>
      <p:grpSp>
        <p:nvGrpSpPr>
          <p:cNvPr id="208" name="Group 208"/>
          <p:cNvGrpSpPr/>
          <p:nvPr/>
        </p:nvGrpSpPr>
        <p:grpSpPr>
          <a:xfrm rot="4761902">
            <a:off x="5027974" y="4562005"/>
            <a:ext cx="783186" cy="387092"/>
            <a:chOff x="0" y="0"/>
            <a:chExt cx="1044247" cy="516123"/>
          </a:xfrm>
        </p:grpSpPr>
        <p:sp>
          <p:nvSpPr>
            <p:cNvPr id="209" name="Freeform 209"/>
            <p:cNvSpPr/>
            <p:nvPr/>
          </p:nvSpPr>
          <p:spPr>
            <a:xfrm>
              <a:off x="381" y="0"/>
              <a:ext cx="1043813" cy="516128"/>
            </a:xfrm>
            <a:custGeom>
              <a:avLst/>
              <a:gdLst/>
              <a:ahLst/>
              <a:cxnLst/>
              <a:rect l="l" t="t" r="r" b="b"/>
              <a:pathLst>
                <a:path w="1043813" h="516128">
                  <a:moveTo>
                    <a:pt x="0" y="283718"/>
                  </a:moveTo>
                  <a:cubicBezTo>
                    <a:pt x="31242" y="314960"/>
                    <a:pt x="62992" y="342773"/>
                    <a:pt x="113919" y="374396"/>
                  </a:cubicBezTo>
                  <a:cubicBezTo>
                    <a:pt x="358267" y="516128"/>
                    <a:pt x="764032" y="516128"/>
                    <a:pt x="1008126" y="374396"/>
                  </a:cubicBezTo>
                  <a:cubicBezTo>
                    <a:pt x="1020191" y="366395"/>
                    <a:pt x="1035812" y="358394"/>
                    <a:pt x="1043813" y="354330"/>
                  </a:cubicBezTo>
                  <a:cubicBezTo>
                    <a:pt x="890143" y="125984"/>
                    <a:pt x="701167" y="4064"/>
                    <a:pt x="504063" y="0"/>
                  </a:cubicBezTo>
                  <a:cubicBezTo>
                    <a:pt x="326644" y="0"/>
                    <a:pt x="149733" y="102362"/>
                    <a:pt x="0" y="283718"/>
                  </a:cubicBezTo>
                  <a:close/>
                </a:path>
              </a:pathLst>
            </a:custGeom>
            <a:solidFill>
              <a:srgbClr val="061A38"/>
            </a:solidFill>
          </p:spPr>
        </p:sp>
      </p:grpSp>
      <p:grpSp>
        <p:nvGrpSpPr>
          <p:cNvPr id="210" name="Group 210"/>
          <p:cNvGrpSpPr/>
          <p:nvPr/>
        </p:nvGrpSpPr>
        <p:grpSpPr>
          <a:xfrm rot="4761902">
            <a:off x="1644483" y="6723319"/>
            <a:ext cx="85784" cy="328096"/>
            <a:chOff x="0" y="0"/>
            <a:chExt cx="114378" cy="437461"/>
          </a:xfrm>
        </p:grpSpPr>
        <p:sp>
          <p:nvSpPr>
            <p:cNvPr id="211" name="Freeform 211"/>
            <p:cNvSpPr/>
            <p:nvPr/>
          </p:nvSpPr>
          <p:spPr>
            <a:xfrm>
              <a:off x="0" y="0"/>
              <a:ext cx="114427" cy="437007"/>
            </a:xfrm>
            <a:custGeom>
              <a:avLst/>
              <a:gdLst/>
              <a:ahLst/>
              <a:cxnLst/>
              <a:rect l="l" t="t" r="r" b="b"/>
              <a:pathLst>
                <a:path w="114427" h="437007">
                  <a:moveTo>
                    <a:pt x="114427" y="0"/>
                  </a:moveTo>
                  <a:lnTo>
                    <a:pt x="114427" y="378079"/>
                  </a:lnTo>
                  <a:lnTo>
                    <a:pt x="0" y="437007"/>
                  </a:lnTo>
                  <a:lnTo>
                    <a:pt x="4064" y="62992"/>
                  </a:lnTo>
                  <a:lnTo>
                    <a:pt x="114427" y="0"/>
                  </a:lnTo>
                  <a:close/>
                </a:path>
              </a:pathLst>
            </a:custGeom>
            <a:solidFill>
              <a:srgbClr val="979797"/>
            </a:solidFill>
          </p:spPr>
        </p:sp>
      </p:grpSp>
      <p:grpSp>
        <p:nvGrpSpPr>
          <p:cNvPr id="212" name="Group 212"/>
          <p:cNvGrpSpPr/>
          <p:nvPr/>
        </p:nvGrpSpPr>
        <p:grpSpPr>
          <a:xfrm rot="4761902">
            <a:off x="1996591" y="6052243"/>
            <a:ext cx="523127" cy="1010775"/>
            <a:chOff x="0" y="0"/>
            <a:chExt cx="697503" cy="1347701"/>
          </a:xfrm>
        </p:grpSpPr>
        <p:sp>
          <p:nvSpPr>
            <p:cNvPr id="213" name="Freeform 213"/>
            <p:cNvSpPr/>
            <p:nvPr/>
          </p:nvSpPr>
          <p:spPr>
            <a:xfrm>
              <a:off x="381" y="381"/>
              <a:ext cx="697103" cy="1346835"/>
            </a:xfrm>
            <a:custGeom>
              <a:avLst/>
              <a:gdLst/>
              <a:ahLst/>
              <a:cxnLst/>
              <a:rect l="l" t="t" r="r" b="b"/>
              <a:pathLst>
                <a:path w="697103" h="1346835">
                  <a:moveTo>
                    <a:pt x="110363" y="0"/>
                  </a:moveTo>
                  <a:lnTo>
                    <a:pt x="697103" y="1283843"/>
                  </a:lnTo>
                  <a:lnTo>
                    <a:pt x="586740" y="1346835"/>
                  </a:lnTo>
                  <a:lnTo>
                    <a:pt x="0" y="62992"/>
                  </a:lnTo>
                  <a:lnTo>
                    <a:pt x="110363" y="0"/>
                  </a:lnTo>
                  <a:close/>
                </a:path>
              </a:pathLst>
            </a:custGeom>
            <a:solidFill>
              <a:srgbClr val="979797"/>
            </a:solidFill>
          </p:spPr>
        </p:sp>
      </p:grpSp>
      <p:grpSp>
        <p:nvGrpSpPr>
          <p:cNvPr id="214" name="Group 214"/>
          <p:cNvGrpSpPr/>
          <p:nvPr/>
        </p:nvGrpSpPr>
        <p:grpSpPr>
          <a:xfrm rot="4761902">
            <a:off x="3207454" y="4993527"/>
            <a:ext cx="549615" cy="1745830"/>
            <a:chOff x="0" y="0"/>
            <a:chExt cx="732820" cy="2327773"/>
          </a:xfrm>
        </p:grpSpPr>
        <p:sp>
          <p:nvSpPr>
            <p:cNvPr id="215" name="Freeform 215"/>
            <p:cNvSpPr/>
            <p:nvPr/>
          </p:nvSpPr>
          <p:spPr>
            <a:xfrm>
              <a:off x="0" y="0"/>
              <a:ext cx="732790" cy="2327783"/>
            </a:xfrm>
            <a:custGeom>
              <a:avLst/>
              <a:gdLst/>
              <a:ahLst/>
              <a:cxnLst/>
              <a:rect l="l" t="t" r="r" b="b"/>
              <a:pathLst>
                <a:path w="732790" h="2327783">
                  <a:moveTo>
                    <a:pt x="106299" y="0"/>
                  </a:moveTo>
                  <a:lnTo>
                    <a:pt x="732790" y="2264791"/>
                  </a:lnTo>
                  <a:lnTo>
                    <a:pt x="622427" y="2327783"/>
                  </a:lnTo>
                  <a:lnTo>
                    <a:pt x="0" y="62992"/>
                  </a:lnTo>
                  <a:lnTo>
                    <a:pt x="106299" y="0"/>
                  </a:lnTo>
                  <a:close/>
                </a:path>
              </a:pathLst>
            </a:custGeom>
            <a:solidFill>
              <a:srgbClr val="979797"/>
            </a:solidFill>
          </p:spPr>
        </p:sp>
      </p:grpSp>
      <p:grpSp>
        <p:nvGrpSpPr>
          <p:cNvPr id="216" name="Group 216"/>
          <p:cNvGrpSpPr/>
          <p:nvPr/>
        </p:nvGrpSpPr>
        <p:grpSpPr>
          <a:xfrm rot="4761902">
            <a:off x="4223473" y="5434879"/>
            <a:ext cx="106853" cy="59599"/>
            <a:chOff x="0" y="0"/>
            <a:chExt cx="142471" cy="79466"/>
          </a:xfrm>
        </p:grpSpPr>
        <p:sp>
          <p:nvSpPr>
            <p:cNvPr id="217" name="Freeform 217"/>
            <p:cNvSpPr/>
            <p:nvPr/>
          </p:nvSpPr>
          <p:spPr>
            <a:xfrm>
              <a:off x="381" y="381"/>
              <a:ext cx="141732" cy="78740"/>
            </a:xfrm>
            <a:custGeom>
              <a:avLst/>
              <a:gdLst/>
              <a:ahLst/>
              <a:cxnLst/>
              <a:rect l="l" t="t" r="r" b="b"/>
              <a:pathLst>
                <a:path w="141732" h="78740">
                  <a:moveTo>
                    <a:pt x="106426" y="0"/>
                  </a:moveTo>
                  <a:lnTo>
                    <a:pt x="141732" y="15621"/>
                  </a:lnTo>
                  <a:lnTo>
                    <a:pt x="35306" y="78740"/>
                  </a:lnTo>
                  <a:lnTo>
                    <a:pt x="0" y="59055"/>
                  </a:lnTo>
                  <a:lnTo>
                    <a:pt x="106426" y="0"/>
                  </a:lnTo>
                  <a:close/>
                </a:path>
              </a:pathLst>
            </a:custGeom>
            <a:solidFill>
              <a:srgbClr val="979797"/>
            </a:solidFill>
          </p:spPr>
        </p:sp>
      </p:grpSp>
      <p:grpSp>
        <p:nvGrpSpPr>
          <p:cNvPr id="218" name="Group 218"/>
          <p:cNvGrpSpPr/>
          <p:nvPr/>
        </p:nvGrpSpPr>
        <p:grpSpPr>
          <a:xfrm rot="4761902">
            <a:off x="2413747" y="4663641"/>
            <a:ext cx="942411" cy="2957375"/>
            <a:chOff x="0" y="0"/>
            <a:chExt cx="1256548" cy="3943166"/>
          </a:xfrm>
        </p:grpSpPr>
        <p:sp>
          <p:nvSpPr>
            <p:cNvPr id="219" name="Freeform 219"/>
            <p:cNvSpPr/>
            <p:nvPr/>
          </p:nvSpPr>
          <p:spPr>
            <a:xfrm>
              <a:off x="0" y="381"/>
              <a:ext cx="1256538" cy="3942334"/>
            </a:xfrm>
            <a:custGeom>
              <a:avLst/>
              <a:gdLst/>
              <a:ahLst/>
              <a:cxnLst/>
              <a:rect l="l" t="t" r="r" b="b"/>
              <a:pathLst>
                <a:path w="1256538" h="3942334">
                  <a:moveTo>
                    <a:pt x="12065" y="0"/>
                  </a:moveTo>
                  <a:lnTo>
                    <a:pt x="47371" y="19685"/>
                  </a:lnTo>
                  <a:lnTo>
                    <a:pt x="669798" y="2284476"/>
                  </a:lnTo>
                  <a:lnTo>
                    <a:pt x="1256538" y="3568319"/>
                  </a:lnTo>
                  <a:lnTo>
                    <a:pt x="1252474" y="3942334"/>
                  </a:lnTo>
                  <a:lnTo>
                    <a:pt x="0" y="3225546"/>
                  </a:lnTo>
                  <a:lnTo>
                    <a:pt x="12065" y="0"/>
                  </a:lnTo>
                  <a:close/>
                </a:path>
              </a:pathLst>
            </a:custGeom>
            <a:solidFill>
              <a:srgbClr val="FFFFFF"/>
            </a:solidFill>
          </p:spPr>
        </p:sp>
      </p:grpSp>
      <p:grpSp>
        <p:nvGrpSpPr>
          <p:cNvPr id="220" name="Group 220"/>
          <p:cNvGrpSpPr/>
          <p:nvPr/>
        </p:nvGrpSpPr>
        <p:grpSpPr>
          <a:xfrm rot="4761902">
            <a:off x="1341032" y="5956787"/>
            <a:ext cx="942411" cy="774185"/>
            <a:chOff x="0" y="0"/>
            <a:chExt cx="1256548" cy="1032247"/>
          </a:xfrm>
        </p:grpSpPr>
        <p:sp>
          <p:nvSpPr>
            <p:cNvPr id="221" name="Freeform 221"/>
            <p:cNvSpPr/>
            <p:nvPr/>
          </p:nvSpPr>
          <p:spPr>
            <a:xfrm>
              <a:off x="0" y="0"/>
              <a:ext cx="1256538" cy="1031875"/>
            </a:xfrm>
            <a:custGeom>
              <a:avLst/>
              <a:gdLst/>
              <a:ahLst/>
              <a:cxnLst/>
              <a:rect l="l" t="t" r="r" b="b"/>
              <a:pathLst>
                <a:path w="1256538" h="1031875">
                  <a:moveTo>
                    <a:pt x="8001" y="0"/>
                  </a:moveTo>
                  <a:lnTo>
                    <a:pt x="1256538" y="720852"/>
                  </a:lnTo>
                  <a:lnTo>
                    <a:pt x="1252474" y="1031875"/>
                  </a:lnTo>
                  <a:lnTo>
                    <a:pt x="0" y="315087"/>
                  </a:lnTo>
                  <a:lnTo>
                    <a:pt x="8001" y="0"/>
                  </a:lnTo>
                  <a:close/>
                </a:path>
              </a:pathLst>
            </a:custGeom>
            <a:solidFill>
              <a:srgbClr val="000000">
                <a:alpha val="80392"/>
              </a:srgbClr>
            </a:solidFill>
          </p:spPr>
        </p:sp>
      </p:grpSp>
      <p:grpSp>
        <p:nvGrpSpPr>
          <p:cNvPr id="222" name="Group 222"/>
          <p:cNvGrpSpPr/>
          <p:nvPr/>
        </p:nvGrpSpPr>
        <p:grpSpPr>
          <a:xfrm rot="4761902">
            <a:off x="4457992" y="4378663"/>
            <a:ext cx="286847" cy="153813"/>
            <a:chOff x="0" y="0"/>
            <a:chExt cx="382463" cy="205084"/>
          </a:xfrm>
        </p:grpSpPr>
        <p:sp>
          <p:nvSpPr>
            <p:cNvPr id="223" name="Freeform 223"/>
            <p:cNvSpPr/>
            <p:nvPr/>
          </p:nvSpPr>
          <p:spPr>
            <a:xfrm>
              <a:off x="0" y="381"/>
              <a:ext cx="382016" cy="204724"/>
            </a:xfrm>
            <a:custGeom>
              <a:avLst/>
              <a:gdLst/>
              <a:ahLst/>
              <a:cxnLst/>
              <a:rect l="l" t="t" r="r" b="b"/>
              <a:pathLst>
                <a:path w="382016" h="204724">
                  <a:moveTo>
                    <a:pt x="248412" y="0"/>
                  </a:moveTo>
                  <a:cubicBezTo>
                    <a:pt x="295402" y="11684"/>
                    <a:pt x="338709" y="31242"/>
                    <a:pt x="382016" y="54991"/>
                  </a:cubicBezTo>
                  <a:lnTo>
                    <a:pt x="133985" y="204724"/>
                  </a:lnTo>
                  <a:cubicBezTo>
                    <a:pt x="86741" y="172974"/>
                    <a:pt x="43307" y="161417"/>
                    <a:pt x="0" y="149733"/>
                  </a:cubicBezTo>
                  <a:lnTo>
                    <a:pt x="248412" y="0"/>
                  </a:lnTo>
                  <a:close/>
                </a:path>
              </a:pathLst>
            </a:custGeom>
            <a:solidFill>
              <a:srgbClr val="0088D3"/>
            </a:solidFill>
          </p:spPr>
        </p:sp>
      </p:grpSp>
      <p:grpSp>
        <p:nvGrpSpPr>
          <p:cNvPr id="224" name="Group 224"/>
          <p:cNvGrpSpPr/>
          <p:nvPr/>
        </p:nvGrpSpPr>
        <p:grpSpPr>
          <a:xfrm rot="4761902">
            <a:off x="4438243" y="4275863"/>
            <a:ext cx="313335" cy="130335"/>
            <a:chOff x="0" y="0"/>
            <a:chExt cx="417779" cy="173780"/>
          </a:xfrm>
        </p:grpSpPr>
        <p:sp>
          <p:nvSpPr>
            <p:cNvPr id="225" name="Freeform 225"/>
            <p:cNvSpPr/>
            <p:nvPr/>
          </p:nvSpPr>
          <p:spPr>
            <a:xfrm>
              <a:off x="0" y="0"/>
              <a:ext cx="417703" cy="173863"/>
            </a:xfrm>
            <a:custGeom>
              <a:avLst/>
              <a:gdLst/>
              <a:ahLst/>
              <a:cxnLst/>
              <a:rect l="l" t="t" r="r" b="b"/>
              <a:pathLst>
                <a:path w="417703" h="173863">
                  <a:moveTo>
                    <a:pt x="354711" y="0"/>
                  </a:moveTo>
                  <a:cubicBezTo>
                    <a:pt x="374777" y="0"/>
                    <a:pt x="395986" y="2794"/>
                    <a:pt x="417703" y="8001"/>
                  </a:cubicBezTo>
                  <a:lnTo>
                    <a:pt x="169418" y="154178"/>
                  </a:lnTo>
                  <a:cubicBezTo>
                    <a:pt x="149733" y="148971"/>
                    <a:pt x="130937" y="146939"/>
                    <a:pt x="112395" y="146939"/>
                  </a:cubicBezTo>
                  <a:cubicBezTo>
                    <a:pt x="72263" y="146939"/>
                    <a:pt x="35306" y="157353"/>
                    <a:pt x="0" y="173863"/>
                  </a:cubicBezTo>
                  <a:lnTo>
                    <a:pt x="252095" y="27686"/>
                  </a:lnTo>
                  <a:cubicBezTo>
                    <a:pt x="280543" y="9652"/>
                    <a:pt x="315849" y="0"/>
                    <a:pt x="354711" y="0"/>
                  </a:cubicBezTo>
                  <a:close/>
                </a:path>
              </a:pathLst>
            </a:custGeom>
            <a:solidFill>
              <a:srgbClr val="000000"/>
            </a:solidFill>
          </p:spPr>
        </p:sp>
      </p:grpSp>
      <p:grpSp>
        <p:nvGrpSpPr>
          <p:cNvPr id="226" name="Group 226"/>
          <p:cNvGrpSpPr/>
          <p:nvPr/>
        </p:nvGrpSpPr>
        <p:grpSpPr>
          <a:xfrm rot="4761902">
            <a:off x="4473552" y="4223046"/>
            <a:ext cx="195345" cy="112576"/>
            <a:chOff x="0" y="0"/>
            <a:chExt cx="260460" cy="150101"/>
          </a:xfrm>
        </p:grpSpPr>
        <p:sp>
          <p:nvSpPr>
            <p:cNvPr id="227" name="Freeform 227"/>
            <p:cNvSpPr/>
            <p:nvPr/>
          </p:nvSpPr>
          <p:spPr>
            <a:xfrm>
              <a:off x="508" y="0"/>
              <a:ext cx="259588" cy="149606"/>
            </a:xfrm>
            <a:custGeom>
              <a:avLst/>
              <a:gdLst/>
              <a:ahLst/>
              <a:cxnLst/>
              <a:rect l="l" t="t" r="r" b="b"/>
              <a:pathLst>
                <a:path w="259588" h="149606">
                  <a:moveTo>
                    <a:pt x="259588" y="0"/>
                  </a:moveTo>
                  <a:lnTo>
                    <a:pt x="7493" y="146050"/>
                  </a:lnTo>
                  <a:cubicBezTo>
                    <a:pt x="7112" y="146050"/>
                    <a:pt x="6350" y="146050"/>
                    <a:pt x="5842" y="146050"/>
                  </a:cubicBezTo>
                  <a:lnTo>
                    <a:pt x="247904" y="4064"/>
                  </a:lnTo>
                  <a:cubicBezTo>
                    <a:pt x="255905" y="4064"/>
                    <a:pt x="255905" y="0"/>
                    <a:pt x="259588" y="0"/>
                  </a:cubicBezTo>
                  <a:close/>
                  <a:moveTo>
                    <a:pt x="5969" y="146050"/>
                  </a:moveTo>
                  <a:lnTo>
                    <a:pt x="4826" y="146812"/>
                  </a:lnTo>
                  <a:cubicBezTo>
                    <a:pt x="5207" y="146431"/>
                    <a:pt x="5588" y="146431"/>
                    <a:pt x="5969" y="146050"/>
                  </a:cubicBezTo>
                  <a:close/>
                  <a:moveTo>
                    <a:pt x="4826" y="146812"/>
                  </a:moveTo>
                  <a:cubicBezTo>
                    <a:pt x="3175" y="147955"/>
                    <a:pt x="2413" y="149606"/>
                    <a:pt x="0" y="149606"/>
                  </a:cubicBezTo>
                  <a:lnTo>
                    <a:pt x="4826" y="146812"/>
                  </a:lnTo>
                  <a:close/>
                </a:path>
              </a:pathLst>
            </a:custGeom>
            <a:solidFill>
              <a:srgbClr val="D8DFE9"/>
            </a:solidFill>
          </p:spPr>
        </p:sp>
      </p:grpSp>
      <p:grpSp>
        <p:nvGrpSpPr>
          <p:cNvPr id="228" name="Group 228"/>
          <p:cNvGrpSpPr/>
          <p:nvPr/>
        </p:nvGrpSpPr>
        <p:grpSpPr>
          <a:xfrm rot="4761902">
            <a:off x="4092454" y="4699412"/>
            <a:ext cx="245310" cy="360605"/>
            <a:chOff x="0" y="0"/>
            <a:chExt cx="327080" cy="480806"/>
          </a:xfrm>
        </p:grpSpPr>
        <p:sp>
          <p:nvSpPr>
            <p:cNvPr id="229" name="Freeform 229"/>
            <p:cNvSpPr/>
            <p:nvPr/>
          </p:nvSpPr>
          <p:spPr>
            <a:xfrm>
              <a:off x="0" y="0"/>
              <a:ext cx="327025" cy="480822"/>
            </a:xfrm>
            <a:custGeom>
              <a:avLst/>
              <a:gdLst/>
              <a:ahLst/>
              <a:cxnLst/>
              <a:rect l="l" t="t" r="r" b="b"/>
              <a:pathLst>
                <a:path w="327025" h="480822">
                  <a:moveTo>
                    <a:pt x="248412" y="0"/>
                  </a:moveTo>
                  <a:cubicBezTo>
                    <a:pt x="299339" y="114427"/>
                    <a:pt x="327025" y="228346"/>
                    <a:pt x="327025" y="331089"/>
                  </a:cubicBezTo>
                  <a:lnTo>
                    <a:pt x="75057" y="480822"/>
                  </a:lnTo>
                  <a:cubicBezTo>
                    <a:pt x="75057" y="378079"/>
                    <a:pt x="47371" y="264160"/>
                    <a:pt x="0" y="149733"/>
                  </a:cubicBezTo>
                  <a:lnTo>
                    <a:pt x="248412" y="0"/>
                  </a:lnTo>
                  <a:close/>
                </a:path>
              </a:pathLst>
            </a:custGeom>
            <a:solidFill>
              <a:srgbClr val="000000"/>
            </a:solidFill>
          </p:spPr>
        </p:sp>
      </p:grpSp>
      <p:grpSp>
        <p:nvGrpSpPr>
          <p:cNvPr id="230" name="Group 230"/>
          <p:cNvGrpSpPr/>
          <p:nvPr/>
        </p:nvGrpSpPr>
        <p:grpSpPr>
          <a:xfrm rot="4761902">
            <a:off x="4257526" y="4613141"/>
            <a:ext cx="298585" cy="286858"/>
            <a:chOff x="0" y="0"/>
            <a:chExt cx="398114" cy="382478"/>
          </a:xfrm>
        </p:grpSpPr>
        <p:sp>
          <p:nvSpPr>
            <p:cNvPr id="231" name="Freeform 231"/>
            <p:cNvSpPr/>
            <p:nvPr/>
          </p:nvSpPr>
          <p:spPr>
            <a:xfrm>
              <a:off x="0" y="0"/>
              <a:ext cx="398145" cy="382016"/>
            </a:xfrm>
            <a:custGeom>
              <a:avLst/>
              <a:gdLst/>
              <a:ahLst/>
              <a:cxnLst/>
              <a:rect l="l" t="t" r="r" b="b"/>
              <a:pathLst>
                <a:path w="398145" h="382016">
                  <a:moveTo>
                    <a:pt x="252095" y="0"/>
                  </a:moveTo>
                  <a:cubicBezTo>
                    <a:pt x="311531" y="67056"/>
                    <a:pt x="358394" y="149733"/>
                    <a:pt x="398145" y="232410"/>
                  </a:cubicBezTo>
                  <a:lnTo>
                    <a:pt x="145669" y="382016"/>
                  </a:lnTo>
                  <a:cubicBezTo>
                    <a:pt x="114427" y="299339"/>
                    <a:pt x="59436" y="220726"/>
                    <a:pt x="0" y="145669"/>
                  </a:cubicBezTo>
                  <a:lnTo>
                    <a:pt x="252095" y="0"/>
                  </a:lnTo>
                  <a:close/>
                </a:path>
              </a:pathLst>
            </a:custGeom>
            <a:solidFill>
              <a:srgbClr val="061A38"/>
            </a:solidFill>
          </p:spPr>
        </p:sp>
      </p:grpSp>
      <p:grpSp>
        <p:nvGrpSpPr>
          <p:cNvPr id="232" name="Group 232"/>
          <p:cNvGrpSpPr/>
          <p:nvPr/>
        </p:nvGrpSpPr>
        <p:grpSpPr>
          <a:xfrm rot="4761902">
            <a:off x="4364674" y="4472628"/>
            <a:ext cx="345842" cy="248330"/>
            <a:chOff x="0" y="0"/>
            <a:chExt cx="461123" cy="331106"/>
          </a:xfrm>
        </p:grpSpPr>
        <p:sp>
          <p:nvSpPr>
            <p:cNvPr id="233" name="Freeform 233"/>
            <p:cNvSpPr/>
            <p:nvPr/>
          </p:nvSpPr>
          <p:spPr>
            <a:xfrm>
              <a:off x="0" y="0"/>
              <a:ext cx="460756" cy="330708"/>
            </a:xfrm>
            <a:custGeom>
              <a:avLst/>
              <a:gdLst/>
              <a:ahLst/>
              <a:cxnLst/>
              <a:rect l="l" t="t" r="r" b="b"/>
              <a:pathLst>
                <a:path w="460756" h="330708">
                  <a:moveTo>
                    <a:pt x="252095" y="0"/>
                  </a:moveTo>
                  <a:cubicBezTo>
                    <a:pt x="327152" y="47371"/>
                    <a:pt x="394208" y="110363"/>
                    <a:pt x="460756" y="185039"/>
                  </a:cubicBezTo>
                  <a:lnTo>
                    <a:pt x="208661" y="330708"/>
                  </a:lnTo>
                  <a:cubicBezTo>
                    <a:pt x="149733" y="256032"/>
                    <a:pt x="75057" y="193040"/>
                    <a:pt x="0" y="149733"/>
                  </a:cubicBezTo>
                  <a:lnTo>
                    <a:pt x="252095" y="0"/>
                  </a:lnTo>
                  <a:close/>
                </a:path>
              </a:pathLst>
            </a:custGeom>
            <a:solidFill>
              <a:srgbClr val="052E3A"/>
            </a:solidFill>
          </p:spPr>
        </p:sp>
      </p:grpSp>
      <p:grpSp>
        <p:nvGrpSpPr>
          <p:cNvPr id="234" name="Group 234"/>
          <p:cNvGrpSpPr/>
          <p:nvPr/>
        </p:nvGrpSpPr>
        <p:grpSpPr>
          <a:xfrm rot="4761899">
            <a:off x="2721016" y="3163900"/>
            <a:ext cx="649675" cy="3084520"/>
            <a:chOff x="0" y="0"/>
            <a:chExt cx="866233" cy="4112693"/>
          </a:xfrm>
        </p:grpSpPr>
        <p:sp>
          <p:nvSpPr>
            <p:cNvPr id="235" name="Freeform 235"/>
            <p:cNvSpPr/>
            <p:nvPr/>
          </p:nvSpPr>
          <p:spPr>
            <a:xfrm>
              <a:off x="381" y="381"/>
              <a:ext cx="865505" cy="4112387"/>
            </a:xfrm>
            <a:custGeom>
              <a:avLst/>
              <a:gdLst/>
              <a:ahLst/>
              <a:cxnLst/>
              <a:rect l="l" t="t" r="r" b="b"/>
              <a:pathLst>
                <a:path w="865505" h="4112387">
                  <a:moveTo>
                    <a:pt x="238379" y="0"/>
                  </a:moveTo>
                  <a:cubicBezTo>
                    <a:pt x="296672" y="0"/>
                    <a:pt x="362077" y="18796"/>
                    <a:pt x="430784" y="59309"/>
                  </a:cubicBezTo>
                  <a:cubicBezTo>
                    <a:pt x="661924" y="196850"/>
                    <a:pt x="857885" y="531749"/>
                    <a:pt x="857885" y="807212"/>
                  </a:cubicBezTo>
                  <a:lnTo>
                    <a:pt x="865505" y="4112387"/>
                  </a:lnTo>
                  <a:lnTo>
                    <a:pt x="3556" y="3687318"/>
                  </a:lnTo>
                  <a:lnTo>
                    <a:pt x="0" y="303149"/>
                  </a:lnTo>
                  <a:cubicBezTo>
                    <a:pt x="0" y="111125"/>
                    <a:pt x="97790" y="0"/>
                    <a:pt x="238379" y="0"/>
                  </a:cubicBezTo>
                  <a:close/>
                </a:path>
              </a:pathLst>
            </a:custGeom>
            <a:solidFill>
              <a:srgbClr val="FFFFFF"/>
            </a:solidFill>
          </p:spPr>
        </p:sp>
      </p:grpSp>
      <p:grpSp>
        <p:nvGrpSpPr>
          <p:cNvPr id="236" name="Group 236"/>
          <p:cNvGrpSpPr/>
          <p:nvPr/>
        </p:nvGrpSpPr>
        <p:grpSpPr>
          <a:xfrm rot="4761902">
            <a:off x="1476349" y="3590330"/>
            <a:ext cx="591152" cy="1300041"/>
            <a:chOff x="0" y="0"/>
            <a:chExt cx="788203" cy="1733388"/>
          </a:xfrm>
        </p:grpSpPr>
        <p:sp>
          <p:nvSpPr>
            <p:cNvPr id="237" name="Freeform 237"/>
            <p:cNvSpPr/>
            <p:nvPr/>
          </p:nvSpPr>
          <p:spPr>
            <a:xfrm>
              <a:off x="0" y="381"/>
              <a:ext cx="787781" cy="1733042"/>
            </a:xfrm>
            <a:custGeom>
              <a:avLst/>
              <a:gdLst/>
              <a:ahLst/>
              <a:cxnLst/>
              <a:rect l="l" t="t" r="r" b="b"/>
              <a:pathLst>
                <a:path w="787781" h="1733042">
                  <a:moveTo>
                    <a:pt x="677418" y="0"/>
                  </a:moveTo>
                  <a:lnTo>
                    <a:pt x="787781" y="67056"/>
                  </a:lnTo>
                  <a:lnTo>
                    <a:pt x="106299" y="1733042"/>
                  </a:lnTo>
                  <a:lnTo>
                    <a:pt x="0" y="1670050"/>
                  </a:lnTo>
                  <a:lnTo>
                    <a:pt x="677418" y="0"/>
                  </a:lnTo>
                  <a:close/>
                </a:path>
              </a:pathLst>
            </a:custGeom>
            <a:solidFill>
              <a:srgbClr val="979797"/>
            </a:solidFill>
          </p:spPr>
        </p:sp>
      </p:grpSp>
      <p:grpSp>
        <p:nvGrpSpPr>
          <p:cNvPr id="238" name="Group 238"/>
          <p:cNvGrpSpPr/>
          <p:nvPr/>
        </p:nvGrpSpPr>
        <p:grpSpPr>
          <a:xfrm rot="4761902">
            <a:off x="2446602" y="4282655"/>
            <a:ext cx="466842" cy="481609"/>
            <a:chOff x="0" y="0"/>
            <a:chExt cx="622455" cy="642145"/>
          </a:xfrm>
        </p:grpSpPr>
        <p:sp>
          <p:nvSpPr>
            <p:cNvPr id="239" name="Freeform 239"/>
            <p:cNvSpPr/>
            <p:nvPr/>
          </p:nvSpPr>
          <p:spPr>
            <a:xfrm>
              <a:off x="0" y="0"/>
              <a:ext cx="622427" cy="642112"/>
            </a:xfrm>
            <a:custGeom>
              <a:avLst/>
              <a:gdLst/>
              <a:ahLst/>
              <a:cxnLst/>
              <a:rect l="l" t="t" r="r" b="b"/>
              <a:pathLst>
                <a:path w="622427" h="642112">
                  <a:moveTo>
                    <a:pt x="512064" y="0"/>
                  </a:moveTo>
                  <a:lnTo>
                    <a:pt x="622427" y="62992"/>
                  </a:lnTo>
                  <a:lnTo>
                    <a:pt x="110363" y="642112"/>
                  </a:lnTo>
                  <a:lnTo>
                    <a:pt x="0" y="575183"/>
                  </a:lnTo>
                  <a:lnTo>
                    <a:pt x="512064" y="0"/>
                  </a:lnTo>
                  <a:close/>
                </a:path>
              </a:pathLst>
            </a:custGeom>
            <a:solidFill>
              <a:srgbClr val="979797"/>
            </a:solidFill>
          </p:spPr>
        </p:sp>
      </p:grpSp>
      <p:grpSp>
        <p:nvGrpSpPr>
          <p:cNvPr id="240" name="Group 240"/>
          <p:cNvGrpSpPr/>
          <p:nvPr/>
        </p:nvGrpSpPr>
        <p:grpSpPr>
          <a:xfrm rot="4761902">
            <a:off x="1474855" y="3528692"/>
            <a:ext cx="901175" cy="1843355"/>
            <a:chOff x="0" y="0"/>
            <a:chExt cx="1201567" cy="2457807"/>
          </a:xfrm>
        </p:grpSpPr>
        <p:sp>
          <p:nvSpPr>
            <p:cNvPr id="241" name="Freeform 241"/>
            <p:cNvSpPr/>
            <p:nvPr/>
          </p:nvSpPr>
          <p:spPr>
            <a:xfrm>
              <a:off x="0" y="0"/>
              <a:ext cx="1201166" cy="2457831"/>
            </a:xfrm>
            <a:custGeom>
              <a:avLst/>
              <a:gdLst/>
              <a:ahLst/>
              <a:cxnLst/>
              <a:rect l="l" t="t" r="r" b="b"/>
              <a:pathLst>
                <a:path w="1201166" h="2457831">
                  <a:moveTo>
                    <a:pt x="1193546" y="0"/>
                  </a:moveTo>
                  <a:lnTo>
                    <a:pt x="1201166" y="1760728"/>
                  </a:lnTo>
                  <a:lnTo>
                    <a:pt x="0" y="2457831"/>
                  </a:lnTo>
                  <a:lnTo>
                    <a:pt x="0" y="2245106"/>
                  </a:lnTo>
                  <a:lnTo>
                    <a:pt x="681482" y="579120"/>
                  </a:lnTo>
                  <a:lnTo>
                    <a:pt x="1193546" y="0"/>
                  </a:lnTo>
                  <a:close/>
                </a:path>
              </a:pathLst>
            </a:custGeom>
            <a:solidFill>
              <a:srgbClr val="FFFFFF"/>
            </a:solidFill>
          </p:spPr>
        </p:sp>
      </p:grpSp>
      <p:grpSp>
        <p:nvGrpSpPr>
          <p:cNvPr id="242" name="Group 242"/>
          <p:cNvGrpSpPr/>
          <p:nvPr/>
        </p:nvGrpSpPr>
        <p:grpSpPr>
          <a:xfrm rot="1852447">
            <a:off x="1637083" y="7058509"/>
            <a:ext cx="135119" cy="135069"/>
            <a:chOff x="0" y="0"/>
            <a:chExt cx="180158" cy="180092"/>
          </a:xfrm>
        </p:grpSpPr>
        <p:sp>
          <p:nvSpPr>
            <p:cNvPr id="243" name="Freeform 243"/>
            <p:cNvSpPr/>
            <p:nvPr/>
          </p:nvSpPr>
          <p:spPr>
            <a:xfrm>
              <a:off x="0" y="0"/>
              <a:ext cx="180086" cy="180086"/>
            </a:xfrm>
            <a:custGeom>
              <a:avLst/>
              <a:gdLst/>
              <a:ahLst/>
              <a:cxnLst/>
              <a:rect l="l" t="t" r="r" b="b"/>
              <a:pathLst>
                <a:path w="180086" h="180086">
                  <a:moveTo>
                    <a:pt x="89535" y="0"/>
                  </a:moveTo>
                  <a:cubicBezTo>
                    <a:pt x="139446" y="0"/>
                    <a:pt x="180086" y="40640"/>
                    <a:pt x="180086" y="90551"/>
                  </a:cubicBezTo>
                  <a:cubicBezTo>
                    <a:pt x="180086" y="139446"/>
                    <a:pt x="139446" y="180086"/>
                    <a:pt x="89535" y="180086"/>
                  </a:cubicBezTo>
                  <a:cubicBezTo>
                    <a:pt x="40640" y="180086"/>
                    <a:pt x="0" y="139446"/>
                    <a:pt x="0" y="90551"/>
                  </a:cubicBezTo>
                  <a:cubicBezTo>
                    <a:pt x="0" y="40640"/>
                    <a:pt x="40640" y="0"/>
                    <a:pt x="89535" y="0"/>
                  </a:cubicBezTo>
                  <a:close/>
                </a:path>
              </a:pathLst>
            </a:custGeom>
            <a:solidFill>
              <a:srgbClr val="FFFFFF"/>
            </a:solidFill>
          </p:spPr>
        </p:sp>
      </p:grpSp>
      <p:grpSp>
        <p:nvGrpSpPr>
          <p:cNvPr id="244" name="Group 244"/>
          <p:cNvGrpSpPr/>
          <p:nvPr/>
        </p:nvGrpSpPr>
        <p:grpSpPr>
          <a:xfrm rot="4761902">
            <a:off x="3207482" y="4993532"/>
            <a:ext cx="549615" cy="1745830"/>
            <a:chOff x="0" y="0"/>
            <a:chExt cx="732820" cy="2327773"/>
          </a:xfrm>
        </p:grpSpPr>
        <p:sp>
          <p:nvSpPr>
            <p:cNvPr id="245" name="Freeform 245"/>
            <p:cNvSpPr/>
            <p:nvPr/>
          </p:nvSpPr>
          <p:spPr>
            <a:xfrm>
              <a:off x="0" y="0"/>
              <a:ext cx="732790" cy="2327783"/>
            </a:xfrm>
            <a:custGeom>
              <a:avLst/>
              <a:gdLst/>
              <a:ahLst/>
              <a:cxnLst/>
              <a:rect l="l" t="t" r="r" b="b"/>
              <a:pathLst>
                <a:path w="732790" h="2327783">
                  <a:moveTo>
                    <a:pt x="106299" y="0"/>
                  </a:moveTo>
                  <a:lnTo>
                    <a:pt x="732790" y="2264791"/>
                  </a:lnTo>
                  <a:lnTo>
                    <a:pt x="622427" y="2327783"/>
                  </a:lnTo>
                  <a:lnTo>
                    <a:pt x="0" y="62992"/>
                  </a:lnTo>
                  <a:lnTo>
                    <a:pt x="106299" y="0"/>
                  </a:lnTo>
                  <a:close/>
                </a:path>
              </a:pathLst>
            </a:custGeom>
            <a:solidFill>
              <a:srgbClr val="979797"/>
            </a:solidFill>
          </p:spPr>
        </p:sp>
      </p:grpSp>
      <p:grpSp>
        <p:nvGrpSpPr>
          <p:cNvPr id="246" name="Group 246"/>
          <p:cNvGrpSpPr/>
          <p:nvPr/>
        </p:nvGrpSpPr>
        <p:grpSpPr>
          <a:xfrm rot="4761902">
            <a:off x="1473515" y="3589884"/>
            <a:ext cx="591152" cy="1300041"/>
            <a:chOff x="0" y="0"/>
            <a:chExt cx="788203" cy="1733388"/>
          </a:xfrm>
        </p:grpSpPr>
        <p:sp>
          <p:nvSpPr>
            <p:cNvPr id="247" name="Freeform 247"/>
            <p:cNvSpPr/>
            <p:nvPr/>
          </p:nvSpPr>
          <p:spPr>
            <a:xfrm>
              <a:off x="0" y="381"/>
              <a:ext cx="787781" cy="1733042"/>
            </a:xfrm>
            <a:custGeom>
              <a:avLst/>
              <a:gdLst/>
              <a:ahLst/>
              <a:cxnLst/>
              <a:rect l="l" t="t" r="r" b="b"/>
              <a:pathLst>
                <a:path w="787781" h="1733042">
                  <a:moveTo>
                    <a:pt x="677418" y="0"/>
                  </a:moveTo>
                  <a:lnTo>
                    <a:pt x="787781" y="67056"/>
                  </a:lnTo>
                  <a:lnTo>
                    <a:pt x="106299" y="1733042"/>
                  </a:lnTo>
                  <a:lnTo>
                    <a:pt x="0" y="1670050"/>
                  </a:lnTo>
                  <a:lnTo>
                    <a:pt x="677418" y="0"/>
                  </a:lnTo>
                  <a:close/>
                </a:path>
              </a:pathLst>
            </a:custGeom>
            <a:solidFill>
              <a:srgbClr val="000000">
                <a:alpha val="52549"/>
              </a:srgbClr>
            </a:solidFill>
          </p:spPr>
        </p:sp>
      </p:grpSp>
      <p:grpSp>
        <p:nvGrpSpPr>
          <p:cNvPr id="248" name="Group 248"/>
          <p:cNvGrpSpPr/>
          <p:nvPr/>
        </p:nvGrpSpPr>
        <p:grpSpPr>
          <a:xfrm rot="4761902">
            <a:off x="2443766" y="4282208"/>
            <a:ext cx="466842" cy="481609"/>
            <a:chOff x="0" y="0"/>
            <a:chExt cx="622455" cy="642145"/>
          </a:xfrm>
        </p:grpSpPr>
        <p:sp>
          <p:nvSpPr>
            <p:cNvPr id="249" name="Freeform 249"/>
            <p:cNvSpPr/>
            <p:nvPr/>
          </p:nvSpPr>
          <p:spPr>
            <a:xfrm>
              <a:off x="0" y="0"/>
              <a:ext cx="622427" cy="642112"/>
            </a:xfrm>
            <a:custGeom>
              <a:avLst/>
              <a:gdLst/>
              <a:ahLst/>
              <a:cxnLst/>
              <a:rect l="l" t="t" r="r" b="b"/>
              <a:pathLst>
                <a:path w="622427" h="642112">
                  <a:moveTo>
                    <a:pt x="512064" y="0"/>
                  </a:moveTo>
                  <a:lnTo>
                    <a:pt x="622427" y="62992"/>
                  </a:lnTo>
                  <a:lnTo>
                    <a:pt x="110363" y="642112"/>
                  </a:lnTo>
                  <a:lnTo>
                    <a:pt x="0" y="575183"/>
                  </a:lnTo>
                  <a:lnTo>
                    <a:pt x="512064" y="0"/>
                  </a:lnTo>
                  <a:close/>
                </a:path>
              </a:pathLst>
            </a:custGeom>
            <a:solidFill>
              <a:srgbClr val="FFFFFF">
                <a:alpha val="34118"/>
              </a:srgbClr>
            </a:solidFill>
          </p:spPr>
        </p:sp>
      </p:grpSp>
      <p:grpSp>
        <p:nvGrpSpPr>
          <p:cNvPr id="250" name="Group 250"/>
          <p:cNvGrpSpPr/>
          <p:nvPr/>
        </p:nvGrpSpPr>
        <p:grpSpPr>
          <a:xfrm>
            <a:off x="1566204" y="5038044"/>
            <a:ext cx="143154" cy="136331"/>
            <a:chOff x="0" y="0"/>
            <a:chExt cx="190872" cy="181775"/>
          </a:xfrm>
        </p:grpSpPr>
        <p:sp>
          <p:nvSpPr>
            <p:cNvPr id="251" name="Freeform 251"/>
            <p:cNvSpPr/>
            <p:nvPr/>
          </p:nvSpPr>
          <p:spPr>
            <a:xfrm>
              <a:off x="0" y="0"/>
              <a:ext cx="190881" cy="181737"/>
            </a:xfrm>
            <a:custGeom>
              <a:avLst/>
              <a:gdLst/>
              <a:ahLst/>
              <a:cxnLst/>
              <a:rect l="l" t="t" r="r" b="b"/>
              <a:pathLst>
                <a:path w="190881" h="181737">
                  <a:moveTo>
                    <a:pt x="31750" y="97663"/>
                  </a:moveTo>
                  <a:lnTo>
                    <a:pt x="0" y="141605"/>
                  </a:lnTo>
                  <a:lnTo>
                    <a:pt x="37084" y="181737"/>
                  </a:lnTo>
                  <a:lnTo>
                    <a:pt x="171196" y="148463"/>
                  </a:lnTo>
                  <a:lnTo>
                    <a:pt x="190881" y="0"/>
                  </a:lnTo>
                  <a:close/>
                </a:path>
              </a:pathLst>
            </a:custGeom>
            <a:solidFill>
              <a:srgbClr val="FFFFFF"/>
            </a:solidFill>
          </p:spPr>
        </p:sp>
      </p:grpSp>
      <p:grpSp>
        <p:nvGrpSpPr>
          <p:cNvPr id="252" name="Group 252"/>
          <p:cNvGrpSpPr/>
          <p:nvPr/>
        </p:nvGrpSpPr>
        <p:grpSpPr>
          <a:xfrm>
            <a:off x="1796452" y="6827218"/>
            <a:ext cx="61355" cy="71565"/>
            <a:chOff x="0" y="0"/>
            <a:chExt cx="81807" cy="95420"/>
          </a:xfrm>
        </p:grpSpPr>
        <p:sp>
          <p:nvSpPr>
            <p:cNvPr id="253" name="Freeform 253"/>
            <p:cNvSpPr/>
            <p:nvPr/>
          </p:nvSpPr>
          <p:spPr>
            <a:xfrm>
              <a:off x="0" y="0"/>
              <a:ext cx="81915" cy="95377"/>
            </a:xfrm>
            <a:custGeom>
              <a:avLst/>
              <a:gdLst/>
              <a:ahLst/>
              <a:cxnLst/>
              <a:rect l="l" t="t" r="r" b="b"/>
              <a:pathLst>
                <a:path w="81915" h="95377">
                  <a:moveTo>
                    <a:pt x="0" y="0"/>
                  </a:moveTo>
                  <a:lnTo>
                    <a:pt x="72771" y="34036"/>
                  </a:lnTo>
                  <a:lnTo>
                    <a:pt x="81915" y="95377"/>
                  </a:lnTo>
                  <a:lnTo>
                    <a:pt x="9779" y="57531"/>
                  </a:lnTo>
                  <a:close/>
                </a:path>
              </a:pathLst>
            </a:custGeom>
            <a:solidFill>
              <a:srgbClr val="979797"/>
            </a:solidFill>
          </p:spPr>
        </p:sp>
      </p:grpSp>
      <p:grpSp>
        <p:nvGrpSpPr>
          <p:cNvPr id="254" name="Group 254"/>
          <p:cNvGrpSpPr/>
          <p:nvPr/>
        </p:nvGrpSpPr>
        <p:grpSpPr>
          <a:xfrm>
            <a:off x="1516967" y="5808323"/>
            <a:ext cx="595325" cy="1068513"/>
            <a:chOff x="0" y="0"/>
            <a:chExt cx="793767" cy="1424685"/>
          </a:xfrm>
        </p:grpSpPr>
        <p:sp>
          <p:nvSpPr>
            <p:cNvPr id="255" name="Freeform 255"/>
            <p:cNvSpPr/>
            <p:nvPr/>
          </p:nvSpPr>
          <p:spPr>
            <a:xfrm>
              <a:off x="0" y="0"/>
              <a:ext cx="793750" cy="1424686"/>
            </a:xfrm>
            <a:custGeom>
              <a:avLst/>
              <a:gdLst/>
              <a:ahLst/>
              <a:cxnLst/>
              <a:rect l="l" t="t" r="r" b="b"/>
              <a:pathLst>
                <a:path w="793750" h="1424686">
                  <a:moveTo>
                    <a:pt x="309753" y="1369568"/>
                  </a:moveTo>
                  <a:lnTo>
                    <a:pt x="0" y="1424686"/>
                  </a:lnTo>
                  <a:lnTo>
                    <a:pt x="475615" y="59817"/>
                  </a:lnTo>
                  <a:lnTo>
                    <a:pt x="793750" y="0"/>
                  </a:lnTo>
                  <a:close/>
                </a:path>
              </a:pathLst>
            </a:custGeom>
            <a:solidFill>
              <a:srgbClr val="000000"/>
            </a:solidFill>
          </p:spPr>
        </p:sp>
      </p:grpSp>
      <p:grpSp>
        <p:nvGrpSpPr>
          <p:cNvPr id="256" name="Group 256"/>
          <p:cNvGrpSpPr/>
          <p:nvPr/>
        </p:nvGrpSpPr>
        <p:grpSpPr>
          <a:xfrm>
            <a:off x="2659502" y="6216386"/>
            <a:ext cx="63049" cy="72710"/>
            <a:chOff x="0" y="0"/>
            <a:chExt cx="84065" cy="96947"/>
          </a:xfrm>
        </p:grpSpPr>
        <p:sp>
          <p:nvSpPr>
            <p:cNvPr id="257" name="Freeform 257"/>
            <p:cNvSpPr/>
            <p:nvPr/>
          </p:nvSpPr>
          <p:spPr>
            <a:xfrm>
              <a:off x="0" y="0"/>
              <a:ext cx="84074" cy="96901"/>
            </a:xfrm>
            <a:custGeom>
              <a:avLst/>
              <a:gdLst/>
              <a:ahLst/>
              <a:cxnLst/>
              <a:rect l="l" t="t" r="r" b="b"/>
              <a:pathLst>
                <a:path w="84074" h="96901">
                  <a:moveTo>
                    <a:pt x="84074" y="96139"/>
                  </a:moveTo>
                  <a:lnTo>
                    <a:pt x="71120" y="34798"/>
                  </a:lnTo>
                  <a:lnTo>
                    <a:pt x="0" y="0"/>
                  </a:lnTo>
                  <a:lnTo>
                    <a:pt x="24257" y="78740"/>
                  </a:lnTo>
                  <a:lnTo>
                    <a:pt x="74930" y="96901"/>
                  </a:lnTo>
                  <a:close/>
                </a:path>
              </a:pathLst>
            </a:custGeom>
            <a:solidFill>
              <a:srgbClr val="979797"/>
            </a:solidFill>
          </p:spPr>
        </p:sp>
      </p:grpSp>
      <p:grpSp>
        <p:nvGrpSpPr>
          <p:cNvPr id="258" name="Group 258"/>
          <p:cNvGrpSpPr/>
          <p:nvPr/>
        </p:nvGrpSpPr>
        <p:grpSpPr>
          <a:xfrm>
            <a:off x="9689239" y="4453004"/>
            <a:ext cx="6078365" cy="1714595"/>
            <a:chOff x="0" y="-66675"/>
            <a:chExt cx="1600886" cy="451581"/>
          </a:xfrm>
        </p:grpSpPr>
        <p:sp>
          <p:nvSpPr>
            <p:cNvPr id="259" name="Freeform 259">
              <a:hlinkClick r:id="rId2"/>
            </p:cNvPr>
            <p:cNvSpPr/>
            <p:nvPr/>
          </p:nvSpPr>
          <p:spPr>
            <a:xfrm>
              <a:off x="0" y="0"/>
              <a:ext cx="1592107" cy="370185"/>
            </a:xfrm>
            <a:custGeom>
              <a:avLst/>
              <a:gdLst/>
              <a:ahLst/>
              <a:cxnLst/>
              <a:rect l="l" t="t" r="r" b="b"/>
              <a:pathLst>
                <a:path w="1592107" h="370185">
                  <a:moveTo>
                    <a:pt x="65316" y="0"/>
                  </a:moveTo>
                  <a:lnTo>
                    <a:pt x="1526791" y="0"/>
                  </a:lnTo>
                  <a:cubicBezTo>
                    <a:pt x="1562864" y="0"/>
                    <a:pt x="1592107" y="29243"/>
                    <a:pt x="1592107" y="65316"/>
                  </a:cubicBezTo>
                  <a:lnTo>
                    <a:pt x="1592107" y="304869"/>
                  </a:lnTo>
                  <a:cubicBezTo>
                    <a:pt x="1592107" y="340942"/>
                    <a:pt x="1562864" y="370185"/>
                    <a:pt x="1526791" y="370185"/>
                  </a:cubicBezTo>
                  <a:lnTo>
                    <a:pt x="65316" y="370185"/>
                  </a:lnTo>
                  <a:cubicBezTo>
                    <a:pt x="29243" y="370185"/>
                    <a:pt x="0" y="340942"/>
                    <a:pt x="0" y="304869"/>
                  </a:cubicBezTo>
                  <a:lnTo>
                    <a:pt x="0" y="65316"/>
                  </a:lnTo>
                  <a:cubicBezTo>
                    <a:pt x="0" y="29243"/>
                    <a:pt x="29243" y="0"/>
                    <a:pt x="65316" y="0"/>
                  </a:cubicBezTo>
                  <a:close/>
                </a:path>
              </a:pathLst>
            </a:custGeom>
            <a:solidFill>
              <a:srgbClr val="009BB7"/>
            </a:solidFill>
          </p:spPr>
        </p:sp>
        <p:sp>
          <p:nvSpPr>
            <p:cNvPr id="260" name="TextBox 260">
              <a:hlinkClick r:id="rId2"/>
            </p:cNvPr>
            <p:cNvSpPr txBox="1"/>
            <p:nvPr/>
          </p:nvSpPr>
          <p:spPr>
            <a:xfrm>
              <a:off x="0" y="-66675"/>
              <a:ext cx="1600886" cy="451581"/>
            </a:xfrm>
            <a:prstGeom prst="rect">
              <a:avLst/>
            </a:prstGeom>
          </p:spPr>
          <p:txBody>
            <a:bodyPr lIns="50800" tIns="50800" rIns="50800" bIns="50800" rtlCol="0" anchor="ctr"/>
            <a:lstStyle/>
            <a:p>
              <a:pPr algn="ctr">
                <a:lnSpc>
                  <a:spcPts val="5179"/>
                </a:lnSpc>
              </a:pPr>
              <a:r>
                <a:rPr lang="en-US" sz="3699" dirty="0">
                  <a:solidFill>
                    <a:srgbClr val="FFFFFF"/>
                  </a:solidFill>
                  <a:latin typeface="Open Sans Extra Bold"/>
                </a:rPr>
                <a:t>CLICK HERE</a:t>
              </a:r>
            </a:p>
          </p:txBody>
        </p:sp>
      </p:grpSp>
      <p:pic>
        <p:nvPicPr>
          <p:cNvPr id="261" name="Picture 26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084029" y="5905687"/>
            <a:ext cx="2533891" cy="3056228"/>
          </a:xfrm>
          <a:prstGeom prst="rect">
            <a:avLst/>
          </a:prstGeom>
        </p:spPr>
      </p:pic>
      <p:sp>
        <p:nvSpPr>
          <p:cNvPr id="262" name="TextBox 262"/>
          <p:cNvSpPr txBox="1"/>
          <p:nvPr/>
        </p:nvSpPr>
        <p:spPr>
          <a:xfrm>
            <a:off x="6594986" y="576002"/>
            <a:ext cx="6202682" cy="1514475"/>
          </a:xfrm>
          <a:prstGeom prst="rect">
            <a:avLst/>
          </a:prstGeom>
        </p:spPr>
        <p:txBody>
          <a:bodyPr lIns="0" tIns="0" rIns="0" bIns="0" rtlCol="0" anchor="t">
            <a:spAutoFit/>
          </a:bodyPr>
          <a:lstStyle/>
          <a:p>
            <a:pPr algn="ctr">
              <a:lnSpc>
                <a:spcPts val="11999"/>
              </a:lnSpc>
            </a:pPr>
            <a:r>
              <a:rPr lang="en-US" sz="9999">
                <a:solidFill>
                  <a:srgbClr val="FFFFFF"/>
                </a:solidFill>
                <a:latin typeface="Anton"/>
              </a:rPr>
              <a:t>QUIZ</a:t>
            </a:r>
          </a:p>
        </p:txBody>
      </p:sp>
      <p:pic>
        <p:nvPicPr>
          <p:cNvPr id="263" name="Picture 263">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617956" y="186937"/>
            <a:ext cx="1370478" cy="1370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2680412" y="521570"/>
            <a:ext cx="22848" cy="14664"/>
            <a:chOff x="0" y="0"/>
            <a:chExt cx="30464" cy="19552"/>
          </a:xfrm>
        </p:grpSpPr>
        <p:sp>
          <p:nvSpPr>
            <p:cNvPr id="3" name="Freeform 3"/>
            <p:cNvSpPr/>
            <p:nvPr/>
          </p:nvSpPr>
          <p:spPr>
            <a:xfrm>
              <a:off x="127" y="127"/>
              <a:ext cx="30226" cy="19431"/>
            </a:xfrm>
            <a:custGeom>
              <a:avLst/>
              <a:gdLst/>
              <a:ahLst/>
              <a:cxnLst/>
              <a:rect l="l" t="t" r="r" b="b"/>
              <a:pathLst>
                <a:path w="30226" h="19431">
                  <a:moveTo>
                    <a:pt x="0" y="0"/>
                  </a:moveTo>
                  <a:cubicBezTo>
                    <a:pt x="10033" y="6223"/>
                    <a:pt x="20955" y="12446"/>
                    <a:pt x="30226" y="19431"/>
                  </a:cubicBezTo>
                  <a:cubicBezTo>
                    <a:pt x="20955" y="12446"/>
                    <a:pt x="10795" y="6223"/>
                    <a:pt x="0" y="0"/>
                  </a:cubicBezTo>
                  <a:close/>
                </a:path>
              </a:pathLst>
            </a:custGeom>
            <a:solidFill>
              <a:srgbClr val="FFDD33"/>
            </a:solidFill>
          </p:spPr>
        </p:sp>
      </p:grpSp>
      <p:grpSp>
        <p:nvGrpSpPr>
          <p:cNvPr id="4" name="Group 4"/>
          <p:cNvGrpSpPr/>
          <p:nvPr/>
        </p:nvGrpSpPr>
        <p:grpSpPr>
          <a:xfrm>
            <a:off x="2467156" y="453590"/>
            <a:ext cx="15800" cy="1250"/>
            <a:chOff x="0" y="0"/>
            <a:chExt cx="21067" cy="1667"/>
          </a:xfrm>
        </p:grpSpPr>
        <p:sp>
          <p:nvSpPr>
            <p:cNvPr id="5" name="Freeform 5"/>
            <p:cNvSpPr/>
            <p:nvPr/>
          </p:nvSpPr>
          <p:spPr>
            <a:xfrm>
              <a:off x="0" y="127"/>
              <a:ext cx="20955" cy="1524"/>
            </a:xfrm>
            <a:custGeom>
              <a:avLst/>
              <a:gdLst/>
              <a:ahLst/>
              <a:cxnLst/>
              <a:rect l="l" t="t" r="r" b="b"/>
              <a:pathLst>
                <a:path w="20955" h="1524">
                  <a:moveTo>
                    <a:pt x="0" y="0"/>
                  </a:moveTo>
                  <a:cubicBezTo>
                    <a:pt x="5715" y="635"/>
                    <a:pt x="12065" y="762"/>
                    <a:pt x="17780" y="1270"/>
                  </a:cubicBezTo>
                  <a:cubicBezTo>
                    <a:pt x="11430" y="508"/>
                    <a:pt x="6096" y="0"/>
                    <a:pt x="0" y="0"/>
                  </a:cubicBezTo>
                  <a:close/>
                  <a:moveTo>
                    <a:pt x="17780" y="1270"/>
                  </a:moveTo>
                  <a:cubicBezTo>
                    <a:pt x="18796" y="1270"/>
                    <a:pt x="19939" y="1397"/>
                    <a:pt x="20955" y="1524"/>
                  </a:cubicBezTo>
                  <a:cubicBezTo>
                    <a:pt x="19812" y="1397"/>
                    <a:pt x="18796" y="1270"/>
                    <a:pt x="17780" y="1270"/>
                  </a:cubicBezTo>
                  <a:close/>
                </a:path>
              </a:pathLst>
            </a:custGeom>
            <a:solidFill>
              <a:srgbClr val="FFDD33"/>
            </a:solidFill>
          </p:spPr>
        </p:sp>
      </p:grpSp>
      <p:grpSp>
        <p:nvGrpSpPr>
          <p:cNvPr id="6" name="Group 6"/>
          <p:cNvGrpSpPr/>
          <p:nvPr/>
        </p:nvGrpSpPr>
        <p:grpSpPr>
          <a:xfrm>
            <a:off x="2657222" y="508838"/>
            <a:ext cx="16936" cy="9436"/>
            <a:chOff x="0" y="0"/>
            <a:chExt cx="22581" cy="12581"/>
          </a:xfrm>
        </p:grpSpPr>
        <p:sp>
          <p:nvSpPr>
            <p:cNvPr id="7" name="Freeform 7"/>
            <p:cNvSpPr/>
            <p:nvPr/>
          </p:nvSpPr>
          <p:spPr>
            <a:xfrm>
              <a:off x="0" y="127"/>
              <a:ext cx="22479" cy="12319"/>
            </a:xfrm>
            <a:custGeom>
              <a:avLst/>
              <a:gdLst/>
              <a:ahLst/>
              <a:cxnLst/>
              <a:rect l="l" t="t" r="r" b="b"/>
              <a:pathLst>
                <a:path w="22479" h="12319">
                  <a:moveTo>
                    <a:pt x="0" y="0"/>
                  </a:moveTo>
                  <a:cubicBezTo>
                    <a:pt x="7747" y="3810"/>
                    <a:pt x="14732" y="7747"/>
                    <a:pt x="22479" y="12319"/>
                  </a:cubicBezTo>
                  <a:cubicBezTo>
                    <a:pt x="15494" y="7747"/>
                    <a:pt x="7747" y="3810"/>
                    <a:pt x="0" y="0"/>
                  </a:cubicBezTo>
                  <a:close/>
                </a:path>
              </a:pathLst>
            </a:custGeom>
            <a:solidFill>
              <a:srgbClr val="FFDD33"/>
            </a:solidFill>
          </p:spPr>
        </p:sp>
      </p:grpSp>
      <p:grpSp>
        <p:nvGrpSpPr>
          <p:cNvPr id="8" name="Group 8"/>
          <p:cNvGrpSpPr/>
          <p:nvPr/>
        </p:nvGrpSpPr>
        <p:grpSpPr>
          <a:xfrm>
            <a:off x="2704852" y="536688"/>
            <a:ext cx="20460" cy="14664"/>
            <a:chOff x="0" y="0"/>
            <a:chExt cx="27280" cy="19552"/>
          </a:xfrm>
        </p:grpSpPr>
        <p:sp>
          <p:nvSpPr>
            <p:cNvPr id="9" name="Freeform 9"/>
            <p:cNvSpPr/>
            <p:nvPr/>
          </p:nvSpPr>
          <p:spPr>
            <a:xfrm>
              <a:off x="0" y="127"/>
              <a:ext cx="27178" cy="19431"/>
            </a:xfrm>
            <a:custGeom>
              <a:avLst/>
              <a:gdLst/>
              <a:ahLst/>
              <a:cxnLst/>
              <a:rect l="l" t="t" r="r" b="b"/>
              <a:pathLst>
                <a:path w="27178" h="19431">
                  <a:moveTo>
                    <a:pt x="0" y="0"/>
                  </a:moveTo>
                  <a:cubicBezTo>
                    <a:pt x="9398" y="6985"/>
                    <a:pt x="17907" y="13208"/>
                    <a:pt x="27178" y="19431"/>
                  </a:cubicBezTo>
                  <a:cubicBezTo>
                    <a:pt x="17907" y="13208"/>
                    <a:pt x="8636" y="6223"/>
                    <a:pt x="0" y="0"/>
                  </a:cubicBezTo>
                  <a:close/>
                </a:path>
              </a:pathLst>
            </a:custGeom>
            <a:solidFill>
              <a:srgbClr val="FFDD33"/>
            </a:solidFill>
          </p:spPr>
        </p:sp>
      </p:grpSp>
      <p:grpSp>
        <p:nvGrpSpPr>
          <p:cNvPr id="10" name="Group 10"/>
          <p:cNvGrpSpPr/>
          <p:nvPr/>
        </p:nvGrpSpPr>
        <p:grpSpPr>
          <a:xfrm>
            <a:off x="2522402" y="460638"/>
            <a:ext cx="15800" cy="3524"/>
            <a:chOff x="0" y="0"/>
            <a:chExt cx="21067" cy="4699"/>
          </a:xfrm>
        </p:grpSpPr>
        <p:sp>
          <p:nvSpPr>
            <p:cNvPr id="11" name="Freeform 11"/>
            <p:cNvSpPr/>
            <p:nvPr/>
          </p:nvSpPr>
          <p:spPr>
            <a:xfrm>
              <a:off x="0" y="0"/>
              <a:ext cx="20955" cy="4699"/>
            </a:xfrm>
            <a:custGeom>
              <a:avLst/>
              <a:gdLst/>
              <a:ahLst/>
              <a:cxnLst/>
              <a:rect l="l" t="t" r="r" b="b"/>
              <a:pathLst>
                <a:path w="20955" h="4699">
                  <a:moveTo>
                    <a:pt x="0" y="0"/>
                  </a:moveTo>
                  <a:cubicBezTo>
                    <a:pt x="6985" y="762"/>
                    <a:pt x="14732" y="3175"/>
                    <a:pt x="20955" y="4699"/>
                  </a:cubicBezTo>
                  <a:cubicBezTo>
                    <a:pt x="14732" y="3175"/>
                    <a:pt x="6985" y="762"/>
                    <a:pt x="0" y="0"/>
                  </a:cubicBezTo>
                  <a:close/>
                </a:path>
              </a:pathLst>
            </a:custGeom>
            <a:solidFill>
              <a:srgbClr val="FFDD33"/>
            </a:solidFill>
          </p:spPr>
        </p:sp>
      </p:grpSp>
      <p:grpSp>
        <p:nvGrpSpPr>
          <p:cNvPr id="12" name="Group 12"/>
          <p:cNvGrpSpPr/>
          <p:nvPr/>
        </p:nvGrpSpPr>
        <p:grpSpPr>
          <a:xfrm>
            <a:off x="2495006" y="456546"/>
            <a:ext cx="15800" cy="1818"/>
            <a:chOff x="0" y="0"/>
            <a:chExt cx="21067" cy="2424"/>
          </a:xfrm>
        </p:grpSpPr>
        <p:sp>
          <p:nvSpPr>
            <p:cNvPr id="13" name="Freeform 13"/>
            <p:cNvSpPr/>
            <p:nvPr/>
          </p:nvSpPr>
          <p:spPr>
            <a:xfrm>
              <a:off x="127" y="0"/>
              <a:ext cx="20955" cy="2413"/>
            </a:xfrm>
            <a:custGeom>
              <a:avLst/>
              <a:gdLst/>
              <a:ahLst/>
              <a:cxnLst/>
              <a:rect l="l" t="t" r="r" b="b"/>
              <a:pathLst>
                <a:path w="20955" h="2413">
                  <a:moveTo>
                    <a:pt x="0" y="0"/>
                  </a:moveTo>
                  <a:lnTo>
                    <a:pt x="20955" y="2413"/>
                  </a:lnTo>
                  <a:close/>
                </a:path>
              </a:pathLst>
            </a:custGeom>
            <a:solidFill>
              <a:srgbClr val="FFDD33"/>
            </a:solidFill>
          </p:spPr>
        </p:sp>
      </p:grpSp>
      <p:grpSp>
        <p:nvGrpSpPr>
          <p:cNvPr id="14" name="Group 14"/>
          <p:cNvGrpSpPr/>
          <p:nvPr/>
        </p:nvGrpSpPr>
        <p:grpSpPr>
          <a:xfrm>
            <a:off x="2548548" y="466436"/>
            <a:ext cx="23302" cy="6480"/>
            <a:chOff x="0" y="0"/>
            <a:chExt cx="31069" cy="8640"/>
          </a:xfrm>
        </p:grpSpPr>
        <p:sp>
          <p:nvSpPr>
            <p:cNvPr id="15" name="Freeform 15"/>
            <p:cNvSpPr/>
            <p:nvPr/>
          </p:nvSpPr>
          <p:spPr>
            <a:xfrm>
              <a:off x="0" y="0"/>
              <a:ext cx="31115" cy="8509"/>
            </a:xfrm>
            <a:custGeom>
              <a:avLst/>
              <a:gdLst/>
              <a:ahLst/>
              <a:cxnLst/>
              <a:rect l="l" t="t" r="r" b="b"/>
              <a:pathLst>
                <a:path w="31115" h="8509">
                  <a:moveTo>
                    <a:pt x="0" y="0"/>
                  </a:moveTo>
                  <a:cubicBezTo>
                    <a:pt x="10922" y="3175"/>
                    <a:pt x="20193" y="6223"/>
                    <a:pt x="31115" y="8509"/>
                  </a:cubicBezTo>
                  <a:cubicBezTo>
                    <a:pt x="20955" y="6223"/>
                    <a:pt x="10922" y="3175"/>
                    <a:pt x="0" y="0"/>
                  </a:cubicBezTo>
                  <a:close/>
                </a:path>
              </a:pathLst>
            </a:custGeom>
            <a:solidFill>
              <a:srgbClr val="FFDD33"/>
            </a:solidFill>
          </p:spPr>
        </p:sp>
      </p:grpSp>
      <p:grpSp>
        <p:nvGrpSpPr>
          <p:cNvPr id="16" name="Group 16"/>
          <p:cNvGrpSpPr/>
          <p:nvPr/>
        </p:nvGrpSpPr>
        <p:grpSpPr>
          <a:xfrm>
            <a:off x="2633918" y="497242"/>
            <a:ext cx="14664" cy="7048"/>
            <a:chOff x="0" y="0"/>
            <a:chExt cx="19552" cy="9397"/>
          </a:xfrm>
        </p:grpSpPr>
        <p:sp>
          <p:nvSpPr>
            <p:cNvPr id="17" name="Freeform 17"/>
            <p:cNvSpPr/>
            <p:nvPr/>
          </p:nvSpPr>
          <p:spPr>
            <a:xfrm>
              <a:off x="127" y="0"/>
              <a:ext cx="19304" cy="9398"/>
            </a:xfrm>
            <a:custGeom>
              <a:avLst/>
              <a:gdLst/>
              <a:ahLst/>
              <a:cxnLst/>
              <a:rect l="l" t="t" r="r" b="b"/>
              <a:pathLst>
                <a:path w="19304" h="9398">
                  <a:moveTo>
                    <a:pt x="0" y="0"/>
                  </a:moveTo>
                  <a:cubicBezTo>
                    <a:pt x="6985" y="2413"/>
                    <a:pt x="13208" y="5461"/>
                    <a:pt x="19304" y="9398"/>
                  </a:cubicBezTo>
                  <a:cubicBezTo>
                    <a:pt x="13208" y="5461"/>
                    <a:pt x="6985" y="2413"/>
                    <a:pt x="0" y="0"/>
                  </a:cubicBezTo>
                  <a:close/>
                </a:path>
              </a:pathLst>
            </a:custGeom>
            <a:solidFill>
              <a:srgbClr val="FFDD33"/>
            </a:solidFill>
          </p:spPr>
        </p:sp>
      </p:grpSp>
      <p:grpSp>
        <p:nvGrpSpPr>
          <p:cNvPr id="18" name="Group 18"/>
          <p:cNvGrpSpPr/>
          <p:nvPr/>
        </p:nvGrpSpPr>
        <p:grpSpPr>
          <a:xfrm>
            <a:off x="2580490" y="475758"/>
            <a:ext cx="18074" cy="7048"/>
            <a:chOff x="0" y="0"/>
            <a:chExt cx="24099" cy="9397"/>
          </a:xfrm>
        </p:grpSpPr>
        <p:sp>
          <p:nvSpPr>
            <p:cNvPr id="19" name="Freeform 19"/>
            <p:cNvSpPr/>
            <p:nvPr/>
          </p:nvSpPr>
          <p:spPr>
            <a:xfrm>
              <a:off x="0" y="0"/>
              <a:ext cx="24130" cy="9271"/>
            </a:xfrm>
            <a:custGeom>
              <a:avLst/>
              <a:gdLst/>
              <a:ahLst/>
              <a:cxnLst/>
              <a:rect l="l" t="t" r="r" b="b"/>
              <a:pathLst>
                <a:path w="24130" h="9271">
                  <a:moveTo>
                    <a:pt x="0" y="0"/>
                  </a:moveTo>
                  <a:cubicBezTo>
                    <a:pt x="7747" y="3048"/>
                    <a:pt x="16383" y="6223"/>
                    <a:pt x="24130" y="9271"/>
                  </a:cubicBezTo>
                  <a:cubicBezTo>
                    <a:pt x="16383" y="6223"/>
                    <a:pt x="8636" y="3048"/>
                    <a:pt x="0" y="0"/>
                  </a:cubicBezTo>
                  <a:close/>
                </a:path>
              </a:pathLst>
            </a:custGeom>
            <a:solidFill>
              <a:srgbClr val="FFDD33"/>
            </a:solidFill>
          </p:spPr>
        </p:sp>
      </p:grpSp>
      <p:grpSp>
        <p:nvGrpSpPr>
          <p:cNvPr id="20" name="Group 20"/>
          <p:cNvGrpSpPr/>
          <p:nvPr/>
        </p:nvGrpSpPr>
        <p:grpSpPr>
          <a:xfrm>
            <a:off x="2608910" y="486216"/>
            <a:ext cx="14664" cy="5912"/>
            <a:chOff x="0" y="0"/>
            <a:chExt cx="19552" cy="7883"/>
          </a:xfrm>
        </p:grpSpPr>
        <p:sp>
          <p:nvSpPr>
            <p:cNvPr id="21" name="Freeform 21"/>
            <p:cNvSpPr/>
            <p:nvPr/>
          </p:nvSpPr>
          <p:spPr>
            <a:xfrm>
              <a:off x="127" y="0"/>
              <a:ext cx="19431" cy="7747"/>
            </a:xfrm>
            <a:custGeom>
              <a:avLst/>
              <a:gdLst/>
              <a:ahLst/>
              <a:cxnLst/>
              <a:rect l="l" t="t" r="r" b="b"/>
              <a:pathLst>
                <a:path w="19431" h="7747">
                  <a:moveTo>
                    <a:pt x="0" y="0"/>
                  </a:moveTo>
                  <a:cubicBezTo>
                    <a:pt x="6223" y="3175"/>
                    <a:pt x="13208" y="5461"/>
                    <a:pt x="19431" y="7747"/>
                  </a:cubicBezTo>
                  <a:cubicBezTo>
                    <a:pt x="13208" y="5461"/>
                    <a:pt x="6223" y="3175"/>
                    <a:pt x="0" y="0"/>
                  </a:cubicBezTo>
                  <a:close/>
                </a:path>
              </a:pathLst>
            </a:custGeom>
            <a:solidFill>
              <a:srgbClr val="FFDD33"/>
            </a:solidFill>
          </p:spPr>
        </p:sp>
      </p:grpSp>
      <p:grpSp>
        <p:nvGrpSpPr>
          <p:cNvPr id="22" name="Group 22"/>
          <p:cNvGrpSpPr/>
          <p:nvPr/>
        </p:nvGrpSpPr>
        <p:grpSpPr>
          <a:xfrm>
            <a:off x="2434532" y="451884"/>
            <a:ext cx="20460" cy="682"/>
            <a:chOff x="0" y="0"/>
            <a:chExt cx="27280" cy="909"/>
          </a:xfrm>
        </p:grpSpPr>
        <p:sp>
          <p:nvSpPr>
            <p:cNvPr id="23" name="Freeform 23"/>
            <p:cNvSpPr/>
            <p:nvPr/>
          </p:nvSpPr>
          <p:spPr>
            <a:xfrm>
              <a:off x="127" y="0"/>
              <a:ext cx="27178" cy="889"/>
            </a:xfrm>
            <a:custGeom>
              <a:avLst/>
              <a:gdLst/>
              <a:ahLst/>
              <a:cxnLst/>
              <a:rect l="l" t="t" r="r" b="b"/>
              <a:pathLst>
                <a:path w="27178" h="889">
                  <a:moveTo>
                    <a:pt x="0" y="0"/>
                  </a:moveTo>
                  <a:cubicBezTo>
                    <a:pt x="9271" y="0"/>
                    <a:pt x="17907" y="0"/>
                    <a:pt x="27178" y="889"/>
                  </a:cubicBezTo>
                  <a:cubicBezTo>
                    <a:pt x="17907" y="0"/>
                    <a:pt x="9271" y="0"/>
                    <a:pt x="0" y="0"/>
                  </a:cubicBezTo>
                  <a:close/>
                </a:path>
              </a:pathLst>
            </a:custGeom>
            <a:solidFill>
              <a:srgbClr val="FFDD33"/>
            </a:solidFill>
          </p:spPr>
        </p:sp>
      </p:grpSp>
      <p:grpSp>
        <p:nvGrpSpPr>
          <p:cNvPr id="24" name="Group 24"/>
          <p:cNvGrpSpPr/>
          <p:nvPr/>
        </p:nvGrpSpPr>
        <p:grpSpPr>
          <a:xfrm>
            <a:off x="2703146" y="536120"/>
            <a:ext cx="1818" cy="682"/>
            <a:chOff x="0" y="0"/>
            <a:chExt cx="2424" cy="909"/>
          </a:xfrm>
        </p:grpSpPr>
        <p:sp>
          <p:nvSpPr>
            <p:cNvPr id="25" name="Freeform 25"/>
            <p:cNvSpPr/>
            <p:nvPr/>
          </p:nvSpPr>
          <p:spPr>
            <a:xfrm>
              <a:off x="0" y="127"/>
              <a:ext cx="2286" cy="762"/>
            </a:xfrm>
            <a:custGeom>
              <a:avLst/>
              <a:gdLst/>
              <a:ahLst/>
              <a:cxnLst/>
              <a:rect l="l" t="t" r="r" b="b"/>
              <a:pathLst>
                <a:path w="2286" h="762">
                  <a:moveTo>
                    <a:pt x="0" y="0"/>
                  </a:moveTo>
                  <a:cubicBezTo>
                    <a:pt x="762" y="0"/>
                    <a:pt x="762" y="762"/>
                    <a:pt x="2286" y="762"/>
                  </a:cubicBezTo>
                  <a:cubicBezTo>
                    <a:pt x="762" y="0"/>
                    <a:pt x="762" y="0"/>
                    <a:pt x="0" y="0"/>
                  </a:cubicBezTo>
                  <a:close/>
                </a:path>
              </a:pathLst>
            </a:custGeom>
            <a:solidFill>
              <a:srgbClr val="FFDD33"/>
            </a:solidFill>
          </p:spPr>
        </p:sp>
      </p:grpSp>
      <p:grpSp>
        <p:nvGrpSpPr>
          <p:cNvPr id="26" name="Group 26"/>
          <p:cNvGrpSpPr/>
          <p:nvPr/>
        </p:nvGrpSpPr>
        <p:grpSpPr>
          <a:xfrm>
            <a:off x="2624028" y="492582"/>
            <a:ext cx="10002" cy="4774"/>
            <a:chOff x="0" y="0"/>
            <a:chExt cx="13336" cy="6365"/>
          </a:xfrm>
        </p:grpSpPr>
        <p:sp>
          <p:nvSpPr>
            <p:cNvPr id="27" name="Freeform 27"/>
            <p:cNvSpPr/>
            <p:nvPr/>
          </p:nvSpPr>
          <p:spPr>
            <a:xfrm>
              <a:off x="127" y="0"/>
              <a:ext cx="13208" cy="6223"/>
            </a:xfrm>
            <a:custGeom>
              <a:avLst/>
              <a:gdLst/>
              <a:ahLst/>
              <a:cxnLst/>
              <a:rect l="l" t="t" r="r" b="b"/>
              <a:pathLst>
                <a:path w="13208" h="6223">
                  <a:moveTo>
                    <a:pt x="0" y="0"/>
                  </a:moveTo>
                  <a:cubicBezTo>
                    <a:pt x="4572" y="2413"/>
                    <a:pt x="8509" y="3937"/>
                    <a:pt x="13208" y="6223"/>
                  </a:cubicBezTo>
                  <a:cubicBezTo>
                    <a:pt x="8509" y="3937"/>
                    <a:pt x="4572" y="2413"/>
                    <a:pt x="0" y="0"/>
                  </a:cubicBezTo>
                  <a:close/>
                </a:path>
              </a:pathLst>
            </a:custGeom>
            <a:solidFill>
              <a:srgbClr val="FFDD33"/>
            </a:solidFill>
          </p:spPr>
        </p:sp>
      </p:grpSp>
      <p:grpSp>
        <p:nvGrpSpPr>
          <p:cNvPr id="28" name="Group 28"/>
          <p:cNvGrpSpPr/>
          <p:nvPr/>
        </p:nvGrpSpPr>
        <p:grpSpPr>
          <a:xfrm>
            <a:off x="2648468" y="504176"/>
            <a:ext cx="10002" cy="4774"/>
            <a:chOff x="0" y="0"/>
            <a:chExt cx="13336" cy="6365"/>
          </a:xfrm>
        </p:grpSpPr>
        <p:sp>
          <p:nvSpPr>
            <p:cNvPr id="29" name="Freeform 29"/>
            <p:cNvSpPr/>
            <p:nvPr/>
          </p:nvSpPr>
          <p:spPr>
            <a:xfrm>
              <a:off x="0" y="127"/>
              <a:ext cx="13208" cy="6096"/>
            </a:xfrm>
            <a:custGeom>
              <a:avLst/>
              <a:gdLst/>
              <a:ahLst/>
              <a:cxnLst/>
              <a:rect l="l" t="t" r="r" b="b"/>
              <a:pathLst>
                <a:path w="13208" h="6096">
                  <a:moveTo>
                    <a:pt x="0" y="0"/>
                  </a:moveTo>
                  <a:cubicBezTo>
                    <a:pt x="3937" y="1524"/>
                    <a:pt x="7874" y="3810"/>
                    <a:pt x="13208" y="6096"/>
                  </a:cubicBezTo>
                  <a:cubicBezTo>
                    <a:pt x="7874" y="3810"/>
                    <a:pt x="3937" y="1524"/>
                    <a:pt x="0" y="0"/>
                  </a:cubicBezTo>
                  <a:close/>
                </a:path>
              </a:pathLst>
            </a:custGeom>
            <a:solidFill>
              <a:srgbClr val="FFDD33"/>
            </a:solidFill>
          </p:spPr>
        </p:sp>
      </p:grpSp>
      <p:grpSp>
        <p:nvGrpSpPr>
          <p:cNvPr id="30" name="Group 30"/>
          <p:cNvGrpSpPr/>
          <p:nvPr/>
        </p:nvGrpSpPr>
        <p:grpSpPr>
          <a:xfrm>
            <a:off x="2674046" y="518158"/>
            <a:ext cx="6480" cy="3524"/>
            <a:chOff x="0" y="0"/>
            <a:chExt cx="8640" cy="4699"/>
          </a:xfrm>
        </p:grpSpPr>
        <p:sp>
          <p:nvSpPr>
            <p:cNvPr id="31" name="Freeform 31"/>
            <p:cNvSpPr/>
            <p:nvPr/>
          </p:nvSpPr>
          <p:spPr>
            <a:xfrm>
              <a:off x="0" y="0"/>
              <a:ext cx="8636" cy="4699"/>
            </a:xfrm>
            <a:custGeom>
              <a:avLst/>
              <a:gdLst/>
              <a:ahLst/>
              <a:cxnLst/>
              <a:rect l="l" t="t" r="r" b="b"/>
              <a:pathLst>
                <a:path w="8636" h="4699">
                  <a:moveTo>
                    <a:pt x="0" y="0"/>
                  </a:moveTo>
                  <a:cubicBezTo>
                    <a:pt x="3175" y="1524"/>
                    <a:pt x="6223" y="3175"/>
                    <a:pt x="8636" y="4699"/>
                  </a:cubicBezTo>
                  <a:cubicBezTo>
                    <a:pt x="6223" y="2413"/>
                    <a:pt x="3175" y="762"/>
                    <a:pt x="0" y="0"/>
                  </a:cubicBezTo>
                  <a:close/>
                </a:path>
              </a:pathLst>
            </a:custGeom>
            <a:solidFill>
              <a:srgbClr val="FFDD33"/>
            </a:solidFill>
          </p:spPr>
        </p:sp>
      </p:grpSp>
      <p:grpSp>
        <p:nvGrpSpPr>
          <p:cNvPr id="32" name="Group 32"/>
          <p:cNvGrpSpPr/>
          <p:nvPr/>
        </p:nvGrpSpPr>
        <p:grpSpPr>
          <a:xfrm>
            <a:off x="2725200" y="551238"/>
            <a:ext cx="4206" cy="4206"/>
            <a:chOff x="0" y="0"/>
            <a:chExt cx="5608" cy="5608"/>
          </a:xfrm>
        </p:grpSpPr>
        <p:sp>
          <p:nvSpPr>
            <p:cNvPr id="33" name="Freeform 33"/>
            <p:cNvSpPr/>
            <p:nvPr/>
          </p:nvSpPr>
          <p:spPr>
            <a:xfrm>
              <a:off x="0" y="127"/>
              <a:ext cx="5461" cy="5334"/>
            </a:xfrm>
            <a:custGeom>
              <a:avLst/>
              <a:gdLst/>
              <a:ahLst/>
              <a:cxnLst/>
              <a:rect l="l" t="t" r="r" b="b"/>
              <a:pathLst>
                <a:path w="5461" h="5334">
                  <a:moveTo>
                    <a:pt x="0" y="0"/>
                  </a:moveTo>
                  <a:cubicBezTo>
                    <a:pt x="1651" y="2286"/>
                    <a:pt x="3175" y="3810"/>
                    <a:pt x="5461" y="5334"/>
                  </a:cubicBezTo>
                  <a:cubicBezTo>
                    <a:pt x="3175" y="3048"/>
                    <a:pt x="1651" y="2286"/>
                    <a:pt x="0" y="0"/>
                  </a:cubicBezTo>
                  <a:close/>
                </a:path>
              </a:pathLst>
            </a:custGeom>
            <a:solidFill>
              <a:srgbClr val="FFDD33"/>
            </a:solidFill>
          </p:spPr>
        </p:sp>
      </p:grpSp>
      <p:grpSp>
        <p:nvGrpSpPr>
          <p:cNvPr id="34" name="Group 34"/>
          <p:cNvGrpSpPr/>
          <p:nvPr/>
        </p:nvGrpSpPr>
        <p:grpSpPr>
          <a:xfrm>
            <a:off x="2510694" y="458250"/>
            <a:ext cx="11708" cy="2500"/>
            <a:chOff x="0" y="0"/>
            <a:chExt cx="15611" cy="3333"/>
          </a:xfrm>
        </p:grpSpPr>
        <p:sp>
          <p:nvSpPr>
            <p:cNvPr id="35" name="Freeform 35"/>
            <p:cNvSpPr/>
            <p:nvPr/>
          </p:nvSpPr>
          <p:spPr>
            <a:xfrm>
              <a:off x="127" y="127"/>
              <a:ext cx="15494" cy="3048"/>
            </a:xfrm>
            <a:custGeom>
              <a:avLst/>
              <a:gdLst/>
              <a:ahLst/>
              <a:cxnLst/>
              <a:rect l="l" t="t" r="r" b="b"/>
              <a:pathLst>
                <a:path w="15494" h="3048">
                  <a:moveTo>
                    <a:pt x="0" y="0"/>
                  </a:moveTo>
                  <a:cubicBezTo>
                    <a:pt x="4572" y="1524"/>
                    <a:pt x="10795" y="2286"/>
                    <a:pt x="15494" y="3048"/>
                  </a:cubicBezTo>
                  <a:cubicBezTo>
                    <a:pt x="10795" y="2286"/>
                    <a:pt x="4572" y="762"/>
                    <a:pt x="0" y="0"/>
                  </a:cubicBezTo>
                  <a:close/>
                </a:path>
              </a:pathLst>
            </a:custGeom>
            <a:solidFill>
              <a:srgbClr val="FFDD33"/>
            </a:solidFill>
          </p:spPr>
        </p:sp>
      </p:grpSp>
      <p:grpSp>
        <p:nvGrpSpPr>
          <p:cNvPr id="36" name="Group 36"/>
          <p:cNvGrpSpPr/>
          <p:nvPr/>
        </p:nvGrpSpPr>
        <p:grpSpPr>
          <a:xfrm>
            <a:off x="2482844" y="454726"/>
            <a:ext cx="12276" cy="1364"/>
            <a:chOff x="0" y="0"/>
            <a:chExt cx="16368" cy="1819"/>
          </a:xfrm>
        </p:grpSpPr>
        <p:sp>
          <p:nvSpPr>
            <p:cNvPr id="37" name="Freeform 37"/>
            <p:cNvSpPr/>
            <p:nvPr/>
          </p:nvSpPr>
          <p:spPr>
            <a:xfrm>
              <a:off x="0" y="127"/>
              <a:ext cx="16383" cy="1524"/>
            </a:xfrm>
            <a:custGeom>
              <a:avLst/>
              <a:gdLst/>
              <a:ahLst/>
              <a:cxnLst/>
              <a:rect l="l" t="t" r="r" b="b"/>
              <a:pathLst>
                <a:path w="16383" h="1524">
                  <a:moveTo>
                    <a:pt x="0" y="0"/>
                  </a:moveTo>
                  <a:cubicBezTo>
                    <a:pt x="6223" y="762"/>
                    <a:pt x="10922" y="762"/>
                    <a:pt x="16383" y="1524"/>
                  </a:cubicBezTo>
                  <a:cubicBezTo>
                    <a:pt x="10922" y="762"/>
                    <a:pt x="5461" y="0"/>
                    <a:pt x="0" y="0"/>
                  </a:cubicBezTo>
                  <a:close/>
                </a:path>
              </a:pathLst>
            </a:custGeom>
            <a:solidFill>
              <a:srgbClr val="FFDD33"/>
            </a:solidFill>
          </p:spPr>
        </p:sp>
      </p:grpSp>
      <p:grpSp>
        <p:nvGrpSpPr>
          <p:cNvPr id="38" name="Group 38"/>
          <p:cNvGrpSpPr/>
          <p:nvPr/>
        </p:nvGrpSpPr>
        <p:grpSpPr>
          <a:xfrm>
            <a:off x="2455562" y="451884"/>
            <a:ext cx="11708" cy="682"/>
            <a:chOff x="0" y="0"/>
            <a:chExt cx="15611" cy="909"/>
          </a:xfrm>
        </p:grpSpPr>
        <p:sp>
          <p:nvSpPr>
            <p:cNvPr id="39" name="Freeform 39"/>
            <p:cNvSpPr/>
            <p:nvPr/>
          </p:nvSpPr>
          <p:spPr>
            <a:xfrm>
              <a:off x="0" y="0"/>
              <a:ext cx="15494" cy="889"/>
            </a:xfrm>
            <a:custGeom>
              <a:avLst/>
              <a:gdLst/>
              <a:ahLst/>
              <a:cxnLst/>
              <a:rect l="l" t="t" r="r" b="b"/>
              <a:pathLst>
                <a:path w="15494" h="889">
                  <a:moveTo>
                    <a:pt x="0" y="0"/>
                  </a:moveTo>
                  <a:cubicBezTo>
                    <a:pt x="4699" y="889"/>
                    <a:pt x="9271" y="889"/>
                    <a:pt x="15494" y="889"/>
                  </a:cubicBezTo>
                  <a:cubicBezTo>
                    <a:pt x="10922" y="889"/>
                    <a:pt x="4699" y="0"/>
                    <a:pt x="0" y="0"/>
                  </a:cubicBezTo>
                  <a:close/>
                </a:path>
              </a:pathLst>
            </a:custGeom>
            <a:solidFill>
              <a:srgbClr val="FFDD33"/>
            </a:solidFill>
          </p:spPr>
        </p:sp>
      </p:grpSp>
      <p:grpSp>
        <p:nvGrpSpPr>
          <p:cNvPr id="40" name="Group 40"/>
          <p:cNvGrpSpPr/>
          <p:nvPr/>
        </p:nvGrpSpPr>
        <p:grpSpPr>
          <a:xfrm>
            <a:off x="2571738" y="472802"/>
            <a:ext cx="8866" cy="3070"/>
            <a:chOff x="0" y="0"/>
            <a:chExt cx="11821" cy="4093"/>
          </a:xfrm>
        </p:grpSpPr>
        <p:sp>
          <p:nvSpPr>
            <p:cNvPr id="41" name="Freeform 41"/>
            <p:cNvSpPr/>
            <p:nvPr/>
          </p:nvSpPr>
          <p:spPr>
            <a:xfrm>
              <a:off x="127" y="0"/>
              <a:ext cx="11557" cy="3937"/>
            </a:xfrm>
            <a:custGeom>
              <a:avLst/>
              <a:gdLst/>
              <a:ahLst/>
              <a:cxnLst/>
              <a:rect l="l" t="t" r="r" b="b"/>
              <a:pathLst>
                <a:path w="11557" h="3937">
                  <a:moveTo>
                    <a:pt x="0" y="0"/>
                  </a:moveTo>
                  <a:cubicBezTo>
                    <a:pt x="3810" y="1651"/>
                    <a:pt x="7747" y="3175"/>
                    <a:pt x="11557" y="3937"/>
                  </a:cubicBezTo>
                  <a:cubicBezTo>
                    <a:pt x="7747" y="3175"/>
                    <a:pt x="3810" y="889"/>
                    <a:pt x="0" y="0"/>
                  </a:cubicBezTo>
                  <a:close/>
                </a:path>
              </a:pathLst>
            </a:custGeom>
            <a:solidFill>
              <a:srgbClr val="FFDD33"/>
            </a:solidFill>
          </p:spPr>
        </p:sp>
      </p:grpSp>
      <p:grpSp>
        <p:nvGrpSpPr>
          <p:cNvPr id="42" name="Group 42"/>
          <p:cNvGrpSpPr/>
          <p:nvPr/>
        </p:nvGrpSpPr>
        <p:grpSpPr>
          <a:xfrm>
            <a:off x="2599020" y="482692"/>
            <a:ext cx="10572" cy="3638"/>
            <a:chOff x="0" y="0"/>
            <a:chExt cx="14096" cy="4851"/>
          </a:xfrm>
        </p:grpSpPr>
        <p:sp>
          <p:nvSpPr>
            <p:cNvPr id="43" name="Freeform 43"/>
            <p:cNvSpPr/>
            <p:nvPr/>
          </p:nvSpPr>
          <p:spPr>
            <a:xfrm>
              <a:off x="127" y="0"/>
              <a:ext cx="13970" cy="4699"/>
            </a:xfrm>
            <a:custGeom>
              <a:avLst/>
              <a:gdLst/>
              <a:ahLst/>
              <a:cxnLst/>
              <a:rect l="l" t="t" r="r" b="b"/>
              <a:pathLst>
                <a:path w="13970" h="4699">
                  <a:moveTo>
                    <a:pt x="0" y="0"/>
                  </a:moveTo>
                  <a:cubicBezTo>
                    <a:pt x="5461" y="1651"/>
                    <a:pt x="8509" y="3937"/>
                    <a:pt x="13970" y="4699"/>
                  </a:cubicBezTo>
                  <a:cubicBezTo>
                    <a:pt x="9271" y="2413"/>
                    <a:pt x="3810" y="889"/>
                    <a:pt x="0" y="0"/>
                  </a:cubicBezTo>
                  <a:close/>
                </a:path>
              </a:pathLst>
            </a:custGeom>
            <a:solidFill>
              <a:srgbClr val="FFDD33"/>
            </a:solidFill>
          </p:spPr>
        </p:sp>
      </p:grpSp>
      <p:grpSp>
        <p:nvGrpSpPr>
          <p:cNvPr id="44" name="Group 44"/>
          <p:cNvGrpSpPr/>
          <p:nvPr/>
        </p:nvGrpSpPr>
        <p:grpSpPr>
          <a:xfrm>
            <a:off x="2538090" y="464048"/>
            <a:ext cx="11140" cy="2500"/>
            <a:chOff x="0" y="0"/>
            <a:chExt cx="14853" cy="3333"/>
          </a:xfrm>
        </p:grpSpPr>
        <p:sp>
          <p:nvSpPr>
            <p:cNvPr id="45" name="Freeform 45"/>
            <p:cNvSpPr/>
            <p:nvPr/>
          </p:nvSpPr>
          <p:spPr>
            <a:xfrm>
              <a:off x="0" y="127"/>
              <a:ext cx="14732" cy="3048"/>
            </a:xfrm>
            <a:custGeom>
              <a:avLst/>
              <a:gdLst/>
              <a:ahLst/>
              <a:cxnLst/>
              <a:rect l="l" t="t" r="r" b="b"/>
              <a:pathLst>
                <a:path w="14732" h="3048">
                  <a:moveTo>
                    <a:pt x="0" y="0"/>
                  </a:moveTo>
                  <a:lnTo>
                    <a:pt x="14732" y="3048"/>
                  </a:lnTo>
                  <a:close/>
                </a:path>
              </a:pathLst>
            </a:custGeom>
            <a:solidFill>
              <a:srgbClr val="FFDD33"/>
            </a:solidFill>
          </p:spPr>
        </p:sp>
      </p:grpSp>
      <p:grpSp>
        <p:nvGrpSpPr>
          <p:cNvPr id="46" name="Group 46"/>
          <p:cNvGrpSpPr/>
          <p:nvPr/>
        </p:nvGrpSpPr>
        <p:grpSpPr>
          <a:xfrm>
            <a:off x="13313883" y="5471339"/>
            <a:ext cx="53282" cy="59956"/>
            <a:chOff x="0" y="0"/>
            <a:chExt cx="71043" cy="79941"/>
          </a:xfrm>
        </p:grpSpPr>
        <p:sp>
          <p:nvSpPr>
            <p:cNvPr id="47" name="Freeform 47"/>
            <p:cNvSpPr/>
            <p:nvPr/>
          </p:nvSpPr>
          <p:spPr>
            <a:xfrm>
              <a:off x="127" y="127"/>
              <a:ext cx="70739" cy="79629"/>
            </a:xfrm>
            <a:custGeom>
              <a:avLst/>
              <a:gdLst/>
              <a:ahLst/>
              <a:cxnLst/>
              <a:rect l="l" t="t" r="r" b="b"/>
              <a:pathLst>
                <a:path w="70739" h="79629">
                  <a:moveTo>
                    <a:pt x="0" y="0"/>
                  </a:moveTo>
                  <a:lnTo>
                    <a:pt x="0" y="79629"/>
                  </a:lnTo>
                  <a:lnTo>
                    <a:pt x="46355" y="79629"/>
                  </a:lnTo>
                  <a:cubicBezTo>
                    <a:pt x="59309" y="79629"/>
                    <a:pt x="70739" y="68199"/>
                    <a:pt x="70739" y="55245"/>
                  </a:cubicBezTo>
                  <a:lnTo>
                    <a:pt x="70739" y="0"/>
                  </a:lnTo>
                  <a:close/>
                </a:path>
              </a:pathLst>
            </a:custGeom>
            <a:solidFill>
              <a:srgbClr val="132B5F">
                <a:alpha val="27843"/>
              </a:srgbClr>
            </a:solidFill>
          </p:spPr>
        </p:sp>
      </p:grpSp>
      <p:grpSp>
        <p:nvGrpSpPr>
          <p:cNvPr id="48" name="Group 48"/>
          <p:cNvGrpSpPr/>
          <p:nvPr/>
        </p:nvGrpSpPr>
        <p:grpSpPr>
          <a:xfrm>
            <a:off x="142660" y="976984"/>
            <a:ext cx="10446" cy="73120"/>
            <a:chOff x="0" y="0"/>
            <a:chExt cx="13928" cy="97493"/>
          </a:xfrm>
        </p:grpSpPr>
        <p:sp>
          <p:nvSpPr>
            <p:cNvPr id="49" name="Freeform 49"/>
            <p:cNvSpPr/>
            <p:nvPr/>
          </p:nvSpPr>
          <p:spPr>
            <a:xfrm>
              <a:off x="0" y="0"/>
              <a:ext cx="13970" cy="97536"/>
            </a:xfrm>
            <a:custGeom>
              <a:avLst/>
              <a:gdLst/>
              <a:ahLst/>
              <a:cxnLst/>
              <a:rect l="l" t="t" r="r" b="b"/>
              <a:pathLst>
                <a:path w="13970" h="97536">
                  <a:moveTo>
                    <a:pt x="0" y="0"/>
                  </a:moveTo>
                  <a:cubicBezTo>
                    <a:pt x="10033" y="19558"/>
                    <a:pt x="13970" y="39116"/>
                    <a:pt x="13970" y="52705"/>
                  </a:cubicBezTo>
                  <a:cubicBezTo>
                    <a:pt x="13970" y="70104"/>
                    <a:pt x="10033" y="83566"/>
                    <a:pt x="0" y="97536"/>
                  </a:cubicBezTo>
                  <a:lnTo>
                    <a:pt x="0" y="0"/>
                  </a:lnTo>
                  <a:close/>
                </a:path>
              </a:pathLst>
            </a:custGeom>
            <a:solidFill>
              <a:srgbClr val="0606B2"/>
            </a:solidFill>
          </p:spPr>
        </p:sp>
      </p:grpSp>
      <p:grpSp>
        <p:nvGrpSpPr>
          <p:cNvPr id="50" name="Group 50"/>
          <p:cNvGrpSpPr/>
          <p:nvPr/>
        </p:nvGrpSpPr>
        <p:grpSpPr>
          <a:xfrm>
            <a:off x="-15722" y="1680906"/>
            <a:ext cx="1404466" cy="3900284"/>
            <a:chOff x="0" y="0"/>
            <a:chExt cx="1872621" cy="5200379"/>
          </a:xfrm>
        </p:grpSpPr>
        <p:sp>
          <p:nvSpPr>
            <p:cNvPr id="51" name="Freeform 51"/>
            <p:cNvSpPr/>
            <p:nvPr/>
          </p:nvSpPr>
          <p:spPr>
            <a:xfrm>
              <a:off x="127" y="127"/>
              <a:ext cx="1872742" cy="5199888"/>
            </a:xfrm>
            <a:custGeom>
              <a:avLst/>
              <a:gdLst/>
              <a:ahLst/>
              <a:cxnLst/>
              <a:rect l="l" t="t" r="r" b="b"/>
              <a:pathLst>
                <a:path w="1872742" h="5199888">
                  <a:moveTo>
                    <a:pt x="122174" y="656844"/>
                  </a:moveTo>
                  <a:cubicBezTo>
                    <a:pt x="97028" y="689737"/>
                    <a:pt x="0" y="1064260"/>
                    <a:pt x="103378" y="1200404"/>
                  </a:cubicBezTo>
                  <a:cubicBezTo>
                    <a:pt x="208026" y="1335405"/>
                    <a:pt x="364363" y="1284859"/>
                    <a:pt x="377063" y="1455039"/>
                  </a:cubicBezTo>
                  <a:cubicBezTo>
                    <a:pt x="389763" y="1625219"/>
                    <a:pt x="263525" y="1694688"/>
                    <a:pt x="326644" y="1873631"/>
                  </a:cubicBezTo>
                  <a:cubicBezTo>
                    <a:pt x="389763" y="2051431"/>
                    <a:pt x="220726" y="2291080"/>
                    <a:pt x="639318" y="2685669"/>
                  </a:cubicBezTo>
                  <a:cubicBezTo>
                    <a:pt x="1059307" y="3080385"/>
                    <a:pt x="667004" y="3365373"/>
                    <a:pt x="617855" y="3457321"/>
                  </a:cubicBezTo>
                  <a:cubicBezTo>
                    <a:pt x="568706" y="3548126"/>
                    <a:pt x="244602" y="3850767"/>
                    <a:pt x="196723" y="4289552"/>
                  </a:cubicBezTo>
                  <a:cubicBezTo>
                    <a:pt x="139954" y="4815332"/>
                    <a:pt x="291338" y="5199888"/>
                    <a:pt x="630555" y="5199888"/>
                  </a:cubicBezTo>
                  <a:cubicBezTo>
                    <a:pt x="971042" y="5199888"/>
                    <a:pt x="1160145" y="5042281"/>
                    <a:pt x="1160145" y="5042281"/>
                  </a:cubicBezTo>
                  <a:cubicBezTo>
                    <a:pt x="1160145" y="5042281"/>
                    <a:pt x="962152" y="4763643"/>
                    <a:pt x="1037844" y="4519041"/>
                  </a:cubicBezTo>
                  <a:cubicBezTo>
                    <a:pt x="1113536" y="4274439"/>
                    <a:pt x="1461516" y="4198747"/>
                    <a:pt x="1450213" y="3835527"/>
                  </a:cubicBezTo>
                  <a:cubicBezTo>
                    <a:pt x="1437640" y="3471164"/>
                    <a:pt x="1218184" y="3331210"/>
                    <a:pt x="1204341" y="3047492"/>
                  </a:cubicBezTo>
                  <a:cubicBezTo>
                    <a:pt x="1191768" y="2763774"/>
                    <a:pt x="1629283" y="2457323"/>
                    <a:pt x="1751584" y="1901190"/>
                  </a:cubicBezTo>
                  <a:cubicBezTo>
                    <a:pt x="1872742" y="1345184"/>
                    <a:pt x="1414907" y="1113155"/>
                    <a:pt x="1360678" y="572135"/>
                  </a:cubicBezTo>
                  <a:cubicBezTo>
                    <a:pt x="1305052" y="31496"/>
                    <a:pt x="872490" y="0"/>
                    <a:pt x="738886" y="59182"/>
                  </a:cubicBezTo>
                  <a:cubicBezTo>
                    <a:pt x="607695" y="115951"/>
                    <a:pt x="122174" y="656844"/>
                    <a:pt x="122174" y="656844"/>
                  </a:cubicBezTo>
                  <a:close/>
                </a:path>
              </a:pathLst>
            </a:custGeom>
            <a:solidFill>
              <a:srgbClr val="740FA3">
                <a:alpha val="25490"/>
              </a:srgbClr>
            </a:solidFill>
          </p:spPr>
        </p:sp>
      </p:grpSp>
      <p:grpSp>
        <p:nvGrpSpPr>
          <p:cNvPr id="52" name="Group 52"/>
          <p:cNvGrpSpPr/>
          <p:nvPr/>
        </p:nvGrpSpPr>
        <p:grpSpPr>
          <a:xfrm>
            <a:off x="1347710" y="9003320"/>
            <a:ext cx="1761076" cy="1481934"/>
            <a:chOff x="0" y="0"/>
            <a:chExt cx="2348101" cy="1975912"/>
          </a:xfrm>
        </p:grpSpPr>
        <p:sp>
          <p:nvSpPr>
            <p:cNvPr id="53" name="Freeform 53"/>
            <p:cNvSpPr/>
            <p:nvPr/>
          </p:nvSpPr>
          <p:spPr>
            <a:xfrm>
              <a:off x="127" y="0"/>
              <a:ext cx="2347976" cy="1975739"/>
            </a:xfrm>
            <a:custGeom>
              <a:avLst/>
              <a:gdLst/>
              <a:ahLst/>
              <a:cxnLst/>
              <a:rect l="l" t="t" r="r" b="b"/>
              <a:pathLst>
                <a:path w="2347976" h="1975739">
                  <a:moveTo>
                    <a:pt x="741172" y="0"/>
                  </a:moveTo>
                  <a:cubicBezTo>
                    <a:pt x="1015238" y="0"/>
                    <a:pt x="1230122" y="666242"/>
                    <a:pt x="1470787" y="928497"/>
                  </a:cubicBezTo>
                  <a:cubicBezTo>
                    <a:pt x="1723136" y="1210564"/>
                    <a:pt x="2307336" y="1323594"/>
                    <a:pt x="2333879" y="1585722"/>
                  </a:cubicBezTo>
                  <a:cubicBezTo>
                    <a:pt x="2347976" y="1777619"/>
                    <a:pt x="2108962" y="1975739"/>
                    <a:pt x="1688338" y="1975739"/>
                  </a:cubicBezTo>
                  <a:cubicBezTo>
                    <a:pt x="1417828" y="1975739"/>
                    <a:pt x="1072261" y="1893697"/>
                    <a:pt x="670560" y="1675384"/>
                  </a:cubicBezTo>
                  <a:cubicBezTo>
                    <a:pt x="670560" y="1675384"/>
                    <a:pt x="0" y="1326769"/>
                    <a:pt x="0" y="1140968"/>
                  </a:cubicBezTo>
                  <a:cubicBezTo>
                    <a:pt x="0" y="951738"/>
                    <a:pt x="378333" y="938530"/>
                    <a:pt x="484759" y="762381"/>
                  </a:cubicBezTo>
                  <a:cubicBezTo>
                    <a:pt x="587756" y="586486"/>
                    <a:pt x="368554" y="128524"/>
                    <a:pt x="677164" y="12192"/>
                  </a:cubicBezTo>
                  <a:cubicBezTo>
                    <a:pt x="699008" y="3937"/>
                    <a:pt x="720217" y="0"/>
                    <a:pt x="741172" y="0"/>
                  </a:cubicBezTo>
                  <a:close/>
                </a:path>
              </a:pathLst>
            </a:custGeom>
            <a:solidFill>
              <a:srgbClr val="740FA3">
                <a:alpha val="25490"/>
              </a:srgbClr>
            </a:solidFill>
          </p:spPr>
        </p:sp>
      </p:grpSp>
      <p:grpSp>
        <p:nvGrpSpPr>
          <p:cNvPr id="54" name="Group 54"/>
          <p:cNvGrpSpPr/>
          <p:nvPr/>
        </p:nvGrpSpPr>
        <p:grpSpPr>
          <a:xfrm rot="929517">
            <a:off x="-10758" y="8963420"/>
            <a:ext cx="1394522" cy="1561752"/>
            <a:chOff x="0" y="0"/>
            <a:chExt cx="1859363" cy="2082336"/>
          </a:xfrm>
        </p:grpSpPr>
        <p:sp>
          <p:nvSpPr>
            <p:cNvPr id="55" name="Freeform 55"/>
            <p:cNvSpPr/>
            <p:nvPr/>
          </p:nvSpPr>
          <p:spPr>
            <a:xfrm>
              <a:off x="0" y="127"/>
              <a:ext cx="1859280" cy="2082165"/>
            </a:xfrm>
            <a:custGeom>
              <a:avLst/>
              <a:gdLst/>
              <a:ahLst/>
              <a:cxnLst/>
              <a:rect l="l" t="t" r="r" b="b"/>
              <a:pathLst>
                <a:path w="1859280" h="2082165">
                  <a:moveTo>
                    <a:pt x="549402" y="0"/>
                  </a:moveTo>
                  <a:cubicBezTo>
                    <a:pt x="989457" y="0"/>
                    <a:pt x="1276096" y="392811"/>
                    <a:pt x="1321308" y="845058"/>
                  </a:cubicBezTo>
                  <a:cubicBezTo>
                    <a:pt x="1365250" y="1320800"/>
                    <a:pt x="1859280" y="1624584"/>
                    <a:pt x="1859280" y="1624584"/>
                  </a:cubicBezTo>
                  <a:cubicBezTo>
                    <a:pt x="1859280" y="1624584"/>
                    <a:pt x="333121" y="2082165"/>
                    <a:pt x="285496" y="2082165"/>
                  </a:cubicBezTo>
                  <a:cubicBezTo>
                    <a:pt x="241554" y="2082165"/>
                    <a:pt x="0" y="50927"/>
                    <a:pt x="479425" y="3302"/>
                  </a:cubicBezTo>
                  <a:cubicBezTo>
                    <a:pt x="503301" y="1016"/>
                    <a:pt x="526542" y="0"/>
                    <a:pt x="549402" y="0"/>
                  </a:cubicBezTo>
                  <a:close/>
                </a:path>
              </a:pathLst>
            </a:custGeom>
            <a:solidFill>
              <a:srgbClr val="0088D3">
                <a:alpha val="27451"/>
              </a:srgbClr>
            </a:solidFill>
          </p:spPr>
        </p:sp>
      </p:grpSp>
      <p:grpSp>
        <p:nvGrpSpPr>
          <p:cNvPr id="56" name="Group 56"/>
          <p:cNvGrpSpPr/>
          <p:nvPr/>
        </p:nvGrpSpPr>
        <p:grpSpPr>
          <a:xfrm>
            <a:off x="-11274" y="-369678"/>
            <a:ext cx="1614794" cy="3707490"/>
            <a:chOff x="0" y="0"/>
            <a:chExt cx="2153059" cy="4943320"/>
          </a:xfrm>
        </p:grpSpPr>
        <p:sp>
          <p:nvSpPr>
            <p:cNvPr id="57" name="Freeform 57"/>
            <p:cNvSpPr/>
            <p:nvPr/>
          </p:nvSpPr>
          <p:spPr>
            <a:xfrm>
              <a:off x="0" y="254"/>
              <a:ext cx="2152777" cy="4943094"/>
            </a:xfrm>
            <a:custGeom>
              <a:avLst/>
              <a:gdLst/>
              <a:ahLst/>
              <a:cxnLst/>
              <a:rect l="l" t="t" r="r" b="b"/>
              <a:pathLst>
                <a:path w="2152777" h="4943094">
                  <a:moveTo>
                    <a:pt x="1656588" y="0"/>
                  </a:moveTo>
                  <a:lnTo>
                    <a:pt x="2152777" y="156718"/>
                  </a:lnTo>
                  <a:cubicBezTo>
                    <a:pt x="2152777" y="156718"/>
                    <a:pt x="1964817" y="1123442"/>
                    <a:pt x="1285367" y="1337691"/>
                  </a:cubicBezTo>
                  <a:cubicBezTo>
                    <a:pt x="606298" y="1557020"/>
                    <a:pt x="799592" y="2084832"/>
                    <a:pt x="877824" y="2706624"/>
                  </a:cubicBezTo>
                  <a:cubicBezTo>
                    <a:pt x="935355" y="3187319"/>
                    <a:pt x="726567" y="4754753"/>
                    <a:pt x="0" y="4943094"/>
                  </a:cubicBezTo>
                  <a:lnTo>
                    <a:pt x="0" y="250698"/>
                  </a:lnTo>
                  <a:lnTo>
                    <a:pt x="1656588" y="0"/>
                  </a:lnTo>
                  <a:close/>
                </a:path>
              </a:pathLst>
            </a:custGeom>
            <a:solidFill>
              <a:srgbClr val="00C970">
                <a:alpha val="28627"/>
              </a:srgbClr>
            </a:solidFill>
          </p:spPr>
        </p:sp>
      </p:grpSp>
      <p:grpSp>
        <p:nvGrpSpPr>
          <p:cNvPr id="58" name="Group 58"/>
          <p:cNvGrpSpPr/>
          <p:nvPr/>
        </p:nvGrpSpPr>
        <p:grpSpPr>
          <a:xfrm>
            <a:off x="16876952" y="-45756"/>
            <a:ext cx="1347332" cy="2170656"/>
            <a:chOff x="0" y="0"/>
            <a:chExt cx="1796443" cy="2894208"/>
          </a:xfrm>
        </p:grpSpPr>
        <p:sp>
          <p:nvSpPr>
            <p:cNvPr id="59" name="Freeform 59"/>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60" name="Group 60"/>
          <p:cNvGrpSpPr/>
          <p:nvPr/>
        </p:nvGrpSpPr>
        <p:grpSpPr>
          <a:xfrm>
            <a:off x="17272468" y="7229916"/>
            <a:ext cx="1144024" cy="1360942"/>
            <a:chOff x="0" y="0"/>
            <a:chExt cx="1525365" cy="1814589"/>
          </a:xfrm>
        </p:grpSpPr>
        <p:sp>
          <p:nvSpPr>
            <p:cNvPr id="61" name="Freeform 61"/>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8214A">
                <a:alpha val="34902"/>
              </a:srgbClr>
            </a:solidFill>
          </p:spPr>
        </p:sp>
      </p:grpSp>
      <p:grpSp>
        <p:nvGrpSpPr>
          <p:cNvPr id="62" name="Group 62"/>
          <p:cNvGrpSpPr/>
          <p:nvPr/>
        </p:nvGrpSpPr>
        <p:grpSpPr>
          <a:xfrm>
            <a:off x="16935086" y="8923680"/>
            <a:ext cx="1404392" cy="1436462"/>
            <a:chOff x="0" y="0"/>
            <a:chExt cx="1872523" cy="1915283"/>
          </a:xfrm>
        </p:grpSpPr>
        <p:sp>
          <p:nvSpPr>
            <p:cNvPr id="63" name="Freeform 63"/>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64" name="Group 64"/>
          <p:cNvGrpSpPr/>
          <p:nvPr/>
        </p:nvGrpSpPr>
        <p:grpSpPr>
          <a:xfrm>
            <a:off x="16920656" y="-45796"/>
            <a:ext cx="1404434" cy="5951312"/>
            <a:chOff x="0" y="0"/>
            <a:chExt cx="1872579" cy="7935083"/>
          </a:xfrm>
        </p:grpSpPr>
        <p:sp>
          <p:nvSpPr>
            <p:cNvPr id="65" name="Freeform 65"/>
            <p:cNvSpPr/>
            <p:nvPr/>
          </p:nvSpPr>
          <p:spPr>
            <a:xfrm>
              <a:off x="254" y="0"/>
              <a:ext cx="1872361" cy="7934833"/>
            </a:xfrm>
            <a:custGeom>
              <a:avLst/>
              <a:gdLst/>
              <a:ahLst/>
              <a:cxnLst/>
              <a:rect l="l" t="t" r="r" b="b"/>
              <a:pathLst>
                <a:path w="1872361" h="7934833">
                  <a:moveTo>
                    <a:pt x="1872361" y="0"/>
                  </a:moveTo>
                  <a:lnTo>
                    <a:pt x="1872361" y="7934833"/>
                  </a:lnTo>
                  <a:lnTo>
                    <a:pt x="1864741" y="7934833"/>
                  </a:lnTo>
                  <a:cubicBezTo>
                    <a:pt x="1864741" y="7934833"/>
                    <a:pt x="1853184" y="6682867"/>
                    <a:pt x="1229106" y="6108192"/>
                  </a:cubicBezTo>
                  <a:cubicBezTo>
                    <a:pt x="601218" y="5529707"/>
                    <a:pt x="0" y="5544947"/>
                    <a:pt x="178816" y="4878832"/>
                  </a:cubicBezTo>
                  <a:cubicBezTo>
                    <a:pt x="353822" y="4216654"/>
                    <a:pt x="951357" y="4266184"/>
                    <a:pt x="1168273" y="3740912"/>
                  </a:cubicBezTo>
                  <a:cubicBezTo>
                    <a:pt x="1381506" y="3215894"/>
                    <a:pt x="1153033" y="3105404"/>
                    <a:pt x="1388999" y="2675382"/>
                  </a:cubicBezTo>
                  <a:cubicBezTo>
                    <a:pt x="1628648" y="2252853"/>
                    <a:pt x="1681988" y="1609852"/>
                    <a:pt x="1366012" y="1111250"/>
                  </a:cubicBezTo>
                  <a:cubicBezTo>
                    <a:pt x="1054100" y="612775"/>
                    <a:pt x="1168273" y="106680"/>
                    <a:pt x="1282319" y="0"/>
                  </a:cubicBezTo>
                  <a:close/>
                </a:path>
              </a:pathLst>
            </a:custGeom>
            <a:solidFill>
              <a:srgbClr val="00C970">
                <a:alpha val="28627"/>
              </a:srgbClr>
            </a:solidFill>
          </p:spPr>
        </p:sp>
      </p:grpSp>
      <p:grpSp>
        <p:nvGrpSpPr>
          <p:cNvPr id="66" name="Group 66"/>
          <p:cNvGrpSpPr/>
          <p:nvPr/>
        </p:nvGrpSpPr>
        <p:grpSpPr>
          <a:xfrm>
            <a:off x="-1439201" y="8843467"/>
            <a:ext cx="2881650" cy="2881650"/>
            <a:chOff x="0" y="0"/>
            <a:chExt cx="3842200" cy="3842200"/>
          </a:xfrm>
        </p:grpSpPr>
        <p:sp>
          <p:nvSpPr>
            <p:cNvPr id="67" name="Freeform 67"/>
            <p:cNvSpPr/>
            <p:nvPr/>
          </p:nvSpPr>
          <p:spPr>
            <a:xfrm>
              <a:off x="0" y="0"/>
              <a:ext cx="3842258" cy="3842258"/>
            </a:xfrm>
            <a:custGeom>
              <a:avLst/>
              <a:gdLst/>
              <a:ahLst/>
              <a:cxnLst/>
              <a:rect l="l" t="t" r="r" b="b"/>
              <a:pathLst>
                <a:path w="3842258" h="3842258">
                  <a:moveTo>
                    <a:pt x="3816858" y="1921129"/>
                  </a:moveTo>
                  <a:cubicBezTo>
                    <a:pt x="3816858" y="874141"/>
                    <a:pt x="2968117" y="25400"/>
                    <a:pt x="1921129" y="25400"/>
                  </a:cubicBezTo>
                  <a:cubicBezTo>
                    <a:pt x="1914144" y="25400"/>
                    <a:pt x="1908429" y="19685"/>
                    <a:pt x="1908429" y="12700"/>
                  </a:cubicBezTo>
                  <a:cubicBezTo>
                    <a:pt x="1908429" y="5715"/>
                    <a:pt x="1914144" y="0"/>
                    <a:pt x="1921129" y="0"/>
                  </a:cubicBezTo>
                  <a:lnTo>
                    <a:pt x="1921129" y="12700"/>
                  </a:lnTo>
                  <a:lnTo>
                    <a:pt x="1921129" y="25400"/>
                  </a:lnTo>
                  <a:cubicBezTo>
                    <a:pt x="874141" y="25400"/>
                    <a:pt x="25400" y="874141"/>
                    <a:pt x="25400" y="1921129"/>
                  </a:cubicBezTo>
                  <a:lnTo>
                    <a:pt x="12700" y="1921129"/>
                  </a:lnTo>
                  <a:lnTo>
                    <a:pt x="25400" y="1921129"/>
                  </a:lnTo>
                  <a:cubicBezTo>
                    <a:pt x="25400" y="2968117"/>
                    <a:pt x="874141" y="3816858"/>
                    <a:pt x="1921129" y="3816858"/>
                  </a:cubicBezTo>
                  <a:lnTo>
                    <a:pt x="1921129" y="3829558"/>
                  </a:lnTo>
                  <a:lnTo>
                    <a:pt x="1921129" y="3816858"/>
                  </a:lnTo>
                  <a:cubicBezTo>
                    <a:pt x="2968117" y="3816858"/>
                    <a:pt x="3816858" y="2968117"/>
                    <a:pt x="3816858" y="1921129"/>
                  </a:cubicBezTo>
                  <a:lnTo>
                    <a:pt x="3829558" y="1921129"/>
                  </a:lnTo>
                  <a:lnTo>
                    <a:pt x="3842258" y="1921129"/>
                  </a:lnTo>
                  <a:lnTo>
                    <a:pt x="3829558" y="1921129"/>
                  </a:lnTo>
                  <a:lnTo>
                    <a:pt x="3816858" y="1921129"/>
                  </a:lnTo>
                  <a:moveTo>
                    <a:pt x="3842258" y="1921129"/>
                  </a:moveTo>
                  <a:cubicBezTo>
                    <a:pt x="3842258" y="1928114"/>
                    <a:pt x="3836543" y="1933829"/>
                    <a:pt x="3829558" y="1933829"/>
                  </a:cubicBezTo>
                  <a:cubicBezTo>
                    <a:pt x="3822573" y="1933829"/>
                    <a:pt x="3816858" y="1928114"/>
                    <a:pt x="3816858" y="1921129"/>
                  </a:cubicBezTo>
                  <a:cubicBezTo>
                    <a:pt x="3816858" y="1914144"/>
                    <a:pt x="3822573" y="1908429"/>
                    <a:pt x="3829558" y="1908429"/>
                  </a:cubicBezTo>
                  <a:cubicBezTo>
                    <a:pt x="3836543" y="1908429"/>
                    <a:pt x="3842258" y="1914144"/>
                    <a:pt x="3842258" y="1921129"/>
                  </a:cubicBezTo>
                  <a:cubicBezTo>
                    <a:pt x="3842258" y="2982087"/>
                    <a:pt x="2982214" y="3842258"/>
                    <a:pt x="1921129" y="3842258"/>
                  </a:cubicBezTo>
                  <a:cubicBezTo>
                    <a:pt x="860044" y="3842258"/>
                    <a:pt x="0" y="2982087"/>
                    <a:pt x="0" y="1921129"/>
                  </a:cubicBezTo>
                  <a:cubicBezTo>
                    <a:pt x="0" y="860171"/>
                    <a:pt x="860044" y="0"/>
                    <a:pt x="1921129" y="0"/>
                  </a:cubicBezTo>
                  <a:cubicBezTo>
                    <a:pt x="1928114" y="0"/>
                    <a:pt x="1933829" y="5715"/>
                    <a:pt x="1933829" y="12700"/>
                  </a:cubicBezTo>
                  <a:cubicBezTo>
                    <a:pt x="1933829" y="19685"/>
                    <a:pt x="1928114" y="25400"/>
                    <a:pt x="1921129" y="25400"/>
                  </a:cubicBezTo>
                  <a:lnTo>
                    <a:pt x="1921129" y="12700"/>
                  </a:lnTo>
                  <a:lnTo>
                    <a:pt x="1921129" y="0"/>
                  </a:lnTo>
                  <a:cubicBezTo>
                    <a:pt x="2982087" y="0"/>
                    <a:pt x="3842258" y="860044"/>
                    <a:pt x="3842258" y="1921129"/>
                  </a:cubicBezTo>
                  <a:close/>
                </a:path>
              </a:pathLst>
            </a:custGeom>
            <a:solidFill>
              <a:srgbClr val="FFFFFF"/>
            </a:solidFill>
          </p:spPr>
        </p:sp>
      </p:grpSp>
      <p:grpSp>
        <p:nvGrpSpPr>
          <p:cNvPr id="68" name="Group 68"/>
          <p:cNvGrpSpPr/>
          <p:nvPr/>
        </p:nvGrpSpPr>
        <p:grpSpPr>
          <a:xfrm>
            <a:off x="-1883521" y="8399189"/>
            <a:ext cx="3770250" cy="3770250"/>
            <a:chOff x="0" y="0"/>
            <a:chExt cx="5027000" cy="5027000"/>
          </a:xfrm>
        </p:grpSpPr>
        <p:sp>
          <p:nvSpPr>
            <p:cNvPr id="69" name="Freeform 69"/>
            <p:cNvSpPr/>
            <p:nvPr/>
          </p:nvSpPr>
          <p:spPr>
            <a:xfrm>
              <a:off x="0" y="0"/>
              <a:ext cx="5027041" cy="5026914"/>
            </a:xfrm>
            <a:custGeom>
              <a:avLst/>
              <a:gdLst/>
              <a:ahLst/>
              <a:cxnLst/>
              <a:rect l="l" t="t" r="r" b="b"/>
              <a:pathLst>
                <a:path w="5027041" h="5026914">
                  <a:moveTo>
                    <a:pt x="5001641" y="2513457"/>
                  </a:moveTo>
                  <a:cubicBezTo>
                    <a:pt x="5001641" y="1139317"/>
                    <a:pt x="3887597" y="25400"/>
                    <a:pt x="2513457" y="25400"/>
                  </a:cubicBezTo>
                  <a:lnTo>
                    <a:pt x="2513457" y="12700"/>
                  </a:lnTo>
                  <a:lnTo>
                    <a:pt x="2513457" y="25400"/>
                  </a:lnTo>
                  <a:lnTo>
                    <a:pt x="2513457" y="12700"/>
                  </a:lnTo>
                  <a:lnTo>
                    <a:pt x="2513457" y="25400"/>
                  </a:lnTo>
                  <a:cubicBezTo>
                    <a:pt x="1139317" y="25400"/>
                    <a:pt x="25400" y="1139317"/>
                    <a:pt x="25400" y="2513457"/>
                  </a:cubicBezTo>
                  <a:lnTo>
                    <a:pt x="12700" y="2513457"/>
                  </a:lnTo>
                  <a:lnTo>
                    <a:pt x="25400" y="2513457"/>
                  </a:lnTo>
                  <a:cubicBezTo>
                    <a:pt x="25400" y="3887597"/>
                    <a:pt x="1139317" y="5001514"/>
                    <a:pt x="2513457" y="5001514"/>
                  </a:cubicBezTo>
                  <a:lnTo>
                    <a:pt x="2513457" y="5014214"/>
                  </a:lnTo>
                  <a:lnTo>
                    <a:pt x="2513457" y="5001514"/>
                  </a:lnTo>
                  <a:cubicBezTo>
                    <a:pt x="3887597" y="5001514"/>
                    <a:pt x="5001514" y="3887597"/>
                    <a:pt x="5001514" y="2513457"/>
                  </a:cubicBezTo>
                  <a:cubicBezTo>
                    <a:pt x="5001514" y="2506472"/>
                    <a:pt x="5007229" y="2500757"/>
                    <a:pt x="5014214" y="2500757"/>
                  </a:cubicBezTo>
                  <a:cubicBezTo>
                    <a:pt x="5021199" y="2500757"/>
                    <a:pt x="5026914" y="2506472"/>
                    <a:pt x="5026914" y="2513457"/>
                  </a:cubicBezTo>
                  <a:lnTo>
                    <a:pt x="5014214" y="2513457"/>
                  </a:lnTo>
                  <a:lnTo>
                    <a:pt x="5001514" y="2513457"/>
                  </a:lnTo>
                  <a:moveTo>
                    <a:pt x="5026914" y="2513457"/>
                  </a:moveTo>
                  <a:cubicBezTo>
                    <a:pt x="5026914" y="2520442"/>
                    <a:pt x="5021199" y="2526157"/>
                    <a:pt x="5014214" y="2526157"/>
                  </a:cubicBezTo>
                  <a:cubicBezTo>
                    <a:pt x="5007229" y="2526157"/>
                    <a:pt x="5001514" y="2520442"/>
                    <a:pt x="5001514" y="2513457"/>
                  </a:cubicBezTo>
                  <a:lnTo>
                    <a:pt x="5014214" y="2513457"/>
                  </a:lnTo>
                  <a:lnTo>
                    <a:pt x="5026914" y="2513457"/>
                  </a:lnTo>
                  <a:cubicBezTo>
                    <a:pt x="5026914" y="3901567"/>
                    <a:pt x="3901567" y="5026914"/>
                    <a:pt x="2513457" y="5026914"/>
                  </a:cubicBezTo>
                  <a:cubicBezTo>
                    <a:pt x="1125347" y="5026914"/>
                    <a:pt x="0" y="3901694"/>
                    <a:pt x="0" y="2513457"/>
                  </a:cubicBezTo>
                  <a:cubicBezTo>
                    <a:pt x="0" y="1125220"/>
                    <a:pt x="1125347" y="0"/>
                    <a:pt x="2513457" y="0"/>
                  </a:cubicBezTo>
                  <a:cubicBezTo>
                    <a:pt x="3901567" y="0"/>
                    <a:pt x="5027041" y="1125347"/>
                    <a:pt x="5027041" y="2513457"/>
                  </a:cubicBezTo>
                  <a:close/>
                </a:path>
              </a:pathLst>
            </a:custGeom>
            <a:solidFill>
              <a:srgbClr val="FFFFFF"/>
            </a:solidFill>
          </p:spPr>
        </p:sp>
      </p:grpSp>
      <p:grpSp>
        <p:nvGrpSpPr>
          <p:cNvPr id="70" name="Group 70"/>
          <p:cNvGrpSpPr/>
          <p:nvPr/>
        </p:nvGrpSpPr>
        <p:grpSpPr>
          <a:xfrm>
            <a:off x="-2282161" y="8000429"/>
            <a:ext cx="4567650" cy="4567650"/>
            <a:chOff x="0" y="0"/>
            <a:chExt cx="6090200" cy="6090200"/>
          </a:xfrm>
        </p:grpSpPr>
        <p:sp>
          <p:nvSpPr>
            <p:cNvPr id="71" name="Freeform 71"/>
            <p:cNvSpPr/>
            <p:nvPr/>
          </p:nvSpPr>
          <p:spPr>
            <a:xfrm>
              <a:off x="0" y="0"/>
              <a:ext cx="6090158" cy="6090158"/>
            </a:xfrm>
            <a:custGeom>
              <a:avLst/>
              <a:gdLst/>
              <a:ahLst/>
              <a:cxnLst/>
              <a:rect l="l" t="t" r="r" b="b"/>
              <a:pathLst>
                <a:path w="6090158" h="6090158">
                  <a:moveTo>
                    <a:pt x="6064758" y="3045079"/>
                  </a:moveTo>
                  <a:cubicBezTo>
                    <a:pt x="6064758" y="1377315"/>
                    <a:pt x="4712843" y="25400"/>
                    <a:pt x="3045079" y="25400"/>
                  </a:cubicBezTo>
                  <a:lnTo>
                    <a:pt x="3045079" y="12700"/>
                  </a:lnTo>
                  <a:lnTo>
                    <a:pt x="3045079" y="25400"/>
                  </a:lnTo>
                  <a:lnTo>
                    <a:pt x="3045079" y="12700"/>
                  </a:lnTo>
                  <a:lnTo>
                    <a:pt x="3045079" y="25400"/>
                  </a:lnTo>
                  <a:cubicBezTo>
                    <a:pt x="1377315" y="25400"/>
                    <a:pt x="25400" y="1377315"/>
                    <a:pt x="25400" y="3045079"/>
                  </a:cubicBezTo>
                  <a:lnTo>
                    <a:pt x="12700" y="3045079"/>
                  </a:lnTo>
                  <a:lnTo>
                    <a:pt x="25400" y="3045079"/>
                  </a:lnTo>
                  <a:cubicBezTo>
                    <a:pt x="25400" y="4712843"/>
                    <a:pt x="1377315" y="6064758"/>
                    <a:pt x="3045079" y="6064758"/>
                  </a:cubicBezTo>
                  <a:lnTo>
                    <a:pt x="3045079" y="6077458"/>
                  </a:lnTo>
                  <a:lnTo>
                    <a:pt x="3045079" y="6064758"/>
                  </a:lnTo>
                  <a:cubicBezTo>
                    <a:pt x="4712843" y="6064758"/>
                    <a:pt x="6064758" y="4712843"/>
                    <a:pt x="6064758" y="3045079"/>
                  </a:cubicBezTo>
                  <a:cubicBezTo>
                    <a:pt x="6064758" y="3039237"/>
                    <a:pt x="6068822" y="3034030"/>
                    <a:pt x="6074537" y="3032760"/>
                  </a:cubicBezTo>
                  <a:cubicBezTo>
                    <a:pt x="6080252" y="3031490"/>
                    <a:pt x="6086221" y="3034157"/>
                    <a:pt x="6088761" y="3039491"/>
                  </a:cubicBezTo>
                  <a:lnTo>
                    <a:pt x="6077458" y="3045206"/>
                  </a:lnTo>
                  <a:lnTo>
                    <a:pt x="6064758" y="3045206"/>
                  </a:lnTo>
                  <a:moveTo>
                    <a:pt x="6090158" y="3045206"/>
                  </a:moveTo>
                  <a:cubicBezTo>
                    <a:pt x="6090158" y="3051048"/>
                    <a:pt x="6086094" y="3056255"/>
                    <a:pt x="6080379" y="3057525"/>
                  </a:cubicBezTo>
                  <a:cubicBezTo>
                    <a:pt x="6074664" y="3058795"/>
                    <a:pt x="6068695" y="3056128"/>
                    <a:pt x="6066155" y="3050794"/>
                  </a:cubicBezTo>
                  <a:lnTo>
                    <a:pt x="6077458" y="3045079"/>
                  </a:lnTo>
                  <a:lnTo>
                    <a:pt x="6090158" y="3045079"/>
                  </a:lnTo>
                  <a:cubicBezTo>
                    <a:pt x="6090158" y="4726813"/>
                    <a:pt x="4726813" y="6090158"/>
                    <a:pt x="3045079" y="6090158"/>
                  </a:cubicBezTo>
                  <a:cubicBezTo>
                    <a:pt x="1363345" y="6090158"/>
                    <a:pt x="0" y="4726813"/>
                    <a:pt x="0" y="3045079"/>
                  </a:cubicBezTo>
                  <a:cubicBezTo>
                    <a:pt x="0" y="1363345"/>
                    <a:pt x="1363345" y="0"/>
                    <a:pt x="3045079" y="0"/>
                  </a:cubicBezTo>
                  <a:cubicBezTo>
                    <a:pt x="4726813" y="0"/>
                    <a:pt x="6090158" y="1363345"/>
                    <a:pt x="6090158" y="3045079"/>
                  </a:cubicBezTo>
                  <a:close/>
                </a:path>
              </a:pathLst>
            </a:custGeom>
            <a:solidFill>
              <a:srgbClr val="FFFFFF"/>
            </a:solidFill>
          </p:spPr>
        </p:sp>
      </p:grpSp>
      <p:grpSp>
        <p:nvGrpSpPr>
          <p:cNvPr id="72" name="Group 72"/>
          <p:cNvGrpSpPr/>
          <p:nvPr/>
        </p:nvGrpSpPr>
        <p:grpSpPr>
          <a:xfrm>
            <a:off x="-1032347" y="9303675"/>
            <a:ext cx="2068050" cy="2068050"/>
            <a:chOff x="0" y="0"/>
            <a:chExt cx="2757400" cy="2757400"/>
          </a:xfrm>
        </p:grpSpPr>
        <p:sp>
          <p:nvSpPr>
            <p:cNvPr id="73" name="Freeform 73"/>
            <p:cNvSpPr/>
            <p:nvPr/>
          </p:nvSpPr>
          <p:spPr>
            <a:xfrm>
              <a:off x="0" y="0"/>
              <a:ext cx="2757424" cy="2757424"/>
            </a:xfrm>
            <a:custGeom>
              <a:avLst/>
              <a:gdLst/>
              <a:ahLst/>
              <a:cxnLst/>
              <a:rect l="l" t="t" r="r" b="b"/>
              <a:pathLst>
                <a:path w="2757424" h="2757424">
                  <a:moveTo>
                    <a:pt x="2732024" y="1378712"/>
                  </a:moveTo>
                  <a:cubicBezTo>
                    <a:pt x="2732024" y="631317"/>
                    <a:pt x="2126107" y="25400"/>
                    <a:pt x="1378712" y="25400"/>
                  </a:cubicBezTo>
                  <a:lnTo>
                    <a:pt x="1378712" y="12700"/>
                  </a:lnTo>
                  <a:lnTo>
                    <a:pt x="1378712" y="25400"/>
                  </a:lnTo>
                  <a:lnTo>
                    <a:pt x="1378712" y="12700"/>
                  </a:lnTo>
                  <a:lnTo>
                    <a:pt x="1378712" y="25400"/>
                  </a:lnTo>
                  <a:cubicBezTo>
                    <a:pt x="631317" y="25400"/>
                    <a:pt x="25400" y="631317"/>
                    <a:pt x="25400" y="1378712"/>
                  </a:cubicBezTo>
                  <a:lnTo>
                    <a:pt x="12700" y="1378712"/>
                  </a:lnTo>
                  <a:lnTo>
                    <a:pt x="25400" y="1378712"/>
                  </a:lnTo>
                  <a:cubicBezTo>
                    <a:pt x="25400" y="2126107"/>
                    <a:pt x="631317" y="2732024"/>
                    <a:pt x="1378712" y="2732024"/>
                  </a:cubicBezTo>
                  <a:lnTo>
                    <a:pt x="1378712" y="2744724"/>
                  </a:lnTo>
                  <a:lnTo>
                    <a:pt x="1378712" y="2732024"/>
                  </a:lnTo>
                  <a:cubicBezTo>
                    <a:pt x="2126107" y="2732024"/>
                    <a:pt x="2732024" y="2126107"/>
                    <a:pt x="2732024" y="1378712"/>
                  </a:cubicBezTo>
                  <a:cubicBezTo>
                    <a:pt x="2732024" y="1371727"/>
                    <a:pt x="2737739" y="1366012"/>
                    <a:pt x="2744724" y="1366012"/>
                  </a:cubicBezTo>
                  <a:cubicBezTo>
                    <a:pt x="2751709" y="1366012"/>
                    <a:pt x="2757424" y="1371727"/>
                    <a:pt x="2757424" y="1378712"/>
                  </a:cubicBezTo>
                  <a:lnTo>
                    <a:pt x="2744724" y="1378712"/>
                  </a:lnTo>
                  <a:lnTo>
                    <a:pt x="2732024" y="1378712"/>
                  </a:lnTo>
                  <a:moveTo>
                    <a:pt x="2757424" y="1378712"/>
                  </a:moveTo>
                  <a:cubicBezTo>
                    <a:pt x="2757424" y="1385697"/>
                    <a:pt x="2751709" y="1391412"/>
                    <a:pt x="2744724" y="1391412"/>
                  </a:cubicBezTo>
                  <a:cubicBezTo>
                    <a:pt x="2737739" y="1391412"/>
                    <a:pt x="2732024" y="1385697"/>
                    <a:pt x="2732024" y="1378712"/>
                  </a:cubicBezTo>
                  <a:lnTo>
                    <a:pt x="2744724" y="1378712"/>
                  </a:lnTo>
                  <a:lnTo>
                    <a:pt x="2757424" y="1378712"/>
                  </a:lnTo>
                  <a:cubicBezTo>
                    <a:pt x="2757424" y="2140204"/>
                    <a:pt x="2140204" y="2757424"/>
                    <a:pt x="1378712" y="2757424"/>
                  </a:cubicBezTo>
                  <a:cubicBezTo>
                    <a:pt x="617220" y="2757424"/>
                    <a:pt x="0" y="2140077"/>
                    <a:pt x="0" y="1378712"/>
                  </a:cubicBezTo>
                  <a:cubicBezTo>
                    <a:pt x="0" y="617347"/>
                    <a:pt x="617220" y="0"/>
                    <a:pt x="1378712" y="0"/>
                  </a:cubicBezTo>
                  <a:cubicBezTo>
                    <a:pt x="2140204" y="0"/>
                    <a:pt x="2757424" y="617220"/>
                    <a:pt x="2757424" y="1378712"/>
                  </a:cubicBezTo>
                  <a:close/>
                </a:path>
              </a:pathLst>
            </a:custGeom>
            <a:solidFill>
              <a:srgbClr val="FFFFFF"/>
            </a:solidFill>
          </p:spPr>
        </p:sp>
      </p:grpSp>
      <p:grpSp>
        <p:nvGrpSpPr>
          <p:cNvPr id="74" name="Group 74"/>
          <p:cNvGrpSpPr/>
          <p:nvPr/>
        </p:nvGrpSpPr>
        <p:grpSpPr>
          <a:xfrm>
            <a:off x="16184628" y="293100"/>
            <a:ext cx="381500" cy="505400"/>
            <a:chOff x="0" y="0"/>
            <a:chExt cx="508667" cy="673867"/>
          </a:xfrm>
        </p:grpSpPr>
        <p:sp>
          <p:nvSpPr>
            <p:cNvPr id="75" name="Freeform 7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76" name="Group 76"/>
          <p:cNvGrpSpPr/>
          <p:nvPr/>
        </p:nvGrpSpPr>
        <p:grpSpPr>
          <a:xfrm>
            <a:off x="222528" y="7838526"/>
            <a:ext cx="305400" cy="406850"/>
            <a:chOff x="0" y="0"/>
            <a:chExt cx="407200" cy="542467"/>
          </a:xfrm>
        </p:grpSpPr>
        <p:sp>
          <p:nvSpPr>
            <p:cNvPr id="77" name="Freeform 77"/>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78" name="Group 78"/>
          <p:cNvGrpSpPr/>
          <p:nvPr/>
        </p:nvGrpSpPr>
        <p:grpSpPr>
          <a:xfrm>
            <a:off x="940028" y="3165226"/>
            <a:ext cx="305400" cy="406850"/>
            <a:chOff x="0" y="0"/>
            <a:chExt cx="407200" cy="542467"/>
          </a:xfrm>
        </p:grpSpPr>
        <p:sp>
          <p:nvSpPr>
            <p:cNvPr id="79" name="Freeform 79"/>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80" name="Group 80"/>
          <p:cNvGrpSpPr/>
          <p:nvPr/>
        </p:nvGrpSpPr>
        <p:grpSpPr>
          <a:xfrm>
            <a:off x="17562826" y="4215500"/>
            <a:ext cx="120052" cy="120000"/>
            <a:chOff x="0" y="0"/>
            <a:chExt cx="160069" cy="160000"/>
          </a:xfrm>
        </p:grpSpPr>
        <p:sp>
          <p:nvSpPr>
            <p:cNvPr id="81" name="Freeform 8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82" name="Group 82"/>
          <p:cNvGrpSpPr/>
          <p:nvPr/>
        </p:nvGrpSpPr>
        <p:grpSpPr>
          <a:xfrm>
            <a:off x="17272476" y="9684274"/>
            <a:ext cx="120052" cy="120000"/>
            <a:chOff x="0" y="0"/>
            <a:chExt cx="160069" cy="160000"/>
          </a:xfrm>
        </p:grpSpPr>
        <p:sp>
          <p:nvSpPr>
            <p:cNvPr id="83" name="Freeform 8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84" name="Group 84"/>
          <p:cNvGrpSpPr/>
          <p:nvPr/>
        </p:nvGrpSpPr>
        <p:grpSpPr>
          <a:xfrm>
            <a:off x="495754" y="471600"/>
            <a:ext cx="381500" cy="505400"/>
            <a:chOff x="0" y="0"/>
            <a:chExt cx="508667" cy="673867"/>
          </a:xfrm>
        </p:grpSpPr>
        <p:sp>
          <p:nvSpPr>
            <p:cNvPr id="85" name="Freeform 85"/>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86" name="Group 86"/>
          <p:cNvGrpSpPr/>
          <p:nvPr/>
        </p:nvGrpSpPr>
        <p:grpSpPr>
          <a:xfrm>
            <a:off x="17906276" y="351624"/>
            <a:ext cx="120052" cy="120000"/>
            <a:chOff x="0" y="0"/>
            <a:chExt cx="160069" cy="160000"/>
          </a:xfrm>
        </p:grpSpPr>
        <p:sp>
          <p:nvSpPr>
            <p:cNvPr id="87" name="Freeform 87"/>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88" name="Group 88"/>
          <p:cNvGrpSpPr/>
          <p:nvPr/>
        </p:nvGrpSpPr>
        <p:grpSpPr>
          <a:xfrm>
            <a:off x="1189322" y="9624800"/>
            <a:ext cx="239058" cy="238954"/>
            <a:chOff x="0" y="0"/>
            <a:chExt cx="318744" cy="318605"/>
          </a:xfrm>
        </p:grpSpPr>
        <p:sp>
          <p:nvSpPr>
            <p:cNvPr id="89" name="Freeform 89"/>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90" name="Group 90"/>
          <p:cNvGrpSpPr/>
          <p:nvPr/>
        </p:nvGrpSpPr>
        <p:grpSpPr>
          <a:xfrm>
            <a:off x="940026" y="6893124"/>
            <a:ext cx="120052" cy="120000"/>
            <a:chOff x="0" y="0"/>
            <a:chExt cx="160069" cy="160000"/>
          </a:xfrm>
        </p:grpSpPr>
        <p:sp>
          <p:nvSpPr>
            <p:cNvPr id="91" name="Freeform 9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92" name="Group 92"/>
          <p:cNvGrpSpPr/>
          <p:nvPr/>
        </p:nvGrpSpPr>
        <p:grpSpPr>
          <a:xfrm>
            <a:off x="315202" y="1424074"/>
            <a:ext cx="120052" cy="120000"/>
            <a:chOff x="0" y="0"/>
            <a:chExt cx="160069" cy="160000"/>
          </a:xfrm>
        </p:grpSpPr>
        <p:sp>
          <p:nvSpPr>
            <p:cNvPr id="93" name="Freeform 9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94" name="Group 94"/>
          <p:cNvGrpSpPr/>
          <p:nvPr/>
        </p:nvGrpSpPr>
        <p:grpSpPr>
          <a:xfrm>
            <a:off x="17813604" y="7603076"/>
            <a:ext cx="305400" cy="406850"/>
            <a:chOff x="0" y="0"/>
            <a:chExt cx="407200" cy="542467"/>
          </a:xfrm>
        </p:grpSpPr>
        <p:sp>
          <p:nvSpPr>
            <p:cNvPr id="95" name="Freeform 95"/>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96" name="Group 96"/>
          <p:cNvGrpSpPr/>
          <p:nvPr/>
        </p:nvGrpSpPr>
        <p:grpSpPr>
          <a:xfrm>
            <a:off x="14503746" y="9585016"/>
            <a:ext cx="239036" cy="318442"/>
            <a:chOff x="0" y="0"/>
            <a:chExt cx="318715" cy="424589"/>
          </a:xfrm>
        </p:grpSpPr>
        <p:sp>
          <p:nvSpPr>
            <p:cNvPr id="97" name="Freeform 97"/>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98" name="Group 98"/>
          <p:cNvGrpSpPr/>
          <p:nvPr/>
        </p:nvGrpSpPr>
        <p:grpSpPr>
          <a:xfrm>
            <a:off x="3323646" y="252390"/>
            <a:ext cx="239036" cy="318442"/>
            <a:chOff x="0" y="0"/>
            <a:chExt cx="318715" cy="424589"/>
          </a:xfrm>
        </p:grpSpPr>
        <p:sp>
          <p:nvSpPr>
            <p:cNvPr id="99" name="Freeform 99"/>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100" name="Group 100"/>
          <p:cNvGrpSpPr/>
          <p:nvPr/>
        </p:nvGrpSpPr>
        <p:grpSpPr>
          <a:xfrm>
            <a:off x="3028134" y="3404210"/>
            <a:ext cx="750151" cy="748090"/>
            <a:chOff x="0" y="0"/>
            <a:chExt cx="676732" cy="674872"/>
          </a:xfrm>
        </p:grpSpPr>
        <p:sp>
          <p:nvSpPr>
            <p:cNvPr id="101" name="Freeform 101"/>
            <p:cNvSpPr/>
            <p:nvPr/>
          </p:nvSpPr>
          <p:spPr>
            <a:xfrm>
              <a:off x="127" y="127"/>
              <a:ext cx="676656" cy="674370"/>
            </a:xfrm>
            <a:custGeom>
              <a:avLst/>
              <a:gdLst/>
              <a:ahLst/>
              <a:cxnLst/>
              <a:rect l="l" t="t" r="r" b="b"/>
              <a:pathLst>
                <a:path w="676656" h="674370">
                  <a:moveTo>
                    <a:pt x="338201" y="0"/>
                  </a:moveTo>
                  <a:cubicBezTo>
                    <a:pt x="151384" y="0"/>
                    <a:pt x="0" y="151384"/>
                    <a:pt x="0" y="338201"/>
                  </a:cubicBezTo>
                  <a:lnTo>
                    <a:pt x="0" y="347218"/>
                  </a:lnTo>
                  <a:lnTo>
                    <a:pt x="0" y="350520"/>
                  </a:lnTo>
                  <a:lnTo>
                    <a:pt x="0" y="356362"/>
                  </a:lnTo>
                  <a:lnTo>
                    <a:pt x="0" y="360172"/>
                  </a:lnTo>
                  <a:lnTo>
                    <a:pt x="0" y="365379"/>
                  </a:lnTo>
                  <a:lnTo>
                    <a:pt x="0" y="369189"/>
                  </a:lnTo>
                  <a:cubicBezTo>
                    <a:pt x="0" y="370459"/>
                    <a:pt x="0" y="372491"/>
                    <a:pt x="0" y="374396"/>
                  </a:cubicBezTo>
                  <a:lnTo>
                    <a:pt x="635" y="378206"/>
                  </a:lnTo>
                  <a:cubicBezTo>
                    <a:pt x="635" y="380111"/>
                    <a:pt x="635" y="382143"/>
                    <a:pt x="1270" y="383413"/>
                  </a:cubicBezTo>
                  <a:lnTo>
                    <a:pt x="1905" y="387350"/>
                  </a:lnTo>
                  <a:cubicBezTo>
                    <a:pt x="1905" y="389255"/>
                    <a:pt x="2540" y="390525"/>
                    <a:pt x="2540" y="392430"/>
                  </a:cubicBezTo>
                  <a:lnTo>
                    <a:pt x="3175" y="396367"/>
                  </a:lnTo>
                  <a:lnTo>
                    <a:pt x="3810" y="401447"/>
                  </a:lnTo>
                  <a:lnTo>
                    <a:pt x="5080" y="404749"/>
                  </a:lnTo>
                  <a:cubicBezTo>
                    <a:pt x="5080" y="406654"/>
                    <a:pt x="5715" y="408559"/>
                    <a:pt x="5715" y="409829"/>
                  </a:cubicBezTo>
                  <a:lnTo>
                    <a:pt x="6350" y="413766"/>
                  </a:lnTo>
                  <a:cubicBezTo>
                    <a:pt x="6985" y="415671"/>
                    <a:pt x="7620" y="417703"/>
                    <a:pt x="7620" y="418846"/>
                  </a:cubicBezTo>
                  <a:lnTo>
                    <a:pt x="8890" y="422148"/>
                  </a:lnTo>
                  <a:cubicBezTo>
                    <a:pt x="8890" y="424688"/>
                    <a:pt x="9525" y="426720"/>
                    <a:pt x="10160" y="428498"/>
                  </a:cubicBezTo>
                  <a:lnTo>
                    <a:pt x="10795" y="430403"/>
                  </a:lnTo>
                  <a:cubicBezTo>
                    <a:pt x="11430" y="433705"/>
                    <a:pt x="12700" y="436245"/>
                    <a:pt x="13335" y="438785"/>
                  </a:cubicBezTo>
                  <a:lnTo>
                    <a:pt x="13970" y="440690"/>
                  </a:lnTo>
                  <a:cubicBezTo>
                    <a:pt x="14478" y="443230"/>
                    <a:pt x="15240" y="445262"/>
                    <a:pt x="15875" y="447167"/>
                  </a:cubicBezTo>
                  <a:lnTo>
                    <a:pt x="17145" y="450342"/>
                  </a:lnTo>
                  <a:lnTo>
                    <a:pt x="19050" y="454914"/>
                  </a:lnTo>
                  <a:lnTo>
                    <a:pt x="20320" y="458724"/>
                  </a:lnTo>
                  <a:lnTo>
                    <a:pt x="22225" y="463296"/>
                  </a:lnTo>
                  <a:lnTo>
                    <a:pt x="23495" y="466598"/>
                  </a:lnTo>
                  <a:lnTo>
                    <a:pt x="25400" y="471678"/>
                  </a:lnTo>
                  <a:lnTo>
                    <a:pt x="26670" y="474980"/>
                  </a:lnTo>
                  <a:lnTo>
                    <a:pt x="28575" y="479425"/>
                  </a:lnTo>
                  <a:lnTo>
                    <a:pt x="30480" y="482727"/>
                  </a:lnTo>
                  <a:lnTo>
                    <a:pt x="32385" y="487299"/>
                  </a:lnTo>
                  <a:lnTo>
                    <a:pt x="34290" y="490474"/>
                  </a:lnTo>
                  <a:lnTo>
                    <a:pt x="36830" y="495046"/>
                  </a:lnTo>
                  <a:lnTo>
                    <a:pt x="38100" y="498348"/>
                  </a:lnTo>
                  <a:lnTo>
                    <a:pt x="40640" y="502793"/>
                  </a:lnTo>
                  <a:lnTo>
                    <a:pt x="42545" y="506095"/>
                  </a:lnTo>
                  <a:lnTo>
                    <a:pt x="45085" y="511175"/>
                  </a:lnTo>
                  <a:lnTo>
                    <a:pt x="46355" y="513080"/>
                  </a:lnTo>
                  <a:lnTo>
                    <a:pt x="50927" y="520192"/>
                  </a:lnTo>
                  <a:lnTo>
                    <a:pt x="51562" y="521462"/>
                  </a:lnTo>
                  <a:lnTo>
                    <a:pt x="56007" y="527304"/>
                  </a:lnTo>
                  <a:lnTo>
                    <a:pt x="57277" y="529844"/>
                  </a:lnTo>
                  <a:lnTo>
                    <a:pt x="60579" y="534416"/>
                  </a:lnTo>
                  <a:lnTo>
                    <a:pt x="62484" y="537718"/>
                  </a:lnTo>
                  <a:lnTo>
                    <a:pt x="65659" y="541528"/>
                  </a:lnTo>
                  <a:lnTo>
                    <a:pt x="67564" y="544068"/>
                  </a:lnTo>
                  <a:lnTo>
                    <a:pt x="70866" y="548640"/>
                  </a:lnTo>
                  <a:lnTo>
                    <a:pt x="73406" y="551180"/>
                  </a:lnTo>
                  <a:lnTo>
                    <a:pt x="76581" y="555117"/>
                  </a:lnTo>
                  <a:lnTo>
                    <a:pt x="78486" y="557657"/>
                  </a:lnTo>
                  <a:lnTo>
                    <a:pt x="81788" y="561467"/>
                  </a:lnTo>
                  <a:lnTo>
                    <a:pt x="84328" y="564007"/>
                  </a:lnTo>
                  <a:lnTo>
                    <a:pt x="87503" y="567944"/>
                  </a:lnTo>
                  <a:lnTo>
                    <a:pt x="90043" y="570484"/>
                  </a:lnTo>
                  <a:lnTo>
                    <a:pt x="93980" y="574421"/>
                  </a:lnTo>
                  <a:lnTo>
                    <a:pt x="95885" y="576326"/>
                  </a:lnTo>
                  <a:lnTo>
                    <a:pt x="100457" y="580771"/>
                  </a:lnTo>
                  <a:lnTo>
                    <a:pt x="101727" y="582676"/>
                  </a:lnTo>
                  <a:lnTo>
                    <a:pt x="108077" y="588518"/>
                  </a:lnTo>
                  <a:lnTo>
                    <a:pt x="114554" y="594233"/>
                  </a:lnTo>
                  <a:cubicBezTo>
                    <a:pt x="129921" y="607187"/>
                    <a:pt x="146050" y="618744"/>
                    <a:pt x="163576" y="629031"/>
                  </a:cubicBezTo>
                  <a:lnTo>
                    <a:pt x="164846" y="629666"/>
                  </a:lnTo>
                  <a:lnTo>
                    <a:pt x="171958" y="633476"/>
                  </a:lnTo>
                  <a:lnTo>
                    <a:pt x="173863" y="634746"/>
                  </a:lnTo>
                  <a:lnTo>
                    <a:pt x="182245" y="639318"/>
                  </a:lnTo>
                  <a:lnTo>
                    <a:pt x="184150" y="640588"/>
                  </a:lnTo>
                  <a:lnTo>
                    <a:pt x="191262" y="643890"/>
                  </a:lnTo>
                  <a:lnTo>
                    <a:pt x="193802" y="645160"/>
                  </a:lnTo>
                  <a:lnTo>
                    <a:pt x="201549" y="648462"/>
                  </a:lnTo>
                  <a:lnTo>
                    <a:pt x="203454" y="649097"/>
                  </a:lnTo>
                  <a:lnTo>
                    <a:pt x="212471" y="652907"/>
                  </a:lnTo>
                  <a:lnTo>
                    <a:pt x="215011" y="654177"/>
                  </a:lnTo>
                  <a:lnTo>
                    <a:pt x="222123" y="656717"/>
                  </a:lnTo>
                  <a:lnTo>
                    <a:pt x="224663" y="657352"/>
                  </a:lnTo>
                  <a:lnTo>
                    <a:pt x="233045" y="659892"/>
                  </a:lnTo>
                  <a:lnTo>
                    <a:pt x="234315" y="660400"/>
                  </a:lnTo>
                  <a:lnTo>
                    <a:pt x="243967" y="662940"/>
                  </a:lnTo>
                  <a:lnTo>
                    <a:pt x="246507" y="664210"/>
                  </a:lnTo>
                  <a:lnTo>
                    <a:pt x="253619" y="666115"/>
                  </a:lnTo>
                  <a:lnTo>
                    <a:pt x="256794" y="666750"/>
                  </a:lnTo>
                  <a:lnTo>
                    <a:pt x="265938" y="668655"/>
                  </a:lnTo>
                  <a:lnTo>
                    <a:pt x="267208" y="668655"/>
                  </a:lnTo>
                  <a:lnTo>
                    <a:pt x="276860" y="670560"/>
                  </a:lnTo>
                  <a:lnTo>
                    <a:pt x="279400" y="670560"/>
                  </a:lnTo>
                  <a:lnTo>
                    <a:pt x="287147" y="671830"/>
                  </a:lnTo>
                  <a:lnTo>
                    <a:pt x="290449" y="672465"/>
                  </a:lnTo>
                  <a:lnTo>
                    <a:pt x="300101" y="673735"/>
                  </a:lnTo>
                  <a:lnTo>
                    <a:pt x="300736" y="673735"/>
                  </a:lnTo>
                  <a:lnTo>
                    <a:pt x="311023" y="674370"/>
                  </a:lnTo>
                  <a:lnTo>
                    <a:pt x="360680" y="674370"/>
                  </a:lnTo>
                  <a:lnTo>
                    <a:pt x="370967" y="673735"/>
                  </a:lnTo>
                  <a:lnTo>
                    <a:pt x="371602" y="673735"/>
                  </a:lnTo>
                  <a:lnTo>
                    <a:pt x="380619" y="672465"/>
                  </a:lnTo>
                  <a:lnTo>
                    <a:pt x="383921" y="671830"/>
                  </a:lnTo>
                  <a:lnTo>
                    <a:pt x="392303" y="670560"/>
                  </a:lnTo>
                  <a:lnTo>
                    <a:pt x="394843" y="670560"/>
                  </a:lnTo>
                  <a:lnTo>
                    <a:pt x="405130" y="668655"/>
                  </a:lnTo>
                  <a:lnTo>
                    <a:pt x="405765" y="668655"/>
                  </a:lnTo>
                  <a:lnTo>
                    <a:pt x="414782" y="666750"/>
                  </a:lnTo>
                  <a:lnTo>
                    <a:pt x="417957" y="666115"/>
                  </a:lnTo>
                  <a:lnTo>
                    <a:pt x="425069" y="664210"/>
                  </a:lnTo>
                  <a:lnTo>
                    <a:pt x="427609" y="662940"/>
                  </a:lnTo>
                  <a:lnTo>
                    <a:pt x="437261" y="660400"/>
                  </a:lnTo>
                  <a:lnTo>
                    <a:pt x="438531" y="659892"/>
                  </a:lnTo>
                  <a:lnTo>
                    <a:pt x="447040" y="657352"/>
                  </a:lnTo>
                  <a:lnTo>
                    <a:pt x="449580" y="656717"/>
                  </a:lnTo>
                  <a:lnTo>
                    <a:pt x="457327" y="654177"/>
                  </a:lnTo>
                  <a:lnTo>
                    <a:pt x="459232" y="652907"/>
                  </a:lnTo>
                  <a:lnTo>
                    <a:pt x="468376" y="649097"/>
                  </a:lnTo>
                  <a:lnTo>
                    <a:pt x="470281" y="648462"/>
                  </a:lnTo>
                  <a:lnTo>
                    <a:pt x="478028" y="645160"/>
                  </a:lnTo>
                  <a:lnTo>
                    <a:pt x="480568" y="643890"/>
                  </a:lnTo>
                  <a:lnTo>
                    <a:pt x="487680" y="640588"/>
                  </a:lnTo>
                  <a:lnTo>
                    <a:pt x="489585" y="639318"/>
                  </a:lnTo>
                  <a:lnTo>
                    <a:pt x="498729" y="634746"/>
                  </a:lnTo>
                  <a:lnTo>
                    <a:pt x="500634" y="633476"/>
                  </a:lnTo>
                  <a:lnTo>
                    <a:pt x="507111" y="629666"/>
                  </a:lnTo>
                  <a:lnTo>
                    <a:pt x="508381" y="629031"/>
                  </a:lnTo>
                  <a:cubicBezTo>
                    <a:pt x="525780" y="618744"/>
                    <a:pt x="541782" y="607060"/>
                    <a:pt x="557403" y="594233"/>
                  </a:cubicBezTo>
                  <a:lnTo>
                    <a:pt x="563753" y="588518"/>
                  </a:lnTo>
                  <a:lnTo>
                    <a:pt x="570103" y="582676"/>
                  </a:lnTo>
                  <a:lnTo>
                    <a:pt x="571373" y="580771"/>
                  </a:lnTo>
                  <a:lnTo>
                    <a:pt x="575945" y="576326"/>
                  </a:lnTo>
                  <a:lnTo>
                    <a:pt x="580390" y="574421"/>
                  </a:lnTo>
                  <a:lnTo>
                    <a:pt x="584327" y="570484"/>
                  </a:lnTo>
                  <a:lnTo>
                    <a:pt x="586232" y="567944"/>
                  </a:lnTo>
                  <a:lnTo>
                    <a:pt x="590042" y="564007"/>
                  </a:lnTo>
                  <a:lnTo>
                    <a:pt x="591947" y="561467"/>
                  </a:lnTo>
                  <a:lnTo>
                    <a:pt x="595884" y="557657"/>
                  </a:lnTo>
                  <a:lnTo>
                    <a:pt x="597789" y="555117"/>
                  </a:lnTo>
                  <a:lnTo>
                    <a:pt x="600964" y="551180"/>
                  </a:lnTo>
                  <a:lnTo>
                    <a:pt x="603504" y="548640"/>
                  </a:lnTo>
                  <a:lnTo>
                    <a:pt x="606044" y="544068"/>
                  </a:lnTo>
                  <a:lnTo>
                    <a:pt x="608584" y="541528"/>
                  </a:lnTo>
                  <a:lnTo>
                    <a:pt x="611124" y="537718"/>
                  </a:lnTo>
                  <a:lnTo>
                    <a:pt x="613664" y="534416"/>
                  </a:lnTo>
                  <a:lnTo>
                    <a:pt x="616966" y="529844"/>
                  </a:lnTo>
                  <a:lnTo>
                    <a:pt x="618236" y="527304"/>
                  </a:lnTo>
                  <a:lnTo>
                    <a:pt x="622046" y="521462"/>
                  </a:lnTo>
                  <a:lnTo>
                    <a:pt x="622681" y="520192"/>
                  </a:lnTo>
                  <a:lnTo>
                    <a:pt x="627253" y="513080"/>
                  </a:lnTo>
                  <a:lnTo>
                    <a:pt x="629158" y="511175"/>
                  </a:lnTo>
                  <a:lnTo>
                    <a:pt x="631698" y="506095"/>
                  </a:lnTo>
                  <a:lnTo>
                    <a:pt x="633603" y="502793"/>
                  </a:lnTo>
                  <a:lnTo>
                    <a:pt x="636143" y="498348"/>
                  </a:lnTo>
                  <a:lnTo>
                    <a:pt x="637413" y="495046"/>
                  </a:lnTo>
                  <a:lnTo>
                    <a:pt x="639953" y="490474"/>
                  </a:lnTo>
                  <a:lnTo>
                    <a:pt x="641858" y="487299"/>
                  </a:lnTo>
                  <a:lnTo>
                    <a:pt x="643763" y="482727"/>
                  </a:lnTo>
                  <a:lnTo>
                    <a:pt x="645033" y="479425"/>
                  </a:lnTo>
                  <a:lnTo>
                    <a:pt x="647573" y="474980"/>
                  </a:lnTo>
                  <a:lnTo>
                    <a:pt x="648843" y="471678"/>
                  </a:lnTo>
                  <a:lnTo>
                    <a:pt x="650748" y="466598"/>
                  </a:lnTo>
                  <a:lnTo>
                    <a:pt x="652018" y="463296"/>
                  </a:lnTo>
                  <a:lnTo>
                    <a:pt x="653923" y="458724"/>
                  </a:lnTo>
                  <a:lnTo>
                    <a:pt x="655193" y="454914"/>
                  </a:lnTo>
                  <a:lnTo>
                    <a:pt x="657098" y="450342"/>
                  </a:lnTo>
                  <a:lnTo>
                    <a:pt x="658368" y="447167"/>
                  </a:lnTo>
                  <a:lnTo>
                    <a:pt x="660273" y="440690"/>
                  </a:lnTo>
                  <a:lnTo>
                    <a:pt x="660908" y="438785"/>
                  </a:lnTo>
                  <a:cubicBezTo>
                    <a:pt x="661543" y="435610"/>
                    <a:pt x="662178" y="433070"/>
                    <a:pt x="663448" y="430403"/>
                  </a:cubicBezTo>
                  <a:lnTo>
                    <a:pt x="664083" y="428498"/>
                  </a:lnTo>
                  <a:cubicBezTo>
                    <a:pt x="664083" y="426593"/>
                    <a:pt x="664718" y="424688"/>
                    <a:pt x="665353" y="422148"/>
                  </a:cubicBezTo>
                  <a:lnTo>
                    <a:pt x="666623" y="418846"/>
                  </a:lnTo>
                  <a:lnTo>
                    <a:pt x="667893" y="413766"/>
                  </a:lnTo>
                  <a:lnTo>
                    <a:pt x="668528" y="409829"/>
                  </a:lnTo>
                  <a:cubicBezTo>
                    <a:pt x="668528" y="408559"/>
                    <a:pt x="669163" y="406654"/>
                    <a:pt x="669798" y="404749"/>
                  </a:cubicBezTo>
                  <a:lnTo>
                    <a:pt x="670433" y="401447"/>
                  </a:lnTo>
                  <a:cubicBezTo>
                    <a:pt x="670433" y="399542"/>
                    <a:pt x="671068" y="397510"/>
                    <a:pt x="671068" y="396367"/>
                  </a:cubicBezTo>
                  <a:lnTo>
                    <a:pt x="671703" y="392430"/>
                  </a:lnTo>
                  <a:lnTo>
                    <a:pt x="672338" y="387350"/>
                  </a:lnTo>
                  <a:lnTo>
                    <a:pt x="672973" y="383413"/>
                  </a:lnTo>
                  <a:cubicBezTo>
                    <a:pt x="672973" y="381508"/>
                    <a:pt x="673608" y="380111"/>
                    <a:pt x="673608" y="378206"/>
                  </a:cubicBezTo>
                  <a:lnTo>
                    <a:pt x="674243" y="374396"/>
                  </a:lnTo>
                  <a:cubicBezTo>
                    <a:pt x="674243" y="372491"/>
                    <a:pt x="674243" y="371094"/>
                    <a:pt x="674878" y="369189"/>
                  </a:cubicBezTo>
                  <a:cubicBezTo>
                    <a:pt x="674878" y="367284"/>
                    <a:pt x="674878" y="366649"/>
                    <a:pt x="674878" y="365379"/>
                  </a:cubicBezTo>
                  <a:lnTo>
                    <a:pt x="674878" y="360172"/>
                  </a:lnTo>
                  <a:lnTo>
                    <a:pt x="674878" y="356362"/>
                  </a:lnTo>
                  <a:lnTo>
                    <a:pt x="674878" y="350520"/>
                  </a:lnTo>
                  <a:lnTo>
                    <a:pt x="674878" y="347218"/>
                  </a:lnTo>
                  <a:lnTo>
                    <a:pt x="674878" y="338201"/>
                  </a:lnTo>
                  <a:cubicBezTo>
                    <a:pt x="676656" y="151384"/>
                    <a:pt x="524510" y="0"/>
                    <a:pt x="338201" y="0"/>
                  </a:cubicBezTo>
                  <a:close/>
                </a:path>
              </a:pathLst>
            </a:custGeom>
            <a:solidFill>
              <a:srgbClr val="FF9000"/>
            </a:solidFill>
          </p:spPr>
        </p:sp>
      </p:grpSp>
      <p:grpSp>
        <p:nvGrpSpPr>
          <p:cNvPr id="102" name="Group 102"/>
          <p:cNvGrpSpPr/>
          <p:nvPr/>
        </p:nvGrpSpPr>
        <p:grpSpPr>
          <a:xfrm>
            <a:off x="3201045" y="3403489"/>
            <a:ext cx="577236" cy="695877"/>
            <a:chOff x="0" y="0"/>
            <a:chExt cx="520740" cy="627769"/>
          </a:xfrm>
        </p:grpSpPr>
        <p:sp>
          <p:nvSpPr>
            <p:cNvPr id="103" name="Freeform 103"/>
            <p:cNvSpPr/>
            <p:nvPr/>
          </p:nvSpPr>
          <p:spPr>
            <a:xfrm>
              <a:off x="127" y="127"/>
              <a:ext cx="520573" cy="627634"/>
            </a:xfrm>
            <a:custGeom>
              <a:avLst/>
              <a:gdLst/>
              <a:ahLst/>
              <a:cxnLst/>
              <a:rect l="l" t="t" r="r" b="b"/>
              <a:pathLst>
                <a:path w="520573" h="627634">
                  <a:moveTo>
                    <a:pt x="198374" y="0"/>
                  </a:moveTo>
                  <a:cubicBezTo>
                    <a:pt x="65659" y="74803"/>
                    <a:pt x="0" y="228727"/>
                    <a:pt x="37338" y="375666"/>
                  </a:cubicBezTo>
                  <a:cubicBezTo>
                    <a:pt x="75311" y="522605"/>
                    <a:pt x="207391" y="626364"/>
                    <a:pt x="359537" y="627634"/>
                  </a:cubicBezTo>
                  <a:cubicBezTo>
                    <a:pt x="374904" y="617982"/>
                    <a:pt x="389763" y="607060"/>
                    <a:pt x="403987" y="594741"/>
                  </a:cubicBezTo>
                  <a:lnTo>
                    <a:pt x="410337" y="589026"/>
                  </a:lnTo>
                  <a:lnTo>
                    <a:pt x="416687" y="583184"/>
                  </a:lnTo>
                  <a:lnTo>
                    <a:pt x="418592" y="581279"/>
                  </a:lnTo>
                  <a:lnTo>
                    <a:pt x="422529" y="577469"/>
                  </a:lnTo>
                  <a:lnTo>
                    <a:pt x="425069" y="574929"/>
                  </a:lnTo>
                  <a:lnTo>
                    <a:pt x="429006" y="570992"/>
                  </a:lnTo>
                  <a:lnTo>
                    <a:pt x="430911" y="568452"/>
                  </a:lnTo>
                  <a:lnTo>
                    <a:pt x="434721" y="565150"/>
                  </a:lnTo>
                  <a:lnTo>
                    <a:pt x="436626" y="561848"/>
                  </a:lnTo>
                  <a:lnTo>
                    <a:pt x="439928" y="558673"/>
                  </a:lnTo>
                  <a:lnTo>
                    <a:pt x="442468" y="555371"/>
                  </a:lnTo>
                  <a:lnTo>
                    <a:pt x="445643" y="551434"/>
                  </a:lnTo>
                  <a:lnTo>
                    <a:pt x="447548" y="548894"/>
                  </a:lnTo>
                  <a:lnTo>
                    <a:pt x="450850" y="544957"/>
                  </a:lnTo>
                  <a:lnTo>
                    <a:pt x="452755" y="541655"/>
                  </a:lnTo>
                  <a:lnTo>
                    <a:pt x="455930" y="537845"/>
                  </a:lnTo>
                  <a:lnTo>
                    <a:pt x="457835" y="535305"/>
                  </a:lnTo>
                  <a:lnTo>
                    <a:pt x="461137" y="530733"/>
                  </a:lnTo>
                  <a:lnTo>
                    <a:pt x="463042" y="528193"/>
                  </a:lnTo>
                  <a:lnTo>
                    <a:pt x="466852" y="521716"/>
                  </a:lnTo>
                  <a:lnTo>
                    <a:pt x="467487" y="521081"/>
                  </a:lnTo>
                  <a:lnTo>
                    <a:pt x="472059" y="513969"/>
                  </a:lnTo>
                  <a:lnTo>
                    <a:pt x="473329" y="511429"/>
                  </a:lnTo>
                  <a:lnTo>
                    <a:pt x="476504" y="506349"/>
                  </a:lnTo>
                  <a:lnTo>
                    <a:pt x="478409" y="503809"/>
                  </a:lnTo>
                  <a:lnTo>
                    <a:pt x="480949" y="498729"/>
                  </a:lnTo>
                  <a:lnTo>
                    <a:pt x="482219" y="496189"/>
                  </a:lnTo>
                  <a:lnTo>
                    <a:pt x="484759" y="491617"/>
                  </a:lnTo>
                  <a:lnTo>
                    <a:pt x="486029" y="487807"/>
                  </a:lnTo>
                  <a:lnTo>
                    <a:pt x="488569" y="483870"/>
                  </a:lnTo>
                  <a:lnTo>
                    <a:pt x="489839" y="479933"/>
                  </a:lnTo>
                  <a:lnTo>
                    <a:pt x="491744" y="475488"/>
                  </a:lnTo>
                  <a:lnTo>
                    <a:pt x="493649" y="472186"/>
                  </a:lnTo>
                  <a:lnTo>
                    <a:pt x="495554" y="467741"/>
                  </a:lnTo>
                  <a:lnTo>
                    <a:pt x="496824" y="463804"/>
                  </a:lnTo>
                  <a:lnTo>
                    <a:pt x="498729" y="459232"/>
                  </a:lnTo>
                  <a:lnTo>
                    <a:pt x="499999" y="456057"/>
                  </a:lnTo>
                  <a:lnTo>
                    <a:pt x="501904" y="450850"/>
                  </a:lnTo>
                  <a:lnTo>
                    <a:pt x="503174" y="447675"/>
                  </a:lnTo>
                  <a:lnTo>
                    <a:pt x="505079" y="441833"/>
                  </a:lnTo>
                  <a:lnTo>
                    <a:pt x="505714" y="439293"/>
                  </a:lnTo>
                  <a:cubicBezTo>
                    <a:pt x="506349" y="436753"/>
                    <a:pt x="506984" y="434213"/>
                    <a:pt x="508254" y="431546"/>
                  </a:cubicBezTo>
                  <a:lnTo>
                    <a:pt x="508254" y="429641"/>
                  </a:lnTo>
                  <a:cubicBezTo>
                    <a:pt x="508889" y="427101"/>
                    <a:pt x="509524" y="425196"/>
                    <a:pt x="510159" y="423291"/>
                  </a:cubicBezTo>
                  <a:lnTo>
                    <a:pt x="510794" y="419989"/>
                  </a:lnTo>
                  <a:lnTo>
                    <a:pt x="512064" y="414274"/>
                  </a:lnTo>
                  <a:lnTo>
                    <a:pt x="513334" y="410972"/>
                  </a:lnTo>
                  <a:cubicBezTo>
                    <a:pt x="513334" y="409067"/>
                    <a:pt x="513969" y="407797"/>
                    <a:pt x="513969" y="405892"/>
                  </a:cubicBezTo>
                  <a:lnTo>
                    <a:pt x="514477" y="401955"/>
                  </a:lnTo>
                  <a:cubicBezTo>
                    <a:pt x="514477" y="400050"/>
                    <a:pt x="515112" y="398653"/>
                    <a:pt x="515747" y="396875"/>
                  </a:cubicBezTo>
                  <a:lnTo>
                    <a:pt x="516382" y="392938"/>
                  </a:lnTo>
                  <a:lnTo>
                    <a:pt x="517017" y="387858"/>
                  </a:lnTo>
                  <a:lnTo>
                    <a:pt x="517652" y="383921"/>
                  </a:lnTo>
                  <a:cubicBezTo>
                    <a:pt x="517652" y="382651"/>
                    <a:pt x="518287" y="380619"/>
                    <a:pt x="518287" y="379349"/>
                  </a:cubicBezTo>
                  <a:lnTo>
                    <a:pt x="518922" y="375539"/>
                  </a:lnTo>
                  <a:cubicBezTo>
                    <a:pt x="518922" y="373634"/>
                    <a:pt x="518922" y="371602"/>
                    <a:pt x="518922" y="369697"/>
                  </a:cubicBezTo>
                  <a:cubicBezTo>
                    <a:pt x="519557" y="368427"/>
                    <a:pt x="518922" y="367792"/>
                    <a:pt x="518922" y="366522"/>
                  </a:cubicBezTo>
                  <a:lnTo>
                    <a:pt x="518922" y="360680"/>
                  </a:lnTo>
                  <a:lnTo>
                    <a:pt x="518922" y="357505"/>
                  </a:lnTo>
                  <a:lnTo>
                    <a:pt x="518922" y="351028"/>
                  </a:lnTo>
                  <a:lnTo>
                    <a:pt x="518922" y="347726"/>
                  </a:lnTo>
                  <a:lnTo>
                    <a:pt x="518922" y="338709"/>
                  </a:lnTo>
                  <a:cubicBezTo>
                    <a:pt x="520573" y="231902"/>
                    <a:pt x="469646" y="131445"/>
                    <a:pt x="383921" y="67564"/>
                  </a:cubicBezTo>
                  <a:lnTo>
                    <a:pt x="385191" y="66929"/>
                  </a:lnTo>
                  <a:cubicBezTo>
                    <a:pt x="331216" y="26289"/>
                    <a:pt x="266065" y="3175"/>
                    <a:pt x="198374" y="0"/>
                  </a:cubicBezTo>
                  <a:close/>
                </a:path>
              </a:pathLst>
            </a:custGeom>
            <a:solidFill>
              <a:srgbClr val="FF3121">
                <a:alpha val="32941"/>
              </a:srgbClr>
            </a:solidFill>
          </p:spPr>
        </p:sp>
      </p:grpSp>
      <p:grpSp>
        <p:nvGrpSpPr>
          <p:cNvPr id="104" name="Group 104"/>
          <p:cNvGrpSpPr/>
          <p:nvPr/>
        </p:nvGrpSpPr>
        <p:grpSpPr>
          <a:xfrm>
            <a:off x="3123188" y="3498543"/>
            <a:ext cx="564469" cy="561584"/>
            <a:chOff x="0" y="0"/>
            <a:chExt cx="509222" cy="506620"/>
          </a:xfrm>
        </p:grpSpPr>
        <p:sp>
          <p:nvSpPr>
            <p:cNvPr id="105" name="Freeform 105"/>
            <p:cNvSpPr/>
            <p:nvPr/>
          </p:nvSpPr>
          <p:spPr>
            <a:xfrm>
              <a:off x="1270" y="0"/>
              <a:ext cx="508254" cy="504698"/>
            </a:xfrm>
            <a:custGeom>
              <a:avLst/>
              <a:gdLst/>
              <a:ahLst/>
              <a:cxnLst/>
              <a:rect l="l" t="t" r="r" b="b"/>
              <a:pathLst>
                <a:path w="508254" h="504698">
                  <a:moveTo>
                    <a:pt x="215265" y="0"/>
                  </a:moveTo>
                  <a:lnTo>
                    <a:pt x="212090" y="635"/>
                  </a:lnTo>
                  <a:lnTo>
                    <a:pt x="208915" y="1270"/>
                  </a:lnTo>
                  <a:lnTo>
                    <a:pt x="206375" y="1270"/>
                  </a:lnTo>
                  <a:lnTo>
                    <a:pt x="203073" y="1905"/>
                  </a:lnTo>
                  <a:lnTo>
                    <a:pt x="199898" y="2540"/>
                  </a:lnTo>
                  <a:lnTo>
                    <a:pt x="196596" y="3175"/>
                  </a:lnTo>
                  <a:lnTo>
                    <a:pt x="194056" y="3810"/>
                  </a:lnTo>
                  <a:lnTo>
                    <a:pt x="190754" y="4445"/>
                  </a:lnTo>
                  <a:lnTo>
                    <a:pt x="188214" y="5080"/>
                  </a:lnTo>
                  <a:lnTo>
                    <a:pt x="184912" y="6350"/>
                  </a:lnTo>
                  <a:lnTo>
                    <a:pt x="182372" y="6985"/>
                  </a:lnTo>
                  <a:lnTo>
                    <a:pt x="179197" y="7620"/>
                  </a:lnTo>
                  <a:lnTo>
                    <a:pt x="175895" y="8890"/>
                  </a:lnTo>
                  <a:lnTo>
                    <a:pt x="174625" y="8890"/>
                  </a:lnTo>
                  <a:lnTo>
                    <a:pt x="172720" y="9652"/>
                  </a:lnTo>
                  <a:lnTo>
                    <a:pt x="171450" y="10287"/>
                  </a:lnTo>
                  <a:lnTo>
                    <a:pt x="170180" y="10287"/>
                  </a:lnTo>
                  <a:lnTo>
                    <a:pt x="166878" y="11557"/>
                  </a:lnTo>
                  <a:lnTo>
                    <a:pt x="164338" y="12827"/>
                  </a:lnTo>
                  <a:lnTo>
                    <a:pt x="161036" y="14097"/>
                  </a:lnTo>
                  <a:lnTo>
                    <a:pt x="159131" y="14732"/>
                  </a:lnTo>
                  <a:lnTo>
                    <a:pt x="153924" y="16637"/>
                  </a:lnTo>
                  <a:lnTo>
                    <a:pt x="151384" y="17907"/>
                  </a:lnTo>
                  <a:lnTo>
                    <a:pt x="149479" y="18542"/>
                  </a:lnTo>
                  <a:lnTo>
                    <a:pt x="148209" y="19177"/>
                  </a:lnTo>
                  <a:lnTo>
                    <a:pt x="145669" y="20447"/>
                  </a:lnTo>
                  <a:lnTo>
                    <a:pt x="143764" y="21082"/>
                  </a:lnTo>
                  <a:lnTo>
                    <a:pt x="142494" y="21717"/>
                  </a:lnTo>
                  <a:lnTo>
                    <a:pt x="139954" y="22987"/>
                  </a:lnTo>
                  <a:lnTo>
                    <a:pt x="137414" y="24257"/>
                  </a:lnTo>
                  <a:lnTo>
                    <a:pt x="134874" y="25527"/>
                  </a:lnTo>
                  <a:lnTo>
                    <a:pt x="132334" y="27432"/>
                  </a:lnTo>
                  <a:lnTo>
                    <a:pt x="129159" y="28702"/>
                  </a:lnTo>
                  <a:lnTo>
                    <a:pt x="126619" y="29972"/>
                  </a:lnTo>
                  <a:lnTo>
                    <a:pt x="124079" y="31877"/>
                  </a:lnTo>
                  <a:lnTo>
                    <a:pt x="121539" y="33147"/>
                  </a:lnTo>
                  <a:lnTo>
                    <a:pt x="118999" y="34417"/>
                  </a:lnTo>
                  <a:lnTo>
                    <a:pt x="116459" y="36322"/>
                  </a:lnTo>
                  <a:lnTo>
                    <a:pt x="113919" y="37592"/>
                  </a:lnTo>
                  <a:lnTo>
                    <a:pt x="112014" y="39497"/>
                  </a:lnTo>
                  <a:lnTo>
                    <a:pt x="109474" y="40767"/>
                  </a:lnTo>
                  <a:lnTo>
                    <a:pt x="106934" y="42672"/>
                  </a:lnTo>
                  <a:lnTo>
                    <a:pt x="104394" y="44577"/>
                  </a:lnTo>
                  <a:lnTo>
                    <a:pt x="102489" y="45847"/>
                  </a:lnTo>
                  <a:lnTo>
                    <a:pt x="99949" y="47752"/>
                  </a:lnTo>
                  <a:lnTo>
                    <a:pt x="97409" y="49657"/>
                  </a:lnTo>
                  <a:lnTo>
                    <a:pt x="94869" y="51562"/>
                  </a:lnTo>
                  <a:lnTo>
                    <a:pt x="92964" y="53467"/>
                  </a:lnTo>
                  <a:lnTo>
                    <a:pt x="90424" y="55372"/>
                  </a:lnTo>
                  <a:lnTo>
                    <a:pt x="89154" y="56007"/>
                  </a:lnTo>
                  <a:lnTo>
                    <a:pt x="88519" y="57277"/>
                  </a:lnTo>
                  <a:lnTo>
                    <a:pt x="87249" y="57912"/>
                  </a:lnTo>
                  <a:lnTo>
                    <a:pt x="85979" y="59182"/>
                  </a:lnTo>
                  <a:lnTo>
                    <a:pt x="84074" y="61087"/>
                  </a:lnTo>
                  <a:lnTo>
                    <a:pt x="81534" y="62992"/>
                  </a:lnTo>
                  <a:cubicBezTo>
                    <a:pt x="69342" y="74549"/>
                    <a:pt x="57785" y="87503"/>
                    <a:pt x="47498" y="101600"/>
                  </a:cubicBezTo>
                  <a:cubicBezTo>
                    <a:pt x="44196" y="106172"/>
                    <a:pt x="41021" y="110617"/>
                    <a:pt x="37846" y="115824"/>
                  </a:cubicBezTo>
                  <a:lnTo>
                    <a:pt x="36576" y="117094"/>
                  </a:lnTo>
                  <a:cubicBezTo>
                    <a:pt x="34036" y="122174"/>
                    <a:pt x="31369" y="126746"/>
                    <a:pt x="28829" y="131826"/>
                  </a:cubicBezTo>
                  <a:lnTo>
                    <a:pt x="27559" y="133096"/>
                  </a:lnTo>
                  <a:cubicBezTo>
                    <a:pt x="25019" y="138303"/>
                    <a:pt x="22987" y="143383"/>
                    <a:pt x="20447" y="148590"/>
                  </a:cubicBezTo>
                  <a:lnTo>
                    <a:pt x="19812" y="150495"/>
                  </a:lnTo>
                  <a:cubicBezTo>
                    <a:pt x="17272" y="155702"/>
                    <a:pt x="15367" y="160782"/>
                    <a:pt x="13462" y="165989"/>
                  </a:cubicBezTo>
                  <a:lnTo>
                    <a:pt x="12827" y="167894"/>
                  </a:lnTo>
                  <a:cubicBezTo>
                    <a:pt x="11557" y="172974"/>
                    <a:pt x="9652" y="178181"/>
                    <a:pt x="8382" y="184023"/>
                  </a:cubicBezTo>
                  <a:lnTo>
                    <a:pt x="7747" y="185928"/>
                  </a:lnTo>
                  <a:cubicBezTo>
                    <a:pt x="5842" y="191008"/>
                    <a:pt x="5207" y="196850"/>
                    <a:pt x="3810" y="202057"/>
                  </a:cubicBezTo>
                  <a:lnTo>
                    <a:pt x="3810" y="204597"/>
                  </a:lnTo>
                  <a:cubicBezTo>
                    <a:pt x="2540" y="209804"/>
                    <a:pt x="1905" y="215519"/>
                    <a:pt x="1270" y="221361"/>
                  </a:cubicBezTo>
                  <a:lnTo>
                    <a:pt x="1270" y="223266"/>
                  </a:lnTo>
                  <a:cubicBezTo>
                    <a:pt x="1270" y="226568"/>
                    <a:pt x="635" y="229108"/>
                    <a:pt x="635" y="232283"/>
                  </a:cubicBezTo>
                  <a:cubicBezTo>
                    <a:pt x="0" y="234823"/>
                    <a:pt x="635" y="238125"/>
                    <a:pt x="0" y="240792"/>
                  </a:cubicBezTo>
                  <a:lnTo>
                    <a:pt x="0" y="243332"/>
                  </a:lnTo>
                  <a:lnTo>
                    <a:pt x="0" y="251714"/>
                  </a:lnTo>
                  <a:cubicBezTo>
                    <a:pt x="0" y="260858"/>
                    <a:pt x="635" y="269240"/>
                    <a:pt x="1270" y="278130"/>
                  </a:cubicBezTo>
                  <a:cubicBezTo>
                    <a:pt x="1270" y="280035"/>
                    <a:pt x="1270" y="281940"/>
                    <a:pt x="1905" y="283845"/>
                  </a:cubicBezTo>
                  <a:cubicBezTo>
                    <a:pt x="1905" y="285750"/>
                    <a:pt x="2540" y="288417"/>
                    <a:pt x="2540" y="290957"/>
                  </a:cubicBezTo>
                  <a:cubicBezTo>
                    <a:pt x="4445" y="301244"/>
                    <a:pt x="6477" y="311531"/>
                    <a:pt x="9652" y="321818"/>
                  </a:cubicBezTo>
                  <a:cubicBezTo>
                    <a:pt x="10160" y="325120"/>
                    <a:pt x="11557" y="327660"/>
                    <a:pt x="12192" y="330962"/>
                  </a:cubicBezTo>
                  <a:lnTo>
                    <a:pt x="12827" y="333502"/>
                  </a:lnTo>
                  <a:cubicBezTo>
                    <a:pt x="14097" y="335407"/>
                    <a:pt x="14732" y="338074"/>
                    <a:pt x="15367" y="339979"/>
                  </a:cubicBezTo>
                  <a:lnTo>
                    <a:pt x="16002" y="341884"/>
                  </a:lnTo>
                  <a:cubicBezTo>
                    <a:pt x="17272" y="344424"/>
                    <a:pt x="17907" y="347091"/>
                    <a:pt x="19304" y="349631"/>
                  </a:cubicBezTo>
                  <a:cubicBezTo>
                    <a:pt x="28956" y="373380"/>
                    <a:pt x="43053" y="395986"/>
                    <a:pt x="59309" y="415925"/>
                  </a:cubicBezTo>
                  <a:lnTo>
                    <a:pt x="61849" y="418465"/>
                  </a:lnTo>
                  <a:lnTo>
                    <a:pt x="63119" y="420370"/>
                  </a:lnTo>
                  <a:lnTo>
                    <a:pt x="68961" y="426720"/>
                  </a:lnTo>
                  <a:lnTo>
                    <a:pt x="70231" y="427990"/>
                  </a:lnTo>
                  <a:lnTo>
                    <a:pt x="75946" y="433070"/>
                  </a:lnTo>
                  <a:lnTo>
                    <a:pt x="77216" y="434975"/>
                  </a:lnTo>
                  <a:lnTo>
                    <a:pt x="83566" y="440817"/>
                  </a:lnTo>
                  <a:lnTo>
                    <a:pt x="84836" y="442087"/>
                  </a:lnTo>
                  <a:lnTo>
                    <a:pt x="90551" y="447167"/>
                  </a:lnTo>
                  <a:lnTo>
                    <a:pt x="91821" y="448437"/>
                  </a:lnTo>
                  <a:lnTo>
                    <a:pt x="98933" y="453517"/>
                  </a:lnTo>
                  <a:lnTo>
                    <a:pt x="100203" y="454787"/>
                  </a:lnTo>
                  <a:lnTo>
                    <a:pt x="106553" y="459359"/>
                  </a:lnTo>
                  <a:lnTo>
                    <a:pt x="108458" y="460629"/>
                  </a:lnTo>
                  <a:lnTo>
                    <a:pt x="115570" y="465709"/>
                  </a:lnTo>
                  <a:lnTo>
                    <a:pt x="116840" y="466344"/>
                  </a:lnTo>
                  <a:lnTo>
                    <a:pt x="123190" y="470281"/>
                  </a:lnTo>
                  <a:lnTo>
                    <a:pt x="125095" y="471551"/>
                  </a:lnTo>
                  <a:lnTo>
                    <a:pt x="133477" y="475996"/>
                  </a:lnTo>
                  <a:lnTo>
                    <a:pt x="134112" y="476631"/>
                  </a:lnTo>
                  <a:lnTo>
                    <a:pt x="141859" y="480568"/>
                  </a:lnTo>
                  <a:lnTo>
                    <a:pt x="143764" y="481203"/>
                  </a:lnTo>
                  <a:lnTo>
                    <a:pt x="151511" y="485013"/>
                  </a:lnTo>
                  <a:lnTo>
                    <a:pt x="152781" y="485648"/>
                  </a:lnTo>
                  <a:lnTo>
                    <a:pt x="159893" y="488188"/>
                  </a:lnTo>
                  <a:lnTo>
                    <a:pt x="162433" y="489458"/>
                  </a:lnTo>
                  <a:lnTo>
                    <a:pt x="170942" y="492633"/>
                  </a:lnTo>
                  <a:lnTo>
                    <a:pt x="171450" y="492633"/>
                  </a:lnTo>
                  <a:lnTo>
                    <a:pt x="179959" y="495173"/>
                  </a:lnTo>
                  <a:lnTo>
                    <a:pt x="181864" y="495808"/>
                  </a:lnTo>
                  <a:lnTo>
                    <a:pt x="191008" y="497713"/>
                  </a:lnTo>
                  <a:lnTo>
                    <a:pt x="191516" y="497713"/>
                  </a:lnTo>
                  <a:lnTo>
                    <a:pt x="200025" y="499618"/>
                  </a:lnTo>
                  <a:lnTo>
                    <a:pt x="201930" y="500253"/>
                  </a:lnTo>
                  <a:lnTo>
                    <a:pt x="211582" y="502158"/>
                  </a:lnTo>
                  <a:lnTo>
                    <a:pt x="220726" y="503428"/>
                  </a:lnTo>
                  <a:lnTo>
                    <a:pt x="223266" y="503428"/>
                  </a:lnTo>
                  <a:lnTo>
                    <a:pt x="232918" y="504698"/>
                  </a:lnTo>
                  <a:lnTo>
                    <a:pt x="275463" y="504698"/>
                  </a:lnTo>
                  <a:lnTo>
                    <a:pt x="285115" y="503428"/>
                  </a:lnTo>
                  <a:lnTo>
                    <a:pt x="287655" y="503428"/>
                  </a:lnTo>
                  <a:lnTo>
                    <a:pt x="296037" y="502158"/>
                  </a:lnTo>
                  <a:lnTo>
                    <a:pt x="296672" y="502158"/>
                  </a:lnTo>
                  <a:lnTo>
                    <a:pt x="306324" y="500253"/>
                  </a:lnTo>
                  <a:lnTo>
                    <a:pt x="308229" y="499618"/>
                  </a:lnTo>
                  <a:lnTo>
                    <a:pt x="316611" y="497713"/>
                  </a:lnTo>
                  <a:lnTo>
                    <a:pt x="317246" y="497713"/>
                  </a:lnTo>
                  <a:lnTo>
                    <a:pt x="326263" y="495808"/>
                  </a:lnTo>
                  <a:lnTo>
                    <a:pt x="328168" y="495173"/>
                  </a:lnTo>
                  <a:lnTo>
                    <a:pt x="335915" y="492633"/>
                  </a:lnTo>
                  <a:lnTo>
                    <a:pt x="337185" y="492633"/>
                  </a:lnTo>
                  <a:lnTo>
                    <a:pt x="345567" y="489458"/>
                  </a:lnTo>
                  <a:lnTo>
                    <a:pt x="347472" y="488188"/>
                  </a:lnTo>
                  <a:lnTo>
                    <a:pt x="355219" y="485648"/>
                  </a:lnTo>
                  <a:lnTo>
                    <a:pt x="356489" y="485013"/>
                  </a:lnTo>
                  <a:lnTo>
                    <a:pt x="364236" y="481203"/>
                  </a:lnTo>
                  <a:lnTo>
                    <a:pt x="366141" y="480568"/>
                  </a:lnTo>
                  <a:lnTo>
                    <a:pt x="373888" y="476631"/>
                  </a:lnTo>
                  <a:lnTo>
                    <a:pt x="374523" y="475996"/>
                  </a:lnTo>
                  <a:lnTo>
                    <a:pt x="383032" y="471551"/>
                  </a:lnTo>
                  <a:lnTo>
                    <a:pt x="384937" y="470281"/>
                  </a:lnTo>
                  <a:lnTo>
                    <a:pt x="391414" y="466344"/>
                  </a:lnTo>
                  <a:lnTo>
                    <a:pt x="392684" y="465709"/>
                  </a:lnTo>
                  <a:lnTo>
                    <a:pt x="399796" y="460629"/>
                  </a:lnTo>
                  <a:lnTo>
                    <a:pt x="401701" y="459359"/>
                  </a:lnTo>
                  <a:lnTo>
                    <a:pt x="408051" y="454787"/>
                  </a:lnTo>
                  <a:lnTo>
                    <a:pt x="409321" y="453517"/>
                  </a:lnTo>
                  <a:lnTo>
                    <a:pt x="416433" y="448437"/>
                  </a:lnTo>
                  <a:lnTo>
                    <a:pt x="417703" y="447167"/>
                  </a:lnTo>
                  <a:lnTo>
                    <a:pt x="423418" y="442087"/>
                  </a:lnTo>
                  <a:lnTo>
                    <a:pt x="424688" y="440817"/>
                  </a:lnTo>
                  <a:lnTo>
                    <a:pt x="431165" y="434975"/>
                  </a:lnTo>
                  <a:lnTo>
                    <a:pt x="432435" y="433070"/>
                  </a:lnTo>
                  <a:lnTo>
                    <a:pt x="438150" y="427990"/>
                  </a:lnTo>
                  <a:lnTo>
                    <a:pt x="439420" y="426720"/>
                  </a:lnTo>
                  <a:cubicBezTo>
                    <a:pt x="441325" y="424815"/>
                    <a:pt x="443357" y="422275"/>
                    <a:pt x="445135" y="420370"/>
                  </a:cubicBezTo>
                  <a:lnTo>
                    <a:pt x="446405" y="418465"/>
                  </a:lnTo>
                  <a:lnTo>
                    <a:pt x="448945" y="415925"/>
                  </a:lnTo>
                  <a:cubicBezTo>
                    <a:pt x="465709" y="395986"/>
                    <a:pt x="479171" y="373380"/>
                    <a:pt x="488950" y="349631"/>
                  </a:cubicBezTo>
                  <a:cubicBezTo>
                    <a:pt x="490220" y="347091"/>
                    <a:pt x="490855" y="344424"/>
                    <a:pt x="492252" y="341884"/>
                  </a:cubicBezTo>
                  <a:lnTo>
                    <a:pt x="492887" y="339979"/>
                  </a:lnTo>
                  <a:cubicBezTo>
                    <a:pt x="493522" y="338074"/>
                    <a:pt x="494157" y="335407"/>
                    <a:pt x="495427" y="333502"/>
                  </a:cubicBezTo>
                  <a:lnTo>
                    <a:pt x="496062" y="330962"/>
                  </a:lnTo>
                  <a:cubicBezTo>
                    <a:pt x="496697" y="327660"/>
                    <a:pt x="497967" y="325120"/>
                    <a:pt x="498602" y="321818"/>
                  </a:cubicBezTo>
                  <a:cubicBezTo>
                    <a:pt x="501904" y="311531"/>
                    <a:pt x="503809" y="301244"/>
                    <a:pt x="505714" y="290957"/>
                  </a:cubicBezTo>
                  <a:cubicBezTo>
                    <a:pt x="505714" y="288417"/>
                    <a:pt x="506349" y="285750"/>
                    <a:pt x="506349" y="283845"/>
                  </a:cubicBezTo>
                  <a:cubicBezTo>
                    <a:pt x="506984" y="281305"/>
                    <a:pt x="506984" y="280035"/>
                    <a:pt x="506984" y="278130"/>
                  </a:cubicBezTo>
                  <a:cubicBezTo>
                    <a:pt x="507619" y="269113"/>
                    <a:pt x="508254" y="260731"/>
                    <a:pt x="508254" y="251714"/>
                  </a:cubicBezTo>
                  <a:lnTo>
                    <a:pt x="508254" y="243332"/>
                  </a:lnTo>
                  <a:lnTo>
                    <a:pt x="508254" y="240792"/>
                  </a:lnTo>
                  <a:cubicBezTo>
                    <a:pt x="508254" y="238252"/>
                    <a:pt x="508254" y="234950"/>
                    <a:pt x="507619" y="232283"/>
                  </a:cubicBezTo>
                  <a:cubicBezTo>
                    <a:pt x="506984" y="229108"/>
                    <a:pt x="506984" y="226568"/>
                    <a:pt x="506984" y="223266"/>
                  </a:cubicBezTo>
                  <a:lnTo>
                    <a:pt x="506984" y="221361"/>
                  </a:lnTo>
                  <a:cubicBezTo>
                    <a:pt x="506349" y="215646"/>
                    <a:pt x="505079" y="209804"/>
                    <a:pt x="504444" y="204597"/>
                  </a:cubicBezTo>
                  <a:lnTo>
                    <a:pt x="504444" y="202057"/>
                  </a:lnTo>
                  <a:cubicBezTo>
                    <a:pt x="503174" y="196977"/>
                    <a:pt x="501904" y="191770"/>
                    <a:pt x="500634" y="185928"/>
                  </a:cubicBezTo>
                  <a:lnTo>
                    <a:pt x="499999" y="184023"/>
                  </a:lnTo>
                  <a:cubicBezTo>
                    <a:pt x="498729" y="178308"/>
                    <a:pt x="496697" y="173101"/>
                    <a:pt x="494792" y="167894"/>
                  </a:cubicBezTo>
                  <a:lnTo>
                    <a:pt x="494157" y="165989"/>
                  </a:lnTo>
                  <a:cubicBezTo>
                    <a:pt x="492252" y="160147"/>
                    <a:pt x="490347" y="155067"/>
                    <a:pt x="488442" y="150495"/>
                  </a:cubicBezTo>
                  <a:lnTo>
                    <a:pt x="487807" y="148590"/>
                  </a:lnTo>
                  <a:cubicBezTo>
                    <a:pt x="485267" y="143383"/>
                    <a:pt x="482727" y="138303"/>
                    <a:pt x="480060" y="133096"/>
                  </a:cubicBezTo>
                  <a:lnTo>
                    <a:pt x="479425" y="131826"/>
                  </a:lnTo>
                  <a:cubicBezTo>
                    <a:pt x="476885" y="126746"/>
                    <a:pt x="474218" y="122174"/>
                    <a:pt x="471043" y="117094"/>
                  </a:cubicBezTo>
                  <a:lnTo>
                    <a:pt x="470408" y="115824"/>
                  </a:lnTo>
                  <a:cubicBezTo>
                    <a:pt x="467106" y="110617"/>
                    <a:pt x="463931" y="106172"/>
                    <a:pt x="460756" y="101600"/>
                  </a:cubicBezTo>
                  <a:cubicBezTo>
                    <a:pt x="450469" y="87503"/>
                    <a:pt x="438785" y="74549"/>
                    <a:pt x="425958" y="62992"/>
                  </a:cubicBezTo>
                  <a:lnTo>
                    <a:pt x="424053" y="61087"/>
                  </a:lnTo>
                  <a:lnTo>
                    <a:pt x="422148" y="59182"/>
                  </a:lnTo>
                  <a:lnTo>
                    <a:pt x="420878" y="57912"/>
                  </a:lnTo>
                  <a:lnTo>
                    <a:pt x="419608" y="57277"/>
                  </a:lnTo>
                  <a:lnTo>
                    <a:pt x="418338" y="56007"/>
                  </a:lnTo>
                  <a:lnTo>
                    <a:pt x="417703" y="55372"/>
                  </a:lnTo>
                  <a:lnTo>
                    <a:pt x="415163" y="53467"/>
                  </a:lnTo>
                  <a:lnTo>
                    <a:pt x="412623" y="51562"/>
                  </a:lnTo>
                  <a:lnTo>
                    <a:pt x="410718" y="49657"/>
                  </a:lnTo>
                  <a:lnTo>
                    <a:pt x="408178" y="47752"/>
                  </a:lnTo>
                  <a:lnTo>
                    <a:pt x="405638" y="45847"/>
                  </a:lnTo>
                  <a:lnTo>
                    <a:pt x="403098" y="44577"/>
                  </a:lnTo>
                  <a:lnTo>
                    <a:pt x="401193" y="42672"/>
                  </a:lnTo>
                  <a:lnTo>
                    <a:pt x="398653" y="40767"/>
                  </a:lnTo>
                  <a:lnTo>
                    <a:pt x="396113" y="39497"/>
                  </a:lnTo>
                  <a:lnTo>
                    <a:pt x="392430" y="38100"/>
                  </a:lnTo>
                  <a:lnTo>
                    <a:pt x="389890" y="36830"/>
                  </a:lnTo>
                  <a:lnTo>
                    <a:pt x="387350" y="34925"/>
                  </a:lnTo>
                  <a:lnTo>
                    <a:pt x="384810" y="33655"/>
                  </a:lnTo>
                  <a:lnTo>
                    <a:pt x="382270" y="32385"/>
                  </a:lnTo>
                  <a:lnTo>
                    <a:pt x="379730" y="30480"/>
                  </a:lnTo>
                  <a:lnTo>
                    <a:pt x="377190" y="29210"/>
                  </a:lnTo>
                  <a:lnTo>
                    <a:pt x="374650" y="27940"/>
                  </a:lnTo>
                  <a:lnTo>
                    <a:pt x="372110" y="26035"/>
                  </a:lnTo>
                  <a:lnTo>
                    <a:pt x="369570" y="24765"/>
                  </a:lnTo>
                  <a:lnTo>
                    <a:pt x="367030" y="23495"/>
                  </a:lnTo>
                  <a:lnTo>
                    <a:pt x="364490" y="22225"/>
                  </a:lnTo>
                  <a:lnTo>
                    <a:pt x="362585" y="21590"/>
                  </a:lnTo>
                  <a:lnTo>
                    <a:pt x="361315" y="20955"/>
                  </a:lnTo>
                  <a:lnTo>
                    <a:pt x="358775" y="19685"/>
                  </a:lnTo>
                  <a:lnTo>
                    <a:pt x="356870" y="19050"/>
                  </a:lnTo>
                  <a:lnTo>
                    <a:pt x="355600" y="18415"/>
                  </a:lnTo>
                  <a:lnTo>
                    <a:pt x="352425" y="17145"/>
                  </a:lnTo>
                  <a:lnTo>
                    <a:pt x="347853" y="15240"/>
                  </a:lnTo>
                  <a:lnTo>
                    <a:pt x="345313" y="14605"/>
                  </a:lnTo>
                  <a:lnTo>
                    <a:pt x="342138" y="13335"/>
                  </a:lnTo>
                  <a:lnTo>
                    <a:pt x="339598" y="12065"/>
                  </a:lnTo>
                  <a:lnTo>
                    <a:pt x="336296" y="10795"/>
                  </a:lnTo>
                  <a:lnTo>
                    <a:pt x="335026" y="10795"/>
                  </a:lnTo>
                  <a:lnTo>
                    <a:pt x="333756" y="10160"/>
                  </a:lnTo>
                  <a:lnTo>
                    <a:pt x="332486" y="9652"/>
                  </a:lnTo>
                  <a:lnTo>
                    <a:pt x="330581" y="9652"/>
                  </a:lnTo>
                  <a:lnTo>
                    <a:pt x="328041" y="8382"/>
                  </a:lnTo>
                  <a:lnTo>
                    <a:pt x="324739" y="7747"/>
                  </a:lnTo>
                  <a:lnTo>
                    <a:pt x="322199" y="7112"/>
                  </a:lnTo>
                  <a:lnTo>
                    <a:pt x="318897" y="5842"/>
                  </a:lnTo>
                  <a:lnTo>
                    <a:pt x="316357" y="5207"/>
                  </a:lnTo>
                  <a:lnTo>
                    <a:pt x="313055" y="4572"/>
                  </a:lnTo>
                  <a:lnTo>
                    <a:pt x="309880" y="3937"/>
                  </a:lnTo>
                  <a:lnTo>
                    <a:pt x="306197" y="2540"/>
                  </a:lnTo>
                  <a:lnTo>
                    <a:pt x="303530" y="1905"/>
                  </a:lnTo>
                  <a:lnTo>
                    <a:pt x="300355" y="1270"/>
                  </a:lnTo>
                  <a:lnTo>
                    <a:pt x="297180" y="1270"/>
                  </a:lnTo>
                  <a:lnTo>
                    <a:pt x="293878" y="635"/>
                  </a:lnTo>
                  <a:lnTo>
                    <a:pt x="291338" y="0"/>
                  </a:lnTo>
                  <a:close/>
                </a:path>
              </a:pathLst>
            </a:custGeom>
            <a:solidFill>
              <a:srgbClr val="FF9000"/>
            </a:solidFill>
          </p:spPr>
        </p:sp>
      </p:grpSp>
      <p:grpSp>
        <p:nvGrpSpPr>
          <p:cNvPr id="106" name="Group 106"/>
          <p:cNvGrpSpPr/>
          <p:nvPr/>
        </p:nvGrpSpPr>
        <p:grpSpPr>
          <a:xfrm>
            <a:off x="3168914" y="3497825"/>
            <a:ext cx="518743" cy="562305"/>
            <a:chOff x="0" y="0"/>
            <a:chExt cx="467972" cy="507271"/>
          </a:xfrm>
        </p:grpSpPr>
        <p:sp>
          <p:nvSpPr>
            <p:cNvPr id="107" name="Freeform 107"/>
            <p:cNvSpPr/>
            <p:nvPr/>
          </p:nvSpPr>
          <p:spPr>
            <a:xfrm>
              <a:off x="0" y="127"/>
              <a:ext cx="467233" cy="507111"/>
            </a:xfrm>
            <a:custGeom>
              <a:avLst/>
              <a:gdLst/>
              <a:ahLst/>
              <a:cxnLst/>
              <a:rect l="l" t="t" r="r" b="b"/>
              <a:pathLst>
                <a:path w="467233" h="507111">
                  <a:moveTo>
                    <a:pt x="178562" y="0"/>
                  </a:moveTo>
                  <a:lnTo>
                    <a:pt x="174625" y="508"/>
                  </a:lnTo>
                  <a:lnTo>
                    <a:pt x="172085" y="1143"/>
                  </a:lnTo>
                  <a:lnTo>
                    <a:pt x="168910" y="1778"/>
                  </a:lnTo>
                  <a:lnTo>
                    <a:pt x="165608" y="1778"/>
                  </a:lnTo>
                  <a:lnTo>
                    <a:pt x="162433" y="2413"/>
                  </a:lnTo>
                  <a:lnTo>
                    <a:pt x="159893" y="3048"/>
                  </a:lnTo>
                  <a:lnTo>
                    <a:pt x="156591" y="3683"/>
                  </a:lnTo>
                  <a:lnTo>
                    <a:pt x="154051" y="4318"/>
                  </a:lnTo>
                  <a:lnTo>
                    <a:pt x="150749" y="4953"/>
                  </a:lnTo>
                  <a:lnTo>
                    <a:pt x="147574" y="5588"/>
                  </a:lnTo>
                  <a:lnTo>
                    <a:pt x="144272" y="6858"/>
                  </a:lnTo>
                  <a:lnTo>
                    <a:pt x="141732" y="7493"/>
                  </a:lnTo>
                  <a:lnTo>
                    <a:pt x="138557" y="8128"/>
                  </a:lnTo>
                  <a:lnTo>
                    <a:pt x="136017" y="9398"/>
                  </a:lnTo>
                  <a:lnTo>
                    <a:pt x="134747" y="9398"/>
                  </a:lnTo>
                  <a:lnTo>
                    <a:pt x="132842" y="9906"/>
                  </a:lnTo>
                  <a:lnTo>
                    <a:pt x="131572" y="10541"/>
                  </a:lnTo>
                  <a:lnTo>
                    <a:pt x="130302" y="10541"/>
                  </a:lnTo>
                  <a:lnTo>
                    <a:pt x="127000" y="12192"/>
                  </a:lnTo>
                  <a:lnTo>
                    <a:pt x="124460" y="12827"/>
                  </a:lnTo>
                  <a:lnTo>
                    <a:pt x="121158" y="14097"/>
                  </a:lnTo>
                  <a:lnTo>
                    <a:pt x="118618" y="15367"/>
                  </a:lnTo>
                  <a:lnTo>
                    <a:pt x="116078" y="16002"/>
                  </a:lnTo>
                  <a:cubicBezTo>
                    <a:pt x="0" y="184150"/>
                    <a:pt x="59309" y="416179"/>
                    <a:pt x="242316" y="507111"/>
                  </a:cubicBezTo>
                  <a:lnTo>
                    <a:pt x="246253" y="507111"/>
                  </a:lnTo>
                  <a:lnTo>
                    <a:pt x="255270" y="505841"/>
                  </a:lnTo>
                  <a:lnTo>
                    <a:pt x="255905" y="505841"/>
                  </a:lnTo>
                  <a:lnTo>
                    <a:pt x="264922" y="503936"/>
                  </a:lnTo>
                  <a:lnTo>
                    <a:pt x="267462" y="503936"/>
                  </a:lnTo>
                  <a:lnTo>
                    <a:pt x="275209" y="502031"/>
                  </a:lnTo>
                  <a:lnTo>
                    <a:pt x="275844" y="502031"/>
                  </a:lnTo>
                  <a:lnTo>
                    <a:pt x="284861" y="499491"/>
                  </a:lnTo>
                  <a:lnTo>
                    <a:pt x="286766" y="498856"/>
                  </a:lnTo>
                  <a:lnTo>
                    <a:pt x="295148" y="496316"/>
                  </a:lnTo>
                  <a:lnTo>
                    <a:pt x="295783" y="496316"/>
                  </a:lnTo>
                  <a:lnTo>
                    <a:pt x="304800" y="493141"/>
                  </a:lnTo>
                  <a:lnTo>
                    <a:pt x="306705" y="492506"/>
                  </a:lnTo>
                  <a:lnTo>
                    <a:pt x="314452" y="489204"/>
                  </a:lnTo>
                  <a:lnTo>
                    <a:pt x="315087" y="488569"/>
                  </a:lnTo>
                  <a:lnTo>
                    <a:pt x="323469" y="484759"/>
                  </a:lnTo>
                  <a:lnTo>
                    <a:pt x="325374" y="484124"/>
                  </a:lnTo>
                  <a:lnTo>
                    <a:pt x="332486" y="480187"/>
                  </a:lnTo>
                  <a:lnTo>
                    <a:pt x="333756" y="479552"/>
                  </a:lnTo>
                  <a:lnTo>
                    <a:pt x="341503" y="474980"/>
                  </a:lnTo>
                  <a:lnTo>
                    <a:pt x="343408" y="474472"/>
                  </a:lnTo>
                  <a:lnTo>
                    <a:pt x="350520" y="469900"/>
                  </a:lnTo>
                  <a:lnTo>
                    <a:pt x="351155" y="469265"/>
                  </a:lnTo>
                  <a:lnTo>
                    <a:pt x="358902" y="464185"/>
                  </a:lnTo>
                  <a:lnTo>
                    <a:pt x="360807" y="462915"/>
                  </a:lnTo>
                  <a:lnTo>
                    <a:pt x="366522" y="458343"/>
                  </a:lnTo>
                  <a:lnTo>
                    <a:pt x="367792" y="457708"/>
                  </a:lnTo>
                  <a:lnTo>
                    <a:pt x="374904" y="451993"/>
                  </a:lnTo>
                  <a:lnTo>
                    <a:pt x="376809" y="450723"/>
                  </a:lnTo>
                  <a:lnTo>
                    <a:pt x="382524" y="445516"/>
                  </a:lnTo>
                  <a:lnTo>
                    <a:pt x="383159" y="444246"/>
                  </a:lnTo>
                  <a:lnTo>
                    <a:pt x="390271" y="438404"/>
                  </a:lnTo>
                  <a:lnTo>
                    <a:pt x="391541" y="437134"/>
                  </a:lnTo>
                  <a:lnTo>
                    <a:pt x="396621" y="431419"/>
                  </a:lnTo>
                  <a:lnTo>
                    <a:pt x="397891" y="430149"/>
                  </a:lnTo>
                  <a:cubicBezTo>
                    <a:pt x="399796" y="428244"/>
                    <a:pt x="401828" y="425577"/>
                    <a:pt x="403606" y="423799"/>
                  </a:cubicBezTo>
                  <a:lnTo>
                    <a:pt x="404876" y="422529"/>
                  </a:lnTo>
                  <a:lnTo>
                    <a:pt x="407416" y="419227"/>
                  </a:lnTo>
                  <a:cubicBezTo>
                    <a:pt x="424180" y="399288"/>
                    <a:pt x="437642" y="377317"/>
                    <a:pt x="448056" y="352933"/>
                  </a:cubicBezTo>
                  <a:cubicBezTo>
                    <a:pt x="448691" y="350393"/>
                    <a:pt x="449961" y="348361"/>
                    <a:pt x="450596" y="345821"/>
                  </a:cubicBezTo>
                  <a:lnTo>
                    <a:pt x="451231" y="343916"/>
                  </a:lnTo>
                  <a:cubicBezTo>
                    <a:pt x="452501" y="341376"/>
                    <a:pt x="453136" y="338836"/>
                    <a:pt x="453771" y="336804"/>
                  </a:cubicBezTo>
                  <a:lnTo>
                    <a:pt x="454406" y="334264"/>
                  </a:lnTo>
                  <a:cubicBezTo>
                    <a:pt x="455676" y="331089"/>
                    <a:pt x="456311" y="328549"/>
                    <a:pt x="457708" y="325247"/>
                  </a:cubicBezTo>
                  <a:cubicBezTo>
                    <a:pt x="460248" y="314960"/>
                    <a:pt x="462915" y="304673"/>
                    <a:pt x="464058" y="294259"/>
                  </a:cubicBezTo>
                  <a:cubicBezTo>
                    <a:pt x="464058" y="291719"/>
                    <a:pt x="464693" y="289814"/>
                    <a:pt x="465328" y="287147"/>
                  </a:cubicBezTo>
                  <a:cubicBezTo>
                    <a:pt x="465328" y="284607"/>
                    <a:pt x="465328" y="283210"/>
                    <a:pt x="465963" y="281432"/>
                  </a:cubicBezTo>
                  <a:cubicBezTo>
                    <a:pt x="466598" y="273050"/>
                    <a:pt x="467233" y="263906"/>
                    <a:pt x="467233" y="255016"/>
                  </a:cubicBezTo>
                  <a:lnTo>
                    <a:pt x="467233" y="246634"/>
                  </a:lnTo>
                  <a:cubicBezTo>
                    <a:pt x="467233" y="244094"/>
                    <a:pt x="466598" y="243332"/>
                    <a:pt x="466598" y="242824"/>
                  </a:cubicBezTo>
                  <a:cubicBezTo>
                    <a:pt x="466598" y="240284"/>
                    <a:pt x="466598" y="236982"/>
                    <a:pt x="466598" y="234315"/>
                  </a:cubicBezTo>
                  <a:cubicBezTo>
                    <a:pt x="465963" y="231140"/>
                    <a:pt x="465963" y="228600"/>
                    <a:pt x="465328" y="225298"/>
                  </a:cubicBezTo>
                  <a:lnTo>
                    <a:pt x="465328" y="223393"/>
                  </a:lnTo>
                  <a:cubicBezTo>
                    <a:pt x="464693" y="217678"/>
                    <a:pt x="464058" y="211836"/>
                    <a:pt x="462788" y="206629"/>
                  </a:cubicBezTo>
                  <a:lnTo>
                    <a:pt x="462788" y="204089"/>
                  </a:lnTo>
                  <a:cubicBezTo>
                    <a:pt x="462153" y="199009"/>
                    <a:pt x="460883" y="193167"/>
                    <a:pt x="458851" y="187960"/>
                  </a:cubicBezTo>
                  <a:lnTo>
                    <a:pt x="458851" y="186055"/>
                  </a:lnTo>
                  <a:cubicBezTo>
                    <a:pt x="456946" y="180340"/>
                    <a:pt x="455549" y="175133"/>
                    <a:pt x="453644" y="169926"/>
                  </a:cubicBezTo>
                  <a:lnTo>
                    <a:pt x="453009" y="168021"/>
                  </a:lnTo>
                  <a:cubicBezTo>
                    <a:pt x="451104" y="162179"/>
                    <a:pt x="449199" y="157099"/>
                    <a:pt x="446659" y="151892"/>
                  </a:cubicBezTo>
                  <a:lnTo>
                    <a:pt x="446024" y="150622"/>
                  </a:lnTo>
                  <a:cubicBezTo>
                    <a:pt x="444119" y="145415"/>
                    <a:pt x="441579" y="140335"/>
                    <a:pt x="438912" y="135128"/>
                  </a:cubicBezTo>
                  <a:lnTo>
                    <a:pt x="437642" y="133223"/>
                  </a:lnTo>
                  <a:cubicBezTo>
                    <a:pt x="435102" y="128778"/>
                    <a:pt x="432562" y="124206"/>
                    <a:pt x="429895" y="119126"/>
                  </a:cubicBezTo>
                  <a:lnTo>
                    <a:pt x="428625" y="117856"/>
                  </a:lnTo>
                  <a:cubicBezTo>
                    <a:pt x="426085" y="112649"/>
                    <a:pt x="422783" y="108204"/>
                    <a:pt x="418973" y="102997"/>
                  </a:cubicBezTo>
                  <a:cubicBezTo>
                    <a:pt x="409321" y="89535"/>
                    <a:pt x="397637" y="76581"/>
                    <a:pt x="384810" y="65024"/>
                  </a:cubicBezTo>
                  <a:lnTo>
                    <a:pt x="382905" y="63119"/>
                  </a:lnTo>
                  <a:lnTo>
                    <a:pt x="380365" y="61214"/>
                  </a:lnTo>
                  <a:lnTo>
                    <a:pt x="379095" y="59944"/>
                  </a:lnTo>
                  <a:lnTo>
                    <a:pt x="378460" y="59309"/>
                  </a:lnTo>
                  <a:lnTo>
                    <a:pt x="377190" y="58039"/>
                  </a:lnTo>
                  <a:lnTo>
                    <a:pt x="375920" y="57404"/>
                  </a:lnTo>
                  <a:lnTo>
                    <a:pt x="374015" y="55499"/>
                  </a:lnTo>
                  <a:lnTo>
                    <a:pt x="371475" y="53594"/>
                  </a:lnTo>
                  <a:lnTo>
                    <a:pt x="368935" y="51689"/>
                  </a:lnTo>
                  <a:lnTo>
                    <a:pt x="366395" y="49784"/>
                  </a:lnTo>
                  <a:lnTo>
                    <a:pt x="364490" y="47879"/>
                  </a:lnTo>
                  <a:lnTo>
                    <a:pt x="361950" y="46609"/>
                  </a:lnTo>
                  <a:lnTo>
                    <a:pt x="359410" y="44704"/>
                  </a:lnTo>
                  <a:lnTo>
                    <a:pt x="356870" y="42799"/>
                  </a:lnTo>
                  <a:lnTo>
                    <a:pt x="354965" y="41529"/>
                  </a:lnTo>
                  <a:lnTo>
                    <a:pt x="352425" y="39624"/>
                  </a:lnTo>
                  <a:lnTo>
                    <a:pt x="349885" y="38354"/>
                  </a:lnTo>
                  <a:lnTo>
                    <a:pt x="347345" y="36449"/>
                  </a:lnTo>
                  <a:lnTo>
                    <a:pt x="344805" y="35179"/>
                  </a:lnTo>
                  <a:lnTo>
                    <a:pt x="342265" y="33274"/>
                  </a:lnTo>
                  <a:lnTo>
                    <a:pt x="339725" y="32004"/>
                  </a:lnTo>
                  <a:lnTo>
                    <a:pt x="337185" y="30734"/>
                  </a:lnTo>
                  <a:lnTo>
                    <a:pt x="334645" y="29464"/>
                  </a:lnTo>
                  <a:lnTo>
                    <a:pt x="332105" y="27559"/>
                  </a:lnTo>
                  <a:lnTo>
                    <a:pt x="329565" y="26289"/>
                  </a:lnTo>
                  <a:lnTo>
                    <a:pt x="326263" y="25019"/>
                  </a:lnTo>
                  <a:lnTo>
                    <a:pt x="323723" y="23749"/>
                  </a:lnTo>
                  <a:lnTo>
                    <a:pt x="322453" y="23114"/>
                  </a:lnTo>
                  <a:lnTo>
                    <a:pt x="321183" y="22479"/>
                  </a:lnTo>
                  <a:lnTo>
                    <a:pt x="318643" y="21209"/>
                  </a:lnTo>
                  <a:lnTo>
                    <a:pt x="316738" y="20574"/>
                  </a:lnTo>
                  <a:lnTo>
                    <a:pt x="314833" y="19939"/>
                  </a:lnTo>
                  <a:lnTo>
                    <a:pt x="312293" y="18669"/>
                  </a:lnTo>
                  <a:lnTo>
                    <a:pt x="307721" y="16764"/>
                  </a:lnTo>
                  <a:lnTo>
                    <a:pt x="305181" y="15494"/>
                  </a:lnTo>
                  <a:lnTo>
                    <a:pt x="302006" y="14224"/>
                  </a:lnTo>
                  <a:lnTo>
                    <a:pt x="299466" y="13589"/>
                  </a:lnTo>
                  <a:lnTo>
                    <a:pt x="296164" y="12319"/>
                  </a:lnTo>
                  <a:lnTo>
                    <a:pt x="294894" y="12319"/>
                  </a:lnTo>
                  <a:lnTo>
                    <a:pt x="293624" y="11684"/>
                  </a:lnTo>
                  <a:lnTo>
                    <a:pt x="291719" y="11176"/>
                  </a:lnTo>
                  <a:lnTo>
                    <a:pt x="290449" y="11176"/>
                  </a:lnTo>
                  <a:lnTo>
                    <a:pt x="287909" y="9906"/>
                  </a:lnTo>
                  <a:lnTo>
                    <a:pt x="284607" y="9271"/>
                  </a:lnTo>
                  <a:lnTo>
                    <a:pt x="281432" y="8636"/>
                  </a:lnTo>
                  <a:lnTo>
                    <a:pt x="278892" y="7366"/>
                  </a:lnTo>
                  <a:lnTo>
                    <a:pt x="275590" y="6731"/>
                  </a:lnTo>
                  <a:lnTo>
                    <a:pt x="272288" y="6096"/>
                  </a:lnTo>
                  <a:lnTo>
                    <a:pt x="269748" y="5461"/>
                  </a:lnTo>
                  <a:lnTo>
                    <a:pt x="266446" y="4826"/>
                  </a:lnTo>
                  <a:lnTo>
                    <a:pt x="262890" y="2413"/>
                  </a:lnTo>
                  <a:lnTo>
                    <a:pt x="259715" y="1778"/>
                  </a:lnTo>
                  <a:lnTo>
                    <a:pt x="257175" y="1778"/>
                  </a:lnTo>
                  <a:lnTo>
                    <a:pt x="253873" y="1143"/>
                  </a:lnTo>
                  <a:lnTo>
                    <a:pt x="250698" y="508"/>
                  </a:lnTo>
                  <a:lnTo>
                    <a:pt x="247523" y="0"/>
                  </a:lnTo>
                  <a:close/>
                </a:path>
              </a:pathLst>
            </a:custGeom>
            <a:solidFill>
              <a:srgbClr val="740FA3">
                <a:alpha val="14510"/>
              </a:srgbClr>
            </a:solidFill>
          </p:spPr>
        </p:sp>
      </p:grpSp>
      <p:grpSp>
        <p:nvGrpSpPr>
          <p:cNvPr id="108" name="Group 108"/>
          <p:cNvGrpSpPr/>
          <p:nvPr/>
        </p:nvGrpSpPr>
        <p:grpSpPr>
          <a:xfrm>
            <a:off x="3475515" y="2804544"/>
            <a:ext cx="57262" cy="174252"/>
            <a:chOff x="0" y="0"/>
            <a:chExt cx="51658" cy="157198"/>
          </a:xfrm>
        </p:grpSpPr>
        <p:sp>
          <p:nvSpPr>
            <p:cNvPr id="109" name="Freeform 109"/>
            <p:cNvSpPr/>
            <p:nvPr/>
          </p:nvSpPr>
          <p:spPr>
            <a:xfrm>
              <a:off x="127" y="127"/>
              <a:ext cx="51562" cy="157099"/>
            </a:xfrm>
            <a:custGeom>
              <a:avLst/>
              <a:gdLst/>
              <a:ahLst/>
              <a:cxnLst/>
              <a:rect l="l" t="t" r="r" b="b"/>
              <a:pathLst>
                <a:path w="51562" h="157099">
                  <a:moveTo>
                    <a:pt x="25654" y="0"/>
                  </a:moveTo>
                  <a:cubicBezTo>
                    <a:pt x="12827" y="0"/>
                    <a:pt x="0" y="8509"/>
                    <a:pt x="0" y="25654"/>
                  </a:cubicBezTo>
                  <a:lnTo>
                    <a:pt x="0" y="131318"/>
                  </a:lnTo>
                  <a:cubicBezTo>
                    <a:pt x="0" y="145542"/>
                    <a:pt x="11557" y="157099"/>
                    <a:pt x="25781" y="157099"/>
                  </a:cubicBezTo>
                  <a:cubicBezTo>
                    <a:pt x="40005" y="157099"/>
                    <a:pt x="51562" y="144907"/>
                    <a:pt x="51562" y="130683"/>
                  </a:cubicBezTo>
                  <a:lnTo>
                    <a:pt x="51562" y="25654"/>
                  </a:lnTo>
                  <a:cubicBezTo>
                    <a:pt x="51562" y="8509"/>
                    <a:pt x="38608" y="0"/>
                    <a:pt x="25654" y="0"/>
                  </a:cubicBezTo>
                  <a:close/>
                </a:path>
              </a:pathLst>
            </a:custGeom>
            <a:solidFill>
              <a:srgbClr val="FF9000"/>
            </a:solidFill>
          </p:spPr>
        </p:sp>
      </p:grpSp>
      <p:grpSp>
        <p:nvGrpSpPr>
          <p:cNvPr id="110" name="Group 110"/>
          <p:cNvGrpSpPr/>
          <p:nvPr/>
        </p:nvGrpSpPr>
        <p:grpSpPr>
          <a:xfrm>
            <a:off x="3174900" y="2881370"/>
            <a:ext cx="132854" cy="159525"/>
            <a:chOff x="0" y="0"/>
            <a:chExt cx="119851" cy="143912"/>
          </a:xfrm>
        </p:grpSpPr>
        <p:sp>
          <p:nvSpPr>
            <p:cNvPr id="111" name="Freeform 111"/>
            <p:cNvSpPr/>
            <p:nvPr/>
          </p:nvSpPr>
          <p:spPr>
            <a:xfrm>
              <a:off x="0" y="0"/>
              <a:ext cx="119888" cy="144018"/>
            </a:xfrm>
            <a:custGeom>
              <a:avLst/>
              <a:gdLst/>
              <a:ahLst/>
              <a:cxnLst/>
              <a:rect l="l" t="t" r="r" b="b"/>
              <a:pathLst>
                <a:path w="119888" h="144018">
                  <a:moveTo>
                    <a:pt x="35814" y="0"/>
                  </a:moveTo>
                  <a:cubicBezTo>
                    <a:pt x="17780" y="0"/>
                    <a:pt x="0" y="19177"/>
                    <a:pt x="12954" y="39497"/>
                  </a:cubicBezTo>
                  <a:lnTo>
                    <a:pt x="65024" y="131064"/>
                  </a:lnTo>
                  <a:cubicBezTo>
                    <a:pt x="69596" y="138811"/>
                    <a:pt x="78613" y="144018"/>
                    <a:pt x="87630" y="144018"/>
                  </a:cubicBezTo>
                  <a:cubicBezTo>
                    <a:pt x="107569" y="144018"/>
                    <a:pt x="119888" y="122047"/>
                    <a:pt x="110236" y="105410"/>
                  </a:cubicBezTo>
                  <a:lnTo>
                    <a:pt x="57277" y="13716"/>
                  </a:lnTo>
                  <a:cubicBezTo>
                    <a:pt x="52070" y="3937"/>
                    <a:pt x="43942" y="0"/>
                    <a:pt x="35814" y="0"/>
                  </a:cubicBezTo>
                  <a:close/>
                </a:path>
              </a:pathLst>
            </a:custGeom>
            <a:solidFill>
              <a:srgbClr val="FF9000"/>
            </a:solidFill>
          </p:spPr>
        </p:sp>
      </p:grpSp>
      <p:grpSp>
        <p:nvGrpSpPr>
          <p:cNvPr id="112" name="Group 112"/>
          <p:cNvGrpSpPr/>
          <p:nvPr/>
        </p:nvGrpSpPr>
        <p:grpSpPr>
          <a:xfrm>
            <a:off x="2957599" y="3094140"/>
            <a:ext cx="184244" cy="116786"/>
            <a:chOff x="0" y="0"/>
            <a:chExt cx="166212" cy="105356"/>
          </a:xfrm>
        </p:grpSpPr>
        <p:sp>
          <p:nvSpPr>
            <p:cNvPr id="113" name="Freeform 113"/>
            <p:cNvSpPr/>
            <p:nvPr/>
          </p:nvSpPr>
          <p:spPr>
            <a:xfrm>
              <a:off x="0" y="0"/>
              <a:ext cx="166243" cy="105410"/>
            </a:xfrm>
            <a:custGeom>
              <a:avLst/>
              <a:gdLst/>
              <a:ahLst/>
              <a:cxnLst/>
              <a:rect l="l" t="t" r="r" b="b"/>
              <a:pathLst>
                <a:path w="166243" h="105410">
                  <a:moveTo>
                    <a:pt x="38227" y="0"/>
                  </a:moveTo>
                  <a:cubicBezTo>
                    <a:pt x="14859" y="0"/>
                    <a:pt x="0" y="34671"/>
                    <a:pt x="26543" y="49276"/>
                  </a:cubicBezTo>
                  <a:lnTo>
                    <a:pt x="117475" y="101473"/>
                  </a:lnTo>
                  <a:cubicBezTo>
                    <a:pt x="121285" y="104013"/>
                    <a:pt x="125857" y="105410"/>
                    <a:pt x="130302" y="105410"/>
                  </a:cubicBezTo>
                  <a:cubicBezTo>
                    <a:pt x="130556" y="105410"/>
                    <a:pt x="130810" y="105410"/>
                    <a:pt x="131064" y="105410"/>
                  </a:cubicBezTo>
                  <a:cubicBezTo>
                    <a:pt x="157480" y="105410"/>
                    <a:pt x="166243" y="69850"/>
                    <a:pt x="143256" y="57150"/>
                  </a:cubicBezTo>
                  <a:lnTo>
                    <a:pt x="52324" y="4191"/>
                  </a:lnTo>
                  <a:cubicBezTo>
                    <a:pt x="47498" y="1270"/>
                    <a:pt x="42799" y="0"/>
                    <a:pt x="38227" y="0"/>
                  </a:cubicBezTo>
                  <a:close/>
                </a:path>
              </a:pathLst>
            </a:custGeom>
            <a:solidFill>
              <a:srgbClr val="FF9000"/>
            </a:solidFill>
          </p:spPr>
        </p:sp>
      </p:grpSp>
      <p:grpSp>
        <p:nvGrpSpPr>
          <p:cNvPr id="114" name="Group 114"/>
          <p:cNvGrpSpPr/>
          <p:nvPr/>
        </p:nvGrpSpPr>
        <p:grpSpPr>
          <a:xfrm>
            <a:off x="2884787" y="3385900"/>
            <a:ext cx="192997" cy="57156"/>
            <a:chOff x="0" y="0"/>
            <a:chExt cx="174108" cy="51562"/>
          </a:xfrm>
        </p:grpSpPr>
        <p:sp>
          <p:nvSpPr>
            <p:cNvPr id="115" name="Freeform 115"/>
            <p:cNvSpPr/>
            <p:nvPr/>
          </p:nvSpPr>
          <p:spPr>
            <a:xfrm>
              <a:off x="127" y="0"/>
              <a:ext cx="173863" cy="51562"/>
            </a:xfrm>
            <a:custGeom>
              <a:avLst/>
              <a:gdLst/>
              <a:ahLst/>
              <a:cxnLst/>
              <a:rect l="l" t="t" r="r" b="b"/>
              <a:pathLst>
                <a:path w="173863" h="51562">
                  <a:moveTo>
                    <a:pt x="34036" y="0"/>
                  </a:moveTo>
                  <a:cubicBezTo>
                    <a:pt x="0" y="0"/>
                    <a:pt x="0" y="51562"/>
                    <a:pt x="34036" y="51562"/>
                  </a:cubicBezTo>
                  <a:lnTo>
                    <a:pt x="139827" y="51562"/>
                  </a:lnTo>
                  <a:cubicBezTo>
                    <a:pt x="173863" y="51562"/>
                    <a:pt x="173863" y="0"/>
                    <a:pt x="139827" y="0"/>
                  </a:cubicBezTo>
                  <a:close/>
                </a:path>
              </a:pathLst>
            </a:custGeom>
            <a:solidFill>
              <a:srgbClr val="FF9000"/>
            </a:solidFill>
          </p:spPr>
        </p:sp>
      </p:grpSp>
      <p:grpSp>
        <p:nvGrpSpPr>
          <p:cNvPr id="116" name="Group 116"/>
          <p:cNvGrpSpPr/>
          <p:nvPr/>
        </p:nvGrpSpPr>
        <p:grpSpPr>
          <a:xfrm>
            <a:off x="2960790" y="3617618"/>
            <a:ext cx="182182" cy="115552"/>
            <a:chOff x="0" y="0"/>
            <a:chExt cx="164351" cy="104242"/>
          </a:xfrm>
        </p:grpSpPr>
        <p:sp>
          <p:nvSpPr>
            <p:cNvPr id="117" name="Freeform 117"/>
            <p:cNvSpPr/>
            <p:nvPr/>
          </p:nvSpPr>
          <p:spPr>
            <a:xfrm>
              <a:off x="0" y="0"/>
              <a:ext cx="164211" cy="104140"/>
            </a:xfrm>
            <a:custGeom>
              <a:avLst/>
              <a:gdLst/>
              <a:ahLst/>
              <a:cxnLst/>
              <a:rect l="l" t="t" r="r" b="b"/>
              <a:pathLst>
                <a:path w="164211" h="104140">
                  <a:moveTo>
                    <a:pt x="127508" y="127"/>
                  </a:moveTo>
                  <a:cubicBezTo>
                    <a:pt x="123444" y="127"/>
                    <a:pt x="118999" y="1270"/>
                    <a:pt x="114554" y="3683"/>
                  </a:cubicBezTo>
                  <a:lnTo>
                    <a:pt x="23749" y="55880"/>
                  </a:lnTo>
                  <a:cubicBezTo>
                    <a:pt x="0" y="69215"/>
                    <a:pt x="9271" y="104140"/>
                    <a:pt x="35814" y="104140"/>
                  </a:cubicBezTo>
                  <a:cubicBezTo>
                    <a:pt x="35941" y="104140"/>
                    <a:pt x="36322" y="104140"/>
                    <a:pt x="36449" y="104140"/>
                  </a:cubicBezTo>
                  <a:cubicBezTo>
                    <a:pt x="41021" y="104140"/>
                    <a:pt x="45466" y="102870"/>
                    <a:pt x="49403" y="100838"/>
                  </a:cubicBezTo>
                  <a:lnTo>
                    <a:pt x="140208" y="48006"/>
                  </a:lnTo>
                  <a:cubicBezTo>
                    <a:pt x="164211" y="33274"/>
                    <a:pt x="150368" y="0"/>
                    <a:pt x="127508" y="0"/>
                  </a:cubicBezTo>
                  <a:close/>
                </a:path>
              </a:pathLst>
            </a:custGeom>
            <a:solidFill>
              <a:srgbClr val="FF9000"/>
            </a:solidFill>
          </p:spPr>
        </p:sp>
      </p:grpSp>
      <p:grpSp>
        <p:nvGrpSpPr>
          <p:cNvPr id="118" name="Group 118"/>
          <p:cNvGrpSpPr/>
          <p:nvPr/>
        </p:nvGrpSpPr>
        <p:grpSpPr>
          <a:xfrm>
            <a:off x="3766133" y="3456525"/>
            <a:ext cx="183727" cy="117096"/>
            <a:chOff x="0" y="0"/>
            <a:chExt cx="165745" cy="105635"/>
          </a:xfrm>
        </p:grpSpPr>
        <p:sp>
          <p:nvSpPr>
            <p:cNvPr id="119" name="Freeform 119"/>
            <p:cNvSpPr/>
            <p:nvPr/>
          </p:nvSpPr>
          <p:spPr>
            <a:xfrm>
              <a:off x="0" y="127"/>
              <a:ext cx="165735" cy="105537"/>
            </a:xfrm>
            <a:custGeom>
              <a:avLst/>
              <a:gdLst/>
              <a:ahLst/>
              <a:cxnLst/>
              <a:rect l="l" t="t" r="r" b="b"/>
              <a:pathLst>
                <a:path w="165735" h="105537">
                  <a:moveTo>
                    <a:pt x="128270" y="0"/>
                  </a:moveTo>
                  <a:cubicBezTo>
                    <a:pt x="123825" y="0"/>
                    <a:pt x="118999" y="1270"/>
                    <a:pt x="114046" y="4318"/>
                  </a:cubicBezTo>
                  <a:lnTo>
                    <a:pt x="23241" y="57150"/>
                  </a:lnTo>
                  <a:cubicBezTo>
                    <a:pt x="0" y="69977"/>
                    <a:pt x="9017" y="105537"/>
                    <a:pt x="36068" y="105537"/>
                  </a:cubicBezTo>
                  <a:cubicBezTo>
                    <a:pt x="40640" y="105537"/>
                    <a:pt x="45212" y="104267"/>
                    <a:pt x="49022" y="101600"/>
                  </a:cubicBezTo>
                  <a:lnTo>
                    <a:pt x="139827" y="48768"/>
                  </a:lnTo>
                  <a:cubicBezTo>
                    <a:pt x="165735" y="34798"/>
                    <a:pt x="151384" y="0"/>
                    <a:pt x="128270" y="0"/>
                  </a:cubicBezTo>
                  <a:close/>
                </a:path>
              </a:pathLst>
            </a:custGeom>
            <a:solidFill>
              <a:srgbClr val="FF9000"/>
            </a:solidFill>
          </p:spPr>
        </p:sp>
      </p:grpSp>
      <p:grpSp>
        <p:nvGrpSpPr>
          <p:cNvPr id="120" name="Group 120"/>
          <p:cNvGrpSpPr/>
          <p:nvPr/>
        </p:nvGrpSpPr>
        <p:grpSpPr>
          <a:xfrm>
            <a:off x="3700542" y="2882813"/>
            <a:ext cx="131000" cy="158083"/>
            <a:chOff x="0" y="0"/>
            <a:chExt cx="118178" cy="142611"/>
          </a:xfrm>
        </p:grpSpPr>
        <p:sp>
          <p:nvSpPr>
            <p:cNvPr id="121" name="Freeform 121"/>
            <p:cNvSpPr/>
            <p:nvPr/>
          </p:nvSpPr>
          <p:spPr>
            <a:xfrm>
              <a:off x="127" y="0"/>
              <a:ext cx="118110" cy="142621"/>
            </a:xfrm>
            <a:custGeom>
              <a:avLst/>
              <a:gdLst/>
              <a:ahLst/>
              <a:cxnLst/>
              <a:rect l="l" t="t" r="r" b="b"/>
              <a:pathLst>
                <a:path w="118110" h="142621">
                  <a:moveTo>
                    <a:pt x="83439" y="0"/>
                  </a:moveTo>
                  <a:cubicBezTo>
                    <a:pt x="75692" y="0"/>
                    <a:pt x="67818" y="3683"/>
                    <a:pt x="62484" y="12446"/>
                  </a:cubicBezTo>
                  <a:lnTo>
                    <a:pt x="9652" y="104013"/>
                  </a:lnTo>
                  <a:cubicBezTo>
                    <a:pt x="0" y="120777"/>
                    <a:pt x="12192" y="142621"/>
                    <a:pt x="32258" y="142621"/>
                  </a:cubicBezTo>
                  <a:cubicBezTo>
                    <a:pt x="41275" y="142621"/>
                    <a:pt x="49657" y="137414"/>
                    <a:pt x="54737" y="129667"/>
                  </a:cubicBezTo>
                  <a:lnTo>
                    <a:pt x="106934" y="38227"/>
                  </a:lnTo>
                  <a:cubicBezTo>
                    <a:pt x="118110" y="18161"/>
                    <a:pt x="100838" y="0"/>
                    <a:pt x="83439" y="0"/>
                  </a:cubicBezTo>
                  <a:close/>
                </a:path>
              </a:pathLst>
            </a:custGeom>
            <a:solidFill>
              <a:srgbClr val="FF9000"/>
            </a:solidFill>
          </p:spPr>
        </p:sp>
      </p:grpSp>
      <p:grpSp>
        <p:nvGrpSpPr>
          <p:cNvPr id="122" name="Group 122"/>
          <p:cNvGrpSpPr/>
          <p:nvPr/>
        </p:nvGrpSpPr>
        <p:grpSpPr>
          <a:xfrm>
            <a:off x="2800328" y="4031088"/>
            <a:ext cx="848710" cy="626157"/>
            <a:chOff x="0" y="0"/>
            <a:chExt cx="765644" cy="564873"/>
          </a:xfrm>
        </p:grpSpPr>
        <p:sp>
          <p:nvSpPr>
            <p:cNvPr id="123" name="Freeform 123"/>
            <p:cNvSpPr/>
            <p:nvPr/>
          </p:nvSpPr>
          <p:spPr>
            <a:xfrm>
              <a:off x="0" y="127"/>
              <a:ext cx="765683" cy="564769"/>
            </a:xfrm>
            <a:custGeom>
              <a:avLst/>
              <a:gdLst/>
              <a:ahLst/>
              <a:cxnLst/>
              <a:rect l="l" t="t" r="r" b="b"/>
              <a:pathLst>
                <a:path w="765683" h="564769">
                  <a:moveTo>
                    <a:pt x="482600" y="0"/>
                  </a:moveTo>
                  <a:cubicBezTo>
                    <a:pt x="420116" y="0"/>
                    <a:pt x="359918" y="30607"/>
                    <a:pt x="322834" y="84074"/>
                  </a:cubicBezTo>
                  <a:cubicBezTo>
                    <a:pt x="302006" y="78613"/>
                    <a:pt x="281178" y="75946"/>
                    <a:pt x="260731" y="75946"/>
                  </a:cubicBezTo>
                  <a:cubicBezTo>
                    <a:pt x="141224" y="75946"/>
                    <a:pt x="34544" y="164719"/>
                    <a:pt x="18669" y="289560"/>
                  </a:cubicBezTo>
                  <a:cubicBezTo>
                    <a:pt x="0" y="435864"/>
                    <a:pt x="114046" y="564769"/>
                    <a:pt x="261620" y="564769"/>
                  </a:cubicBezTo>
                  <a:lnTo>
                    <a:pt x="765683" y="564769"/>
                  </a:lnTo>
                  <a:cubicBezTo>
                    <a:pt x="617982" y="461010"/>
                    <a:pt x="530352" y="291465"/>
                    <a:pt x="530352" y="111125"/>
                  </a:cubicBezTo>
                  <a:cubicBezTo>
                    <a:pt x="530352" y="76327"/>
                    <a:pt x="532892" y="42164"/>
                    <a:pt x="539369" y="8636"/>
                  </a:cubicBezTo>
                  <a:cubicBezTo>
                    <a:pt x="520700" y="2794"/>
                    <a:pt x="501650" y="0"/>
                    <a:pt x="482600" y="0"/>
                  </a:cubicBezTo>
                  <a:close/>
                </a:path>
              </a:pathLst>
            </a:custGeom>
            <a:solidFill>
              <a:srgbClr val="740FA3">
                <a:alpha val="14510"/>
              </a:srgbClr>
            </a:solidFill>
          </p:spPr>
        </p:sp>
      </p:grpSp>
      <p:pic>
        <p:nvPicPr>
          <p:cNvPr id="124" name="Picture 124"/>
          <p:cNvPicPr>
            <a:picLocks noChangeAspect="1"/>
          </p:cNvPicPr>
          <p:nvPr/>
        </p:nvPicPr>
        <p:blipFill>
          <a:blip r:embed="rId2"/>
          <a:srcRect/>
          <a:stretch>
            <a:fillRect/>
          </a:stretch>
        </p:blipFill>
        <p:spPr>
          <a:xfrm>
            <a:off x="9864468" y="3050421"/>
            <a:ext cx="1623072" cy="1598726"/>
          </a:xfrm>
          <a:prstGeom prst="rect">
            <a:avLst/>
          </a:prstGeom>
        </p:spPr>
      </p:pic>
      <p:pic>
        <p:nvPicPr>
          <p:cNvPr id="125" name="Picture 1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335866" y="5819165"/>
            <a:ext cx="1728294" cy="1728294"/>
          </a:xfrm>
          <a:prstGeom prst="rect">
            <a:avLst/>
          </a:prstGeom>
        </p:spPr>
      </p:pic>
      <p:pic>
        <p:nvPicPr>
          <p:cNvPr id="126" name="Picture 1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864468" y="5772334"/>
            <a:ext cx="1692739" cy="1603485"/>
          </a:xfrm>
          <a:prstGeom prst="rect">
            <a:avLst/>
          </a:prstGeom>
        </p:spPr>
      </p:pic>
      <p:grpSp>
        <p:nvGrpSpPr>
          <p:cNvPr id="127" name="Group 127"/>
          <p:cNvGrpSpPr/>
          <p:nvPr/>
        </p:nvGrpSpPr>
        <p:grpSpPr>
          <a:xfrm>
            <a:off x="4168935" y="3341491"/>
            <a:ext cx="4056345" cy="1100452"/>
            <a:chOff x="0" y="0"/>
            <a:chExt cx="1068338" cy="289831"/>
          </a:xfrm>
        </p:grpSpPr>
        <p:sp>
          <p:nvSpPr>
            <p:cNvPr id="128" name="Freeform 128"/>
            <p:cNvSpPr/>
            <p:nvPr/>
          </p:nvSpPr>
          <p:spPr>
            <a:xfrm>
              <a:off x="0" y="0"/>
              <a:ext cx="1068338" cy="289831"/>
            </a:xfrm>
            <a:custGeom>
              <a:avLst/>
              <a:gdLst/>
              <a:ahLst/>
              <a:cxnLst/>
              <a:rect l="l" t="t" r="r" b="b"/>
              <a:pathLst>
                <a:path w="1068338" h="289831">
                  <a:moveTo>
                    <a:pt x="97338" y="0"/>
                  </a:moveTo>
                  <a:lnTo>
                    <a:pt x="971000" y="0"/>
                  </a:lnTo>
                  <a:cubicBezTo>
                    <a:pt x="1024758" y="0"/>
                    <a:pt x="1068338" y="43580"/>
                    <a:pt x="1068338" y="97338"/>
                  </a:cubicBezTo>
                  <a:lnTo>
                    <a:pt x="1068338" y="192493"/>
                  </a:lnTo>
                  <a:cubicBezTo>
                    <a:pt x="1068338" y="246251"/>
                    <a:pt x="1024758" y="289831"/>
                    <a:pt x="971000" y="289831"/>
                  </a:cubicBezTo>
                  <a:lnTo>
                    <a:pt x="97338" y="289831"/>
                  </a:lnTo>
                  <a:cubicBezTo>
                    <a:pt x="71523" y="289831"/>
                    <a:pt x="46764" y="279576"/>
                    <a:pt x="28510" y="261321"/>
                  </a:cubicBezTo>
                  <a:cubicBezTo>
                    <a:pt x="10255" y="243067"/>
                    <a:pt x="0" y="218308"/>
                    <a:pt x="0" y="192493"/>
                  </a:cubicBezTo>
                  <a:lnTo>
                    <a:pt x="0" y="97338"/>
                  </a:lnTo>
                  <a:cubicBezTo>
                    <a:pt x="0" y="43580"/>
                    <a:pt x="43580" y="0"/>
                    <a:pt x="97338" y="0"/>
                  </a:cubicBezTo>
                  <a:close/>
                </a:path>
              </a:pathLst>
            </a:custGeom>
            <a:solidFill>
              <a:srgbClr val="F2BC2A"/>
            </a:solidFill>
          </p:spPr>
          <p:txBody>
            <a:bodyPr/>
            <a:lstStyle/>
            <a:p>
              <a:endParaRPr lang="en-US" dirty="0"/>
            </a:p>
          </p:txBody>
        </p:sp>
        <p:sp>
          <p:nvSpPr>
            <p:cNvPr id="129" name="TextBox 12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0" name="Group 130"/>
          <p:cNvGrpSpPr/>
          <p:nvPr/>
        </p:nvGrpSpPr>
        <p:grpSpPr>
          <a:xfrm>
            <a:off x="11857688" y="6023850"/>
            <a:ext cx="4056345" cy="1100452"/>
            <a:chOff x="0" y="0"/>
            <a:chExt cx="1068338" cy="289831"/>
          </a:xfrm>
        </p:grpSpPr>
        <p:sp>
          <p:nvSpPr>
            <p:cNvPr id="131" name="Freeform 131"/>
            <p:cNvSpPr/>
            <p:nvPr/>
          </p:nvSpPr>
          <p:spPr>
            <a:xfrm>
              <a:off x="0" y="0"/>
              <a:ext cx="1068338" cy="289831"/>
            </a:xfrm>
            <a:custGeom>
              <a:avLst/>
              <a:gdLst/>
              <a:ahLst/>
              <a:cxnLst/>
              <a:rect l="l" t="t" r="r" b="b"/>
              <a:pathLst>
                <a:path w="1068338" h="289831">
                  <a:moveTo>
                    <a:pt x="97338" y="0"/>
                  </a:moveTo>
                  <a:lnTo>
                    <a:pt x="971000" y="0"/>
                  </a:lnTo>
                  <a:cubicBezTo>
                    <a:pt x="1024758" y="0"/>
                    <a:pt x="1068338" y="43580"/>
                    <a:pt x="1068338" y="97338"/>
                  </a:cubicBezTo>
                  <a:lnTo>
                    <a:pt x="1068338" y="192493"/>
                  </a:lnTo>
                  <a:cubicBezTo>
                    <a:pt x="1068338" y="246251"/>
                    <a:pt x="1024758" y="289831"/>
                    <a:pt x="971000" y="289831"/>
                  </a:cubicBezTo>
                  <a:lnTo>
                    <a:pt x="97338" y="289831"/>
                  </a:lnTo>
                  <a:cubicBezTo>
                    <a:pt x="71523" y="289831"/>
                    <a:pt x="46764" y="279576"/>
                    <a:pt x="28510" y="261321"/>
                  </a:cubicBezTo>
                  <a:cubicBezTo>
                    <a:pt x="10255" y="243067"/>
                    <a:pt x="0" y="218308"/>
                    <a:pt x="0" y="192493"/>
                  </a:cubicBezTo>
                  <a:lnTo>
                    <a:pt x="0" y="97338"/>
                  </a:lnTo>
                  <a:cubicBezTo>
                    <a:pt x="0" y="43580"/>
                    <a:pt x="43580" y="0"/>
                    <a:pt x="97338" y="0"/>
                  </a:cubicBezTo>
                  <a:close/>
                </a:path>
              </a:pathLst>
            </a:custGeom>
            <a:solidFill>
              <a:srgbClr val="F2BC2A"/>
            </a:solidFill>
          </p:spPr>
        </p:sp>
        <p:sp>
          <p:nvSpPr>
            <p:cNvPr id="132" name="TextBox 13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3" name="Group 133"/>
          <p:cNvGrpSpPr/>
          <p:nvPr/>
        </p:nvGrpSpPr>
        <p:grpSpPr>
          <a:xfrm>
            <a:off x="11820915" y="3323828"/>
            <a:ext cx="4056345" cy="1100452"/>
            <a:chOff x="0" y="0"/>
            <a:chExt cx="1068338" cy="289831"/>
          </a:xfrm>
        </p:grpSpPr>
        <p:sp>
          <p:nvSpPr>
            <p:cNvPr id="134" name="Freeform 134"/>
            <p:cNvSpPr/>
            <p:nvPr/>
          </p:nvSpPr>
          <p:spPr>
            <a:xfrm>
              <a:off x="0" y="0"/>
              <a:ext cx="1068338" cy="289831"/>
            </a:xfrm>
            <a:custGeom>
              <a:avLst/>
              <a:gdLst/>
              <a:ahLst/>
              <a:cxnLst/>
              <a:rect l="l" t="t" r="r" b="b"/>
              <a:pathLst>
                <a:path w="1068338" h="289831">
                  <a:moveTo>
                    <a:pt x="97338" y="0"/>
                  </a:moveTo>
                  <a:lnTo>
                    <a:pt x="971000" y="0"/>
                  </a:lnTo>
                  <a:cubicBezTo>
                    <a:pt x="1024758" y="0"/>
                    <a:pt x="1068338" y="43580"/>
                    <a:pt x="1068338" y="97338"/>
                  </a:cubicBezTo>
                  <a:lnTo>
                    <a:pt x="1068338" y="192493"/>
                  </a:lnTo>
                  <a:cubicBezTo>
                    <a:pt x="1068338" y="246251"/>
                    <a:pt x="1024758" y="289831"/>
                    <a:pt x="971000" y="289831"/>
                  </a:cubicBezTo>
                  <a:lnTo>
                    <a:pt x="97338" y="289831"/>
                  </a:lnTo>
                  <a:cubicBezTo>
                    <a:pt x="71523" y="289831"/>
                    <a:pt x="46764" y="279576"/>
                    <a:pt x="28510" y="261321"/>
                  </a:cubicBezTo>
                  <a:cubicBezTo>
                    <a:pt x="10255" y="243067"/>
                    <a:pt x="0" y="218308"/>
                    <a:pt x="0" y="192493"/>
                  </a:cubicBezTo>
                  <a:lnTo>
                    <a:pt x="0" y="97338"/>
                  </a:lnTo>
                  <a:cubicBezTo>
                    <a:pt x="0" y="43580"/>
                    <a:pt x="43580" y="0"/>
                    <a:pt x="97338" y="0"/>
                  </a:cubicBezTo>
                  <a:close/>
                </a:path>
              </a:pathLst>
            </a:custGeom>
            <a:solidFill>
              <a:srgbClr val="F2BC2A"/>
            </a:solidFill>
          </p:spPr>
        </p:sp>
        <p:sp>
          <p:nvSpPr>
            <p:cNvPr id="135" name="TextBox 13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6" name="Group 136"/>
          <p:cNvGrpSpPr/>
          <p:nvPr/>
        </p:nvGrpSpPr>
        <p:grpSpPr>
          <a:xfrm>
            <a:off x="4131279" y="5943885"/>
            <a:ext cx="4056345" cy="1100452"/>
            <a:chOff x="0" y="0"/>
            <a:chExt cx="1068338" cy="289831"/>
          </a:xfrm>
        </p:grpSpPr>
        <p:sp>
          <p:nvSpPr>
            <p:cNvPr id="137" name="Freeform 137"/>
            <p:cNvSpPr/>
            <p:nvPr/>
          </p:nvSpPr>
          <p:spPr>
            <a:xfrm>
              <a:off x="0" y="0"/>
              <a:ext cx="1068338" cy="289831"/>
            </a:xfrm>
            <a:custGeom>
              <a:avLst/>
              <a:gdLst/>
              <a:ahLst/>
              <a:cxnLst/>
              <a:rect l="l" t="t" r="r" b="b"/>
              <a:pathLst>
                <a:path w="1068338" h="289831">
                  <a:moveTo>
                    <a:pt x="97338" y="0"/>
                  </a:moveTo>
                  <a:lnTo>
                    <a:pt x="971000" y="0"/>
                  </a:lnTo>
                  <a:cubicBezTo>
                    <a:pt x="1024758" y="0"/>
                    <a:pt x="1068338" y="43580"/>
                    <a:pt x="1068338" y="97338"/>
                  </a:cubicBezTo>
                  <a:lnTo>
                    <a:pt x="1068338" y="192493"/>
                  </a:lnTo>
                  <a:cubicBezTo>
                    <a:pt x="1068338" y="246251"/>
                    <a:pt x="1024758" y="289831"/>
                    <a:pt x="971000" y="289831"/>
                  </a:cubicBezTo>
                  <a:lnTo>
                    <a:pt x="97338" y="289831"/>
                  </a:lnTo>
                  <a:cubicBezTo>
                    <a:pt x="71523" y="289831"/>
                    <a:pt x="46764" y="279576"/>
                    <a:pt x="28510" y="261321"/>
                  </a:cubicBezTo>
                  <a:cubicBezTo>
                    <a:pt x="10255" y="243067"/>
                    <a:pt x="0" y="218308"/>
                    <a:pt x="0" y="192493"/>
                  </a:cubicBezTo>
                  <a:lnTo>
                    <a:pt x="0" y="97338"/>
                  </a:lnTo>
                  <a:cubicBezTo>
                    <a:pt x="0" y="43580"/>
                    <a:pt x="43580" y="0"/>
                    <a:pt x="97338" y="0"/>
                  </a:cubicBezTo>
                  <a:close/>
                </a:path>
              </a:pathLst>
            </a:custGeom>
            <a:solidFill>
              <a:srgbClr val="F2BC2A"/>
            </a:solidFill>
          </p:spPr>
        </p:sp>
        <p:sp>
          <p:nvSpPr>
            <p:cNvPr id="138" name="TextBox 13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40" name="Group 140"/>
          <p:cNvGrpSpPr/>
          <p:nvPr/>
        </p:nvGrpSpPr>
        <p:grpSpPr>
          <a:xfrm>
            <a:off x="6058876" y="7747273"/>
            <a:ext cx="6670340" cy="1298689"/>
            <a:chOff x="0" y="-66675"/>
            <a:chExt cx="1756797" cy="342042"/>
          </a:xfrm>
        </p:grpSpPr>
        <p:sp>
          <p:nvSpPr>
            <p:cNvPr id="141" name="Freeform 141"/>
            <p:cNvSpPr/>
            <p:nvPr/>
          </p:nvSpPr>
          <p:spPr>
            <a:xfrm>
              <a:off x="0" y="0"/>
              <a:ext cx="1756797" cy="260639"/>
            </a:xfrm>
            <a:custGeom>
              <a:avLst/>
              <a:gdLst/>
              <a:ahLst/>
              <a:cxnLst/>
              <a:rect l="l" t="t" r="r" b="b"/>
              <a:pathLst>
                <a:path w="1756797" h="260639">
                  <a:moveTo>
                    <a:pt x="59193" y="0"/>
                  </a:moveTo>
                  <a:lnTo>
                    <a:pt x="1697604" y="0"/>
                  </a:lnTo>
                  <a:cubicBezTo>
                    <a:pt x="1730296" y="0"/>
                    <a:pt x="1756797" y="26502"/>
                    <a:pt x="1756797" y="59193"/>
                  </a:cubicBezTo>
                  <a:lnTo>
                    <a:pt x="1756797" y="201445"/>
                  </a:lnTo>
                  <a:cubicBezTo>
                    <a:pt x="1756797" y="234137"/>
                    <a:pt x="1730296" y="260639"/>
                    <a:pt x="1697604" y="260639"/>
                  </a:cubicBezTo>
                  <a:lnTo>
                    <a:pt x="59193" y="260639"/>
                  </a:lnTo>
                  <a:cubicBezTo>
                    <a:pt x="26502" y="260639"/>
                    <a:pt x="0" y="234137"/>
                    <a:pt x="0" y="201445"/>
                  </a:cubicBezTo>
                  <a:lnTo>
                    <a:pt x="0" y="59193"/>
                  </a:lnTo>
                  <a:cubicBezTo>
                    <a:pt x="0" y="26502"/>
                    <a:pt x="26502" y="0"/>
                    <a:pt x="59193" y="0"/>
                  </a:cubicBezTo>
                  <a:close/>
                </a:path>
              </a:pathLst>
            </a:custGeom>
            <a:solidFill>
              <a:srgbClr val="F2BC2A"/>
            </a:solidFill>
          </p:spPr>
        </p:sp>
        <p:sp>
          <p:nvSpPr>
            <p:cNvPr id="142" name="TextBox 142">
              <a:hlinkClick r:id="rId7" action="ppaction://hlinksldjump"/>
            </p:cNvPr>
            <p:cNvSpPr txBox="1"/>
            <p:nvPr/>
          </p:nvSpPr>
          <p:spPr>
            <a:xfrm>
              <a:off x="0" y="-66675"/>
              <a:ext cx="1756797" cy="342042"/>
            </a:xfrm>
            <a:prstGeom prst="rect">
              <a:avLst/>
            </a:prstGeom>
          </p:spPr>
          <p:txBody>
            <a:bodyPr lIns="50800" tIns="50800" rIns="50800" bIns="50800" rtlCol="0" anchor="ctr"/>
            <a:lstStyle/>
            <a:p>
              <a:pPr algn="ctr">
                <a:lnSpc>
                  <a:spcPts val="5179"/>
                </a:lnSpc>
              </a:pPr>
              <a:r>
                <a:rPr lang="en-US" sz="3699" u="sng" dirty="0">
                  <a:solidFill>
                    <a:srgbClr val="FFFFFF"/>
                  </a:solidFill>
                  <a:latin typeface="Open Sans Extra Bold"/>
                </a:rPr>
                <a:t>Video </a:t>
              </a:r>
              <a:r>
                <a:rPr lang="en-US" sz="3699" u="sng" dirty="0" err="1">
                  <a:solidFill>
                    <a:srgbClr val="FFFFFF"/>
                  </a:solidFill>
                  <a:latin typeface="Open Sans Extra Bold"/>
                </a:rPr>
                <a:t>Pembelajaran</a:t>
              </a:r>
              <a:endParaRPr lang="en-US" sz="3699" u="sng" dirty="0">
                <a:solidFill>
                  <a:srgbClr val="FFFFFF"/>
                </a:solidFill>
                <a:latin typeface="Open Sans Extra Bold"/>
              </a:endParaRPr>
            </a:p>
          </p:txBody>
        </p:sp>
      </p:grpSp>
      <p:pic>
        <p:nvPicPr>
          <p:cNvPr id="143" name="Picture 14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471976" y="351624"/>
            <a:ext cx="5396266" cy="2314024"/>
          </a:xfrm>
          <a:prstGeom prst="rect">
            <a:avLst/>
          </a:prstGeom>
        </p:spPr>
      </p:pic>
      <p:pic>
        <p:nvPicPr>
          <p:cNvPr id="144" name="Picture 14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735806" y="7838526"/>
            <a:ext cx="1323070" cy="1101456"/>
          </a:xfrm>
          <a:prstGeom prst="rect">
            <a:avLst/>
          </a:prstGeom>
        </p:spPr>
      </p:pic>
      <p:sp>
        <p:nvSpPr>
          <p:cNvPr id="145" name="TextBox 145">
            <a:hlinkClick r:id="rId12" action="ppaction://hlinksldjump"/>
          </p:cNvPr>
          <p:cNvSpPr txBox="1"/>
          <p:nvPr/>
        </p:nvSpPr>
        <p:spPr>
          <a:xfrm>
            <a:off x="12107456" y="6212126"/>
            <a:ext cx="3556810" cy="719299"/>
          </a:xfrm>
          <a:prstGeom prst="rect">
            <a:avLst/>
          </a:prstGeom>
        </p:spPr>
        <p:txBody>
          <a:bodyPr lIns="0" tIns="0" rIns="0" bIns="0" rtlCol="0" anchor="t">
            <a:spAutoFit/>
          </a:bodyPr>
          <a:lstStyle/>
          <a:p>
            <a:pPr algn="ctr">
              <a:lnSpc>
                <a:spcPts val="5759"/>
              </a:lnSpc>
            </a:pPr>
            <a:r>
              <a:rPr lang="en-US" sz="4800" u="sng" dirty="0">
                <a:solidFill>
                  <a:srgbClr val="FFFFFF"/>
                </a:solidFill>
                <a:latin typeface="Anton"/>
              </a:rPr>
              <a:t>TENTANG</a:t>
            </a:r>
          </a:p>
        </p:txBody>
      </p:sp>
      <p:sp>
        <p:nvSpPr>
          <p:cNvPr id="146" name="TextBox 146"/>
          <p:cNvSpPr txBox="1"/>
          <p:nvPr/>
        </p:nvSpPr>
        <p:spPr>
          <a:xfrm>
            <a:off x="7364638" y="1030047"/>
            <a:ext cx="3610942" cy="923925"/>
          </a:xfrm>
          <a:prstGeom prst="rect">
            <a:avLst/>
          </a:prstGeom>
        </p:spPr>
        <p:txBody>
          <a:bodyPr lIns="0" tIns="0" rIns="0" bIns="0" rtlCol="0" anchor="t">
            <a:spAutoFit/>
          </a:bodyPr>
          <a:lstStyle/>
          <a:p>
            <a:pPr algn="ctr">
              <a:lnSpc>
                <a:spcPts val="7200"/>
              </a:lnSpc>
            </a:pPr>
            <a:r>
              <a:rPr lang="en-US" sz="6000">
                <a:solidFill>
                  <a:srgbClr val="FFFFFF"/>
                </a:solidFill>
                <a:latin typeface="Anton"/>
              </a:rPr>
              <a:t>MENU</a:t>
            </a:r>
          </a:p>
        </p:txBody>
      </p:sp>
      <p:sp>
        <p:nvSpPr>
          <p:cNvPr id="147" name="TextBox 147"/>
          <p:cNvSpPr txBox="1"/>
          <p:nvPr/>
        </p:nvSpPr>
        <p:spPr>
          <a:xfrm>
            <a:off x="12011415" y="3487833"/>
            <a:ext cx="3748891" cy="723900"/>
          </a:xfrm>
          <a:prstGeom prst="rect">
            <a:avLst/>
          </a:prstGeom>
        </p:spPr>
        <p:txBody>
          <a:bodyPr lIns="0" tIns="0" rIns="0" bIns="0" rtlCol="0" anchor="t">
            <a:spAutoFit/>
          </a:bodyPr>
          <a:lstStyle/>
          <a:p>
            <a:pPr algn="ctr">
              <a:lnSpc>
                <a:spcPts val="5759"/>
              </a:lnSpc>
            </a:pPr>
            <a:r>
              <a:rPr lang="en-US" sz="4800" dirty="0">
                <a:solidFill>
                  <a:schemeClr val="bg1"/>
                </a:solidFill>
                <a:latin typeface="Anton"/>
                <a:hlinkClick r:id="rId13" action="ppaction://hlinksldjump">
                  <a:extLst>
                    <a:ext uri="{A12FA001-AC4F-418D-AE19-62706E023703}">
                      <ahyp:hlinkClr xmlns:ahyp="http://schemas.microsoft.com/office/drawing/2018/hyperlinkcolor" val="tx"/>
                    </a:ext>
                  </a:extLst>
                </a:hlinkClick>
              </a:rPr>
              <a:t>KOMPETENSI</a:t>
            </a:r>
            <a:r>
              <a:rPr lang="en-US" sz="4800" dirty="0">
                <a:solidFill>
                  <a:srgbClr val="FFFFFF"/>
                </a:solidFill>
                <a:latin typeface="Anton"/>
              </a:rPr>
              <a:t> </a:t>
            </a:r>
          </a:p>
        </p:txBody>
      </p:sp>
      <p:sp>
        <p:nvSpPr>
          <p:cNvPr id="148" name="TextBox 148"/>
          <p:cNvSpPr txBox="1"/>
          <p:nvPr/>
        </p:nvSpPr>
        <p:spPr>
          <a:xfrm>
            <a:off x="4416585" y="3527921"/>
            <a:ext cx="3485733" cy="723900"/>
          </a:xfrm>
          <a:prstGeom prst="rect">
            <a:avLst/>
          </a:prstGeom>
        </p:spPr>
        <p:txBody>
          <a:bodyPr lIns="0" tIns="0" rIns="0" bIns="0" rtlCol="0" anchor="t">
            <a:spAutoFit/>
          </a:bodyPr>
          <a:lstStyle/>
          <a:p>
            <a:pPr algn="ctr">
              <a:lnSpc>
                <a:spcPts val="5759"/>
              </a:lnSpc>
            </a:pPr>
            <a:r>
              <a:rPr lang="en-US" sz="4800" dirty="0">
                <a:solidFill>
                  <a:schemeClr val="bg1"/>
                </a:solidFill>
                <a:latin typeface="Anton"/>
                <a:hlinkClick r:id="rId14" action="ppaction://hlinksldjump">
                  <a:extLst>
                    <a:ext uri="{A12FA001-AC4F-418D-AE19-62706E023703}">
                      <ahyp:hlinkClr xmlns:ahyp="http://schemas.microsoft.com/office/drawing/2018/hyperlinkcolor" val="tx"/>
                    </a:ext>
                  </a:extLst>
                </a:hlinkClick>
              </a:rPr>
              <a:t>MATERI</a:t>
            </a:r>
            <a:r>
              <a:rPr lang="en-US" sz="4800" dirty="0">
                <a:solidFill>
                  <a:srgbClr val="FFFFFF"/>
                </a:solidFill>
                <a:latin typeface="Anton"/>
              </a:rPr>
              <a:t> </a:t>
            </a:r>
          </a:p>
        </p:txBody>
      </p:sp>
      <p:sp>
        <p:nvSpPr>
          <p:cNvPr id="149" name="TextBox 149">
            <a:hlinkClick r:id="rId15" action="ppaction://hlinksldjump"/>
          </p:cNvPr>
          <p:cNvSpPr txBox="1"/>
          <p:nvPr/>
        </p:nvSpPr>
        <p:spPr>
          <a:xfrm>
            <a:off x="4342514" y="6132161"/>
            <a:ext cx="3633875" cy="723900"/>
          </a:xfrm>
          <a:prstGeom prst="rect">
            <a:avLst/>
          </a:prstGeom>
        </p:spPr>
        <p:txBody>
          <a:bodyPr lIns="0" tIns="0" rIns="0" bIns="0" rtlCol="0" anchor="t">
            <a:spAutoFit/>
          </a:bodyPr>
          <a:lstStyle/>
          <a:p>
            <a:pPr algn="ctr">
              <a:lnSpc>
                <a:spcPts val="5759"/>
              </a:lnSpc>
            </a:pPr>
            <a:r>
              <a:rPr lang="en-US" sz="4800" u="sng" dirty="0">
                <a:solidFill>
                  <a:srgbClr val="FFFFFF"/>
                </a:solidFill>
                <a:latin typeface="Anton"/>
              </a:rPr>
              <a:t>QUIZ </a:t>
            </a:r>
          </a:p>
        </p:txBody>
      </p:sp>
      <p:pic>
        <p:nvPicPr>
          <p:cNvPr id="150" name="Picture 15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2729216" y="7944507"/>
            <a:ext cx="1323070" cy="11014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6887984" y="1680906"/>
            <a:ext cx="1404466" cy="3900284"/>
            <a:chOff x="0" y="0"/>
            <a:chExt cx="1872621" cy="5200379"/>
          </a:xfrm>
        </p:grpSpPr>
        <p:sp>
          <p:nvSpPr>
            <p:cNvPr id="3" name="Freeform 3"/>
            <p:cNvSpPr/>
            <p:nvPr/>
          </p:nvSpPr>
          <p:spPr>
            <a:xfrm>
              <a:off x="0" y="127"/>
              <a:ext cx="1872615" cy="5199888"/>
            </a:xfrm>
            <a:custGeom>
              <a:avLst/>
              <a:gdLst/>
              <a:ahLst/>
              <a:cxnLst/>
              <a:rect l="l" t="t" r="r" b="b"/>
              <a:pathLst>
                <a:path w="1872615" h="5199888">
                  <a:moveTo>
                    <a:pt x="1750314" y="656844"/>
                  </a:moveTo>
                  <a:cubicBezTo>
                    <a:pt x="1775460" y="689737"/>
                    <a:pt x="1872615" y="1064133"/>
                    <a:pt x="1769237" y="1200404"/>
                  </a:cubicBezTo>
                  <a:cubicBezTo>
                    <a:pt x="1664589" y="1335405"/>
                    <a:pt x="1508252" y="1284859"/>
                    <a:pt x="1495552" y="1455039"/>
                  </a:cubicBezTo>
                  <a:cubicBezTo>
                    <a:pt x="1482852" y="1625219"/>
                    <a:pt x="1609090" y="1694688"/>
                    <a:pt x="1545971" y="1873631"/>
                  </a:cubicBezTo>
                  <a:cubicBezTo>
                    <a:pt x="1482852" y="2051431"/>
                    <a:pt x="1651889" y="2291080"/>
                    <a:pt x="1233297" y="2685669"/>
                  </a:cubicBezTo>
                  <a:cubicBezTo>
                    <a:pt x="813308" y="3080385"/>
                    <a:pt x="1205611" y="3365373"/>
                    <a:pt x="1254760" y="3457321"/>
                  </a:cubicBezTo>
                  <a:cubicBezTo>
                    <a:pt x="1303909" y="3548126"/>
                    <a:pt x="1628013" y="3850767"/>
                    <a:pt x="1675892" y="4289552"/>
                  </a:cubicBezTo>
                  <a:cubicBezTo>
                    <a:pt x="1732661" y="4815332"/>
                    <a:pt x="1581277" y="5199888"/>
                    <a:pt x="1242060" y="5199888"/>
                  </a:cubicBezTo>
                  <a:cubicBezTo>
                    <a:pt x="901573" y="5199888"/>
                    <a:pt x="712470" y="5042281"/>
                    <a:pt x="712470" y="5042281"/>
                  </a:cubicBezTo>
                  <a:cubicBezTo>
                    <a:pt x="712470" y="5042281"/>
                    <a:pt x="910463" y="4763643"/>
                    <a:pt x="834771" y="4519041"/>
                  </a:cubicBezTo>
                  <a:cubicBezTo>
                    <a:pt x="759079" y="4274439"/>
                    <a:pt x="411099" y="4198747"/>
                    <a:pt x="422402" y="3835527"/>
                  </a:cubicBezTo>
                  <a:cubicBezTo>
                    <a:pt x="434975" y="3471164"/>
                    <a:pt x="654431" y="3331210"/>
                    <a:pt x="668274" y="3047492"/>
                  </a:cubicBezTo>
                  <a:cubicBezTo>
                    <a:pt x="680847" y="2763774"/>
                    <a:pt x="243332" y="2457323"/>
                    <a:pt x="121031" y="1901190"/>
                  </a:cubicBezTo>
                  <a:cubicBezTo>
                    <a:pt x="0" y="1345438"/>
                    <a:pt x="457708" y="1113409"/>
                    <a:pt x="511937" y="572389"/>
                  </a:cubicBezTo>
                  <a:cubicBezTo>
                    <a:pt x="567436" y="31496"/>
                    <a:pt x="999998" y="0"/>
                    <a:pt x="1133602" y="59182"/>
                  </a:cubicBezTo>
                  <a:cubicBezTo>
                    <a:pt x="1264793" y="115951"/>
                    <a:pt x="1750314" y="656844"/>
                    <a:pt x="1750314" y="656844"/>
                  </a:cubicBezTo>
                  <a:close/>
                </a:path>
              </a:pathLst>
            </a:custGeom>
            <a:solidFill>
              <a:srgbClr val="740FA3">
                <a:alpha val="25490"/>
              </a:srgbClr>
            </a:solidFill>
          </p:spPr>
        </p:sp>
      </p:grpSp>
      <p:grpSp>
        <p:nvGrpSpPr>
          <p:cNvPr id="4" name="Group 4"/>
          <p:cNvGrpSpPr/>
          <p:nvPr/>
        </p:nvGrpSpPr>
        <p:grpSpPr>
          <a:xfrm>
            <a:off x="15167942" y="9003320"/>
            <a:ext cx="1761076" cy="1481934"/>
            <a:chOff x="0" y="0"/>
            <a:chExt cx="2348101" cy="1975912"/>
          </a:xfrm>
        </p:grpSpPr>
        <p:sp>
          <p:nvSpPr>
            <p:cNvPr id="5" name="Freeform 5"/>
            <p:cNvSpPr/>
            <p:nvPr/>
          </p:nvSpPr>
          <p:spPr>
            <a:xfrm>
              <a:off x="0" y="0"/>
              <a:ext cx="2347976" cy="1975739"/>
            </a:xfrm>
            <a:custGeom>
              <a:avLst/>
              <a:gdLst/>
              <a:ahLst/>
              <a:cxnLst/>
              <a:rect l="l" t="t" r="r" b="b"/>
              <a:pathLst>
                <a:path w="2347976" h="1975739">
                  <a:moveTo>
                    <a:pt x="1606804" y="0"/>
                  </a:moveTo>
                  <a:cubicBezTo>
                    <a:pt x="1332738" y="0"/>
                    <a:pt x="1117854" y="666242"/>
                    <a:pt x="877189" y="928497"/>
                  </a:cubicBezTo>
                  <a:cubicBezTo>
                    <a:pt x="624967" y="1210564"/>
                    <a:pt x="40640" y="1323594"/>
                    <a:pt x="14097" y="1585722"/>
                  </a:cubicBezTo>
                  <a:cubicBezTo>
                    <a:pt x="0" y="1777746"/>
                    <a:pt x="239014" y="1975739"/>
                    <a:pt x="659638" y="1975739"/>
                  </a:cubicBezTo>
                  <a:cubicBezTo>
                    <a:pt x="930148" y="1975739"/>
                    <a:pt x="1275715" y="1893697"/>
                    <a:pt x="1677416" y="1675384"/>
                  </a:cubicBezTo>
                  <a:cubicBezTo>
                    <a:pt x="1677416" y="1675384"/>
                    <a:pt x="2347976" y="1326769"/>
                    <a:pt x="2347976" y="1140968"/>
                  </a:cubicBezTo>
                  <a:cubicBezTo>
                    <a:pt x="2347976" y="951738"/>
                    <a:pt x="1969643" y="938530"/>
                    <a:pt x="1863217" y="762381"/>
                  </a:cubicBezTo>
                  <a:cubicBezTo>
                    <a:pt x="1760220" y="586486"/>
                    <a:pt x="1979422" y="128397"/>
                    <a:pt x="1670812" y="12192"/>
                  </a:cubicBezTo>
                  <a:cubicBezTo>
                    <a:pt x="1649095" y="3810"/>
                    <a:pt x="1627759" y="0"/>
                    <a:pt x="1606804" y="0"/>
                  </a:cubicBezTo>
                  <a:close/>
                </a:path>
              </a:pathLst>
            </a:custGeom>
            <a:solidFill>
              <a:srgbClr val="740FA3">
                <a:alpha val="25490"/>
              </a:srgbClr>
            </a:solidFill>
          </p:spPr>
        </p:sp>
      </p:grpSp>
      <p:grpSp>
        <p:nvGrpSpPr>
          <p:cNvPr id="6" name="Group 6"/>
          <p:cNvGrpSpPr/>
          <p:nvPr/>
        </p:nvGrpSpPr>
        <p:grpSpPr>
          <a:xfrm rot="-929517">
            <a:off x="16892966" y="8963420"/>
            <a:ext cx="1394522" cy="1561752"/>
            <a:chOff x="0" y="0"/>
            <a:chExt cx="1859363" cy="2082336"/>
          </a:xfrm>
        </p:grpSpPr>
        <p:sp>
          <p:nvSpPr>
            <p:cNvPr id="7" name="Freeform 7"/>
            <p:cNvSpPr/>
            <p:nvPr/>
          </p:nvSpPr>
          <p:spPr>
            <a:xfrm>
              <a:off x="127" y="127"/>
              <a:ext cx="1859153" cy="2082165"/>
            </a:xfrm>
            <a:custGeom>
              <a:avLst/>
              <a:gdLst/>
              <a:ahLst/>
              <a:cxnLst/>
              <a:rect l="l" t="t" r="r" b="b"/>
              <a:pathLst>
                <a:path w="1859153" h="2082165">
                  <a:moveTo>
                    <a:pt x="1309878" y="0"/>
                  </a:moveTo>
                  <a:cubicBezTo>
                    <a:pt x="869823" y="0"/>
                    <a:pt x="583184" y="392811"/>
                    <a:pt x="537972" y="845058"/>
                  </a:cubicBezTo>
                  <a:cubicBezTo>
                    <a:pt x="494157" y="1320800"/>
                    <a:pt x="0" y="1624711"/>
                    <a:pt x="0" y="1624711"/>
                  </a:cubicBezTo>
                  <a:cubicBezTo>
                    <a:pt x="0" y="1624711"/>
                    <a:pt x="1526032" y="2082165"/>
                    <a:pt x="1573657" y="2082165"/>
                  </a:cubicBezTo>
                  <a:cubicBezTo>
                    <a:pt x="1617599" y="2082165"/>
                    <a:pt x="1859153" y="50800"/>
                    <a:pt x="1379728" y="3175"/>
                  </a:cubicBezTo>
                  <a:cubicBezTo>
                    <a:pt x="1355852" y="889"/>
                    <a:pt x="1332611" y="0"/>
                    <a:pt x="1309751" y="0"/>
                  </a:cubicBezTo>
                  <a:close/>
                </a:path>
              </a:pathLst>
            </a:custGeom>
            <a:solidFill>
              <a:srgbClr val="0088D3">
                <a:alpha val="27451"/>
              </a:srgbClr>
            </a:solidFill>
          </p:spPr>
        </p:sp>
      </p:grpSp>
      <p:grpSp>
        <p:nvGrpSpPr>
          <p:cNvPr id="8" name="Group 8"/>
          <p:cNvGrpSpPr/>
          <p:nvPr/>
        </p:nvGrpSpPr>
        <p:grpSpPr>
          <a:xfrm>
            <a:off x="16673208" y="-369678"/>
            <a:ext cx="1614794" cy="3707490"/>
            <a:chOff x="0" y="0"/>
            <a:chExt cx="2153059" cy="4943320"/>
          </a:xfrm>
        </p:grpSpPr>
        <p:sp>
          <p:nvSpPr>
            <p:cNvPr id="9" name="Freeform 9"/>
            <p:cNvSpPr/>
            <p:nvPr/>
          </p:nvSpPr>
          <p:spPr>
            <a:xfrm>
              <a:off x="254" y="254"/>
              <a:ext cx="2152777" cy="4942967"/>
            </a:xfrm>
            <a:custGeom>
              <a:avLst/>
              <a:gdLst/>
              <a:ahLst/>
              <a:cxnLst/>
              <a:rect l="l" t="t" r="r" b="b"/>
              <a:pathLst>
                <a:path w="2152777" h="4942967">
                  <a:moveTo>
                    <a:pt x="496189" y="0"/>
                  </a:moveTo>
                  <a:lnTo>
                    <a:pt x="0" y="156718"/>
                  </a:lnTo>
                  <a:cubicBezTo>
                    <a:pt x="0" y="156718"/>
                    <a:pt x="187960" y="1123442"/>
                    <a:pt x="867410" y="1337691"/>
                  </a:cubicBezTo>
                  <a:cubicBezTo>
                    <a:pt x="1546479" y="1557020"/>
                    <a:pt x="1353185" y="2084832"/>
                    <a:pt x="1274953" y="2706624"/>
                  </a:cubicBezTo>
                  <a:cubicBezTo>
                    <a:pt x="1217422" y="3187319"/>
                    <a:pt x="1426210" y="4754753"/>
                    <a:pt x="2152777" y="4942967"/>
                  </a:cubicBezTo>
                  <a:lnTo>
                    <a:pt x="2152777" y="250698"/>
                  </a:lnTo>
                  <a:lnTo>
                    <a:pt x="496189" y="0"/>
                  </a:lnTo>
                  <a:close/>
                </a:path>
              </a:pathLst>
            </a:custGeom>
            <a:solidFill>
              <a:srgbClr val="00C970">
                <a:alpha val="28627"/>
              </a:srgbClr>
            </a:solidFill>
          </p:spPr>
        </p:sp>
      </p:grpSp>
      <p:grpSp>
        <p:nvGrpSpPr>
          <p:cNvPr id="10" name="Group 10"/>
          <p:cNvGrpSpPr/>
          <p:nvPr/>
        </p:nvGrpSpPr>
        <p:grpSpPr>
          <a:xfrm>
            <a:off x="52446" y="-45756"/>
            <a:ext cx="1347332" cy="2170656"/>
            <a:chOff x="0" y="0"/>
            <a:chExt cx="1796443" cy="2894208"/>
          </a:xfrm>
        </p:grpSpPr>
        <p:sp>
          <p:nvSpPr>
            <p:cNvPr id="11" name="Freeform 11"/>
            <p:cNvSpPr/>
            <p:nvPr/>
          </p:nvSpPr>
          <p:spPr>
            <a:xfrm>
              <a:off x="127" y="127"/>
              <a:ext cx="1796034" cy="2893822"/>
            </a:xfrm>
            <a:custGeom>
              <a:avLst/>
              <a:gdLst/>
              <a:ahLst/>
              <a:cxnLst/>
              <a:rect l="l" t="t" r="r" b="b"/>
              <a:pathLst>
                <a:path w="1796034" h="2893822">
                  <a:moveTo>
                    <a:pt x="1699641" y="0"/>
                  </a:moveTo>
                  <a:lnTo>
                    <a:pt x="0" y="68707"/>
                  </a:lnTo>
                  <a:cubicBezTo>
                    <a:pt x="0" y="68707"/>
                    <a:pt x="718058" y="469138"/>
                    <a:pt x="725297" y="783082"/>
                  </a:cubicBezTo>
                  <a:cubicBezTo>
                    <a:pt x="739775" y="1100582"/>
                    <a:pt x="631317" y="1584071"/>
                    <a:pt x="974217" y="1750060"/>
                  </a:cubicBezTo>
                  <a:cubicBezTo>
                    <a:pt x="1522730" y="2013458"/>
                    <a:pt x="1320546" y="2764028"/>
                    <a:pt x="1443355" y="2864993"/>
                  </a:cubicBezTo>
                  <a:cubicBezTo>
                    <a:pt x="1466596" y="2884805"/>
                    <a:pt x="1489075" y="2893822"/>
                    <a:pt x="1510538" y="2893822"/>
                  </a:cubicBezTo>
                  <a:cubicBezTo>
                    <a:pt x="1688592" y="2893822"/>
                    <a:pt x="1796034" y="2267839"/>
                    <a:pt x="1699514" y="1923288"/>
                  </a:cubicBezTo>
                  <a:cubicBezTo>
                    <a:pt x="1519047" y="1277366"/>
                    <a:pt x="1324229" y="995807"/>
                    <a:pt x="1385443" y="667385"/>
                  </a:cubicBezTo>
                  <a:cubicBezTo>
                    <a:pt x="1443482" y="339217"/>
                    <a:pt x="1699641" y="0"/>
                    <a:pt x="1699641" y="0"/>
                  </a:cubicBezTo>
                  <a:close/>
                </a:path>
              </a:pathLst>
            </a:custGeom>
            <a:solidFill>
              <a:srgbClr val="740FA3">
                <a:alpha val="25490"/>
              </a:srgbClr>
            </a:solidFill>
          </p:spPr>
        </p:sp>
      </p:grpSp>
      <p:grpSp>
        <p:nvGrpSpPr>
          <p:cNvPr id="12" name="Group 12"/>
          <p:cNvGrpSpPr/>
          <p:nvPr/>
        </p:nvGrpSpPr>
        <p:grpSpPr>
          <a:xfrm>
            <a:off x="-139762" y="7229916"/>
            <a:ext cx="1144024" cy="1360942"/>
            <a:chOff x="0" y="0"/>
            <a:chExt cx="1525365" cy="1814589"/>
          </a:xfrm>
        </p:grpSpPr>
        <p:sp>
          <p:nvSpPr>
            <p:cNvPr id="13" name="Freeform 13"/>
            <p:cNvSpPr/>
            <p:nvPr/>
          </p:nvSpPr>
          <p:spPr>
            <a:xfrm>
              <a:off x="127" y="127"/>
              <a:ext cx="1525143" cy="1814449"/>
            </a:xfrm>
            <a:custGeom>
              <a:avLst/>
              <a:gdLst/>
              <a:ahLst/>
              <a:cxnLst/>
              <a:rect l="l" t="t" r="r" b="b"/>
              <a:pathLst>
                <a:path w="1525143" h="1814449">
                  <a:moveTo>
                    <a:pt x="952246" y="0"/>
                  </a:moveTo>
                  <a:cubicBezTo>
                    <a:pt x="927735" y="0"/>
                    <a:pt x="903859" y="6604"/>
                    <a:pt x="881380" y="20574"/>
                  </a:cubicBezTo>
                  <a:cubicBezTo>
                    <a:pt x="632968" y="178689"/>
                    <a:pt x="966597" y="773176"/>
                    <a:pt x="547751" y="926211"/>
                  </a:cubicBezTo>
                  <a:cubicBezTo>
                    <a:pt x="131445" y="1084199"/>
                    <a:pt x="25908" y="1535684"/>
                    <a:pt x="25908" y="1535684"/>
                  </a:cubicBezTo>
                  <a:cubicBezTo>
                    <a:pt x="0" y="1698625"/>
                    <a:pt x="73279" y="1814449"/>
                    <a:pt x="175387" y="1814449"/>
                  </a:cubicBezTo>
                  <a:cubicBezTo>
                    <a:pt x="260477" y="1814449"/>
                    <a:pt x="365506" y="1733931"/>
                    <a:pt x="449961" y="1533271"/>
                  </a:cubicBezTo>
                  <a:cubicBezTo>
                    <a:pt x="643001" y="1094232"/>
                    <a:pt x="1297813" y="1272413"/>
                    <a:pt x="1415669" y="948817"/>
                  </a:cubicBezTo>
                  <a:cubicBezTo>
                    <a:pt x="1525143" y="659003"/>
                    <a:pt x="1199007" y="0"/>
                    <a:pt x="952246" y="0"/>
                  </a:cubicBezTo>
                  <a:close/>
                </a:path>
              </a:pathLst>
            </a:custGeom>
            <a:solidFill>
              <a:srgbClr val="08214A">
                <a:alpha val="34902"/>
              </a:srgbClr>
            </a:solidFill>
          </p:spPr>
        </p:sp>
      </p:grpSp>
      <p:grpSp>
        <p:nvGrpSpPr>
          <p:cNvPr id="14" name="Group 14"/>
          <p:cNvGrpSpPr/>
          <p:nvPr/>
        </p:nvGrpSpPr>
        <p:grpSpPr>
          <a:xfrm>
            <a:off x="-62750" y="8923680"/>
            <a:ext cx="1404392" cy="1436462"/>
            <a:chOff x="0" y="0"/>
            <a:chExt cx="1872523" cy="1915283"/>
          </a:xfrm>
        </p:grpSpPr>
        <p:sp>
          <p:nvSpPr>
            <p:cNvPr id="15" name="Freeform 15"/>
            <p:cNvSpPr/>
            <p:nvPr/>
          </p:nvSpPr>
          <p:spPr>
            <a:xfrm>
              <a:off x="0" y="0"/>
              <a:ext cx="1872488" cy="1915287"/>
            </a:xfrm>
            <a:custGeom>
              <a:avLst/>
              <a:gdLst/>
              <a:ahLst/>
              <a:cxnLst/>
              <a:rect l="l" t="t" r="r" b="b"/>
              <a:pathLst>
                <a:path w="1872488" h="1915287">
                  <a:moveTo>
                    <a:pt x="1519809" y="0"/>
                  </a:moveTo>
                  <a:cubicBezTo>
                    <a:pt x="1304925" y="0"/>
                    <a:pt x="1026541" y="314325"/>
                    <a:pt x="838073" y="314325"/>
                  </a:cubicBezTo>
                  <a:cubicBezTo>
                    <a:pt x="603885" y="314325"/>
                    <a:pt x="417957" y="37211"/>
                    <a:pt x="83058" y="37211"/>
                  </a:cubicBezTo>
                  <a:cubicBezTo>
                    <a:pt x="56388" y="37211"/>
                    <a:pt x="28829" y="38862"/>
                    <a:pt x="0" y="42672"/>
                  </a:cubicBezTo>
                  <a:lnTo>
                    <a:pt x="0" y="1915287"/>
                  </a:lnTo>
                  <a:lnTo>
                    <a:pt x="1362202" y="1915287"/>
                  </a:lnTo>
                  <a:lnTo>
                    <a:pt x="1362202" y="1910461"/>
                  </a:lnTo>
                  <a:cubicBezTo>
                    <a:pt x="1362202" y="1910461"/>
                    <a:pt x="1142238" y="1550162"/>
                    <a:pt x="1198372" y="1259840"/>
                  </a:cubicBezTo>
                  <a:cubicBezTo>
                    <a:pt x="1254506" y="974344"/>
                    <a:pt x="1872488" y="389128"/>
                    <a:pt x="1699260" y="113030"/>
                  </a:cubicBezTo>
                  <a:cubicBezTo>
                    <a:pt x="1648968" y="31242"/>
                    <a:pt x="1587500" y="0"/>
                    <a:pt x="1519809" y="0"/>
                  </a:cubicBezTo>
                  <a:close/>
                </a:path>
              </a:pathLst>
            </a:custGeom>
            <a:solidFill>
              <a:srgbClr val="740FA3">
                <a:alpha val="25490"/>
              </a:srgbClr>
            </a:solidFill>
          </p:spPr>
        </p:sp>
      </p:grpSp>
      <p:grpSp>
        <p:nvGrpSpPr>
          <p:cNvPr id="16" name="Group 16"/>
          <p:cNvGrpSpPr/>
          <p:nvPr/>
        </p:nvGrpSpPr>
        <p:grpSpPr>
          <a:xfrm>
            <a:off x="-48362" y="-45796"/>
            <a:ext cx="1404434" cy="5951312"/>
            <a:chOff x="0" y="0"/>
            <a:chExt cx="1872579" cy="7935083"/>
          </a:xfrm>
        </p:grpSpPr>
        <p:sp>
          <p:nvSpPr>
            <p:cNvPr id="17" name="Freeform 17"/>
            <p:cNvSpPr/>
            <p:nvPr/>
          </p:nvSpPr>
          <p:spPr>
            <a:xfrm>
              <a:off x="0" y="0"/>
              <a:ext cx="1872361" cy="7934833"/>
            </a:xfrm>
            <a:custGeom>
              <a:avLst/>
              <a:gdLst/>
              <a:ahLst/>
              <a:cxnLst/>
              <a:rect l="l" t="t" r="r" b="b"/>
              <a:pathLst>
                <a:path w="1872361" h="7934833">
                  <a:moveTo>
                    <a:pt x="0" y="0"/>
                  </a:moveTo>
                  <a:lnTo>
                    <a:pt x="0" y="7934833"/>
                  </a:lnTo>
                  <a:lnTo>
                    <a:pt x="7620" y="7934833"/>
                  </a:lnTo>
                  <a:cubicBezTo>
                    <a:pt x="7620" y="7934833"/>
                    <a:pt x="19177" y="6682867"/>
                    <a:pt x="643255" y="6108192"/>
                  </a:cubicBezTo>
                  <a:cubicBezTo>
                    <a:pt x="1271143" y="5529707"/>
                    <a:pt x="1872361" y="5544947"/>
                    <a:pt x="1693545" y="4878832"/>
                  </a:cubicBezTo>
                  <a:cubicBezTo>
                    <a:pt x="1518539" y="4216654"/>
                    <a:pt x="921004" y="4266184"/>
                    <a:pt x="704088" y="3740912"/>
                  </a:cubicBezTo>
                  <a:cubicBezTo>
                    <a:pt x="490855" y="3215894"/>
                    <a:pt x="719328" y="3105404"/>
                    <a:pt x="483362" y="2675382"/>
                  </a:cubicBezTo>
                  <a:cubicBezTo>
                    <a:pt x="243713" y="2252853"/>
                    <a:pt x="190373" y="1609852"/>
                    <a:pt x="506349" y="1111250"/>
                  </a:cubicBezTo>
                  <a:cubicBezTo>
                    <a:pt x="818134" y="612775"/>
                    <a:pt x="704088" y="106680"/>
                    <a:pt x="590042" y="0"/>
                  </a:cubicBezTo>
                  <a:close/>
                </a:path>
              </a:pathLst>
            </a:custGeom>
            <a:solidFill>
              <a:srgbClr val="00C970">
                <a:alpha val="28627"/>
              </a:srgbClr>
            </a:solidFill>
          </p:spPr>
        </p:sp>
      </p:grpSp>
      <p:grpSp>
        <p:nvGrpSpPr>
          <p:cNvPr id="18" name="Group 18"/>
          <p:cNvGrpSpPr/>
          <p:nvPr/>
        </p:nvGrpSpPr>
        <p:grpSpPr>
          <a:xfrm>
            <a:off x="-1341621" y="-1419383"/>
            <a:ext cx="2881650" cy="2881650"/>
            <a:chOff x="0" y="0"/>
            <a:chExt cx="3842200" cy="3842200"/>
          </a:xfrm>
        </p:grpSpPr>
        <p:sp>
          <p:nvSpPr>
            <p:cNvPr id="19" name="Freeform 19"/>
            <p:cNvSpPr/>
            <p:nvPr/>
          </p:nvSpPr>
          <p:spPr>
            <a:xfrm>
              <a:off x="0" y="0"/>
              <a:ext cx="3842258" cy="3842258"/>
            </a:xfrm>
            <a:custGeom>
              <a:avLst/>
              <a:gdLst/>
              <a:ahLst/>
              <a:cxnLst/>
              <a:rect l="l" t="t" r="r" b="b"/>
              <a:pathLst>
                <a:path w="3842258" h="3842258">
                  <a:moveTo>
                    <a:pt x="0" y="1921129"/>
                  </a:moveTo>
                  <a:cubicBezTo>
                    <a:pt x="0" y="860044"/>
                    <a:pt x="860044" y="0"/>
                    <a:pt x="1921129" y="0"/>
                  </a:cubicBezTo>
                  <a:lnTo>
                    <a:pt x="1921129" y="12700"/>
                  </a:lnTo>
                  <a:lnTo>
                    <a:pt x="1921129" y="0"/>
                  </a:lnTo>
                  <a:cubicBezTo>
                    <a:pt x="2982087" y="0"/>
                    <a:pt x="3842258" y="860044"/>
                    <a:pt x="3842258" y="1921129"/>
                  </a:cubicBezTo>
                  <a:lnTo>
                    <a:pt x="3829558" y="1921129"/>
                  </a:lnTo>
                  <a:lnTo>
                    <a:pt x="3842258" y="1921129"/>
                  </a:lnTo>
                  <a:cubicBezTo>
                    <a:pt x="3842258" y="2982087"/>
                    <a:pt x="2982214" y="3842258"/>
                    <a:pt x="1921129" y="3842258"/>
                  </a:cubicBezTo>
                  <a:lnTo>
                    <a:pt x="1921129" y="3829558"/>
                  </a:lnTo>
                  <a:lnTo>
                    <a:pt x="1921129" y="3842258"/>
                  </a:lnTo>
                  <a:cubicBezTo>
                    <a:pt x="860044" y="3842258"/>
                    <a:pt x="0" y="2982087"/>
                    <a:pt x="0" y="1921129"/>
                  </a:cubicBezTo>
                  <a:lnTo>
                    <a:pt x="12700" y="1921129"/>
                  </a:lnTo>
                  <a:lnTo>
                    <a:pt x="25400" y="1921129"/>
                  </a:lnTo>
                  <a:lnTo>
                    <a:pt x="12700" y="1921129"/>
                  </a:lnTo>
                  <a:lnTo>
                    <a:pt x="0" y="1921129"/>
                  </a:lnTo>
                  <a:moveTo>
                    <a:pt x="25400" y="1921129"/>
                  </a:moveTo>
                  <a:cubicBezTo>
                    <a:pt x="25400" y="1928114"/>
                    <a:pt x="19685" y="1933829"/>
                    <a:pt x="12700" y="1933829"/>
                  </a:cubicBezTo>
                  <a:cubicBezTo>
                    <a:pt x="5715" y="1933829"/>
                    <a:pt x="0" y="1928114"/>
                    <a:pt x="0" y="1921129"/>
                  </a:cubicBezTo>
                  <a:cubicBezTo>
                    <a:pt x="0" y="1914144"/>
                    <a:pt x="5715" y="1908429"/>
                    <a:pt x="12700" y="1908429"/>
                  </a:cubicBezTo>
                  <a:cubicBezTo>
                    <a:pt x="19685" y="1908429"/>
                    <a:pt x="25400" y="1914144"/>
                    <a:pt x="25400" y="1921129"/>
                  </a:cubicBezTo>
                  <a:cubicBezTo>
                    <a:pt x="25400" y="2968117"/>
                    <a:pt x="874141" y="3816858"/>
                    <a:pt x="1921129" y="3816858"/>
                  </a:cubicBezTo>
                  <a:cubicBezTo>
                    <a:pt x="2968117" y="3816858"/>
                    <a:pt x="3816858" y="2968117"/>
                    <a:pt x="3816858" y="1921129"/>
                  </a:cubicBezTo>
                  <a:cubicBezTo>
                    <a:pt x="3816858" y="874141"/>
                    <a:pt x="2968117" y="25400"/>
                    <a:pt x="1921129" y="25400"/>
                  </a:cubicBezTo>
                  <a:lnTo>
                    <a:pt x="1921129" y="12700"/>
                  </a:lnTo>
                  <a:lnTo>
                    <a:pt x="1921129" y="25400"/>
                  </a:lnTo>
                  <a:cubicBezTo>
                    <a:pt x="874141" y="25400"/>
                    <a:pt x="25400" y="874141"/>
                    <a:pt x="25400" y="1921129"/>
                  </a:cubicBezTo>
                  <a:close/>
                </a:path>
              </a:pathLst>
            </a:custGeom>
            <a:solidFill>
              <a:srgbClr val="FFFFFF"/>
            </a:solidFill>
          </p:spPr>
        </p:sp>
      </p:grpSp>
      <p:grpSp>
        <p:nvGrpSpPr>
          <p:cNvPr id="20" name="Group 20"/>
          <p:cNvGrpSpPr/>
          <p:nvPr/>
        </p:nvGrpSpPr>
        <p:grpSpPr>
          <a:xfrm>
            <a:off x="-1785901" y="-1863661"/>
            <a:ext cx="3770250" cy="3770250"/>
            <a:chOff x="0" y="0"/>
            <a:chExt cx="5027000" cy="5027000"/>
          </a:xfrm>
        </p:grpSpPr>
        <p:sp>
          <p:nvSpPr>
            <p:cNvPr id="21" name="Freeform 21"/>
            <p:cNvSpPr/>
            <p:nvPr/>
          </p:nvSpPr>
          <p:spPr>
            <a:xfrm>
              <a:off x="0" y="0"/>
              <a:ext cx="5026914" cy="5027041"/>
            </a:xfrm>
            <a:custGeom>
              <a:avLst/>
              <a:gdLst/>
              <a:ahLst/>
              <a:cxnLst/>
              <a:rect l="l" t="t" r="r" b="b"/>
              <a:pathLst>
                <a:path w="5026914" h="5027041">
                  <a:moveTo>
                    <a:pt x="0" y="2513457"/>
                  </a:moveTo>
                  <a:cubicBezTo>
                    <a:pt x="0" y="1125347"/>
                    <a:pt x="1125347" y="0"/>
                    <a:pt x="2513457" y="0"/>
                  </a:cubicBezTo>
                  <a:lnTo>
                    <a:pt x="2513457" y="12700"/>
                  </a:lnTo>
                  <a:lnTo>
                    <a:pt x="2513457" y="0"/>
                  </a:lnTo>
                  <a:cubicBezTo>
                    <a:pt x="3901567" y="0"/>
                    <a:pt x="5026914" y="1125347"/>
                    <a:pt x="5026914" y="2513457"/>
                  </a:cubicBezTo>
                  <a:lnTo>
                    <a:pt x="5014214" y="2513457"/>
                  </a:lnTo>
                  <a:lnTo>
                    <a:pt x="5026914" y="2513457"/>
                  </a:lnTo>
                  <a:cubicBezTo>
                    <a:pt x="5026914" y="3901567"/>
                    <a:pt x="3901567" y="5026914"/>
                    <a:pt x="2513457" y="5026914"/>
                  </a:cubicBezTo>
                  <a:lnTo>
                    <a:pt x="2513457" y="5014214"/>
                  </a:lnTo>
                  <a:lnTo>
                    <a:pt x="2513457" y="5026914"/>
                  </a:lnTo>
                  <a:cubicBezTo>
                    <a:pt x="1125347" y="5027041"/>
                    <a:pt x="0" y="3901694"/>
                    <a:pt x="0" y="2513457"/>
                  </a:cubicBezTo>
                  <a:lnTo>
                    <a:pt x="12700" y="2513457"/>
                  </a:lnTo>
                  <a:lnTo>
                    <a:pt x="25400" y="2513457"/>
                  </a:lnTo>
                  <a:lnTo>
                    <a:pt x="12700" y="2513457"/>
                  </a:lnTo>
                  <a:lnTo>
                    <a:pt x="0" y="2513457"/>
                  </a:lnTo>
                  <a:moveTo>
                    <a:pt x="25400" y="2513457"/>
                  </a:moveTo>
                  <a:cubicBezTo>
                    <a:pt x="25400" y="2520442"/>
                    <a:pt x="19685" y="2526157"/>
                    <a:pt x="12700" y="2526157"/>
                  </a:cubicBezTo>
                  <a:cubicBezTo>
                    <a:pt x="5715" y="2526157"/>
                    <a:pt x="0" y="2520442"/>
                    <a:pt x="0" y="2513457"/>
                  </a:cubicBezTo>
                  <a:cubicBezTo>
                    <a:pt x="0" y="2506472"/>
                    <a:pt x="5715" y="2500757"/>
                    <a:pt x="12700" y="2500757"/>
                  </a:cubicBezTo>
                  <a:cubicBezTo>
                    <a:pt x="19685" y="2500757"/>
                    <a:pt x="25400" y="2506472"/>
                    <a:pt x="25400" y="2513457"/>
                  </a:cubicBezTo>
                  <a:cubicBezTo>
                    <a:pt x="25400" y="3887597"/>
                    <a:pt x="1139317" y="5001514"/>
                    <a:pt x="2513457" y="5001514"/>
                  </a:cubicBezTo>
                  <a:cubicBezTo>
                    <a:pt x="3887597" y="5001514"/>
                    <a:pt x="5001514" y="3887597"/>
                    <a:pt x="5001514" y="2513457"/>
                  </a:cubicBezTo>
                  <a:cubicBezTo>
                    <a:pt x="5001514" y="1139317"/>
                    <a:pt x="3887597" y="25400"/>
                    <a:pt x="2513457" y="25400"/>
                  </a:cubicBezTo>
                  <a:lnTo>
                    <a:pt x="2513457" y="12700"/>
                  </a:lnTo>
                  <a:lnTo>
                    <a:pt x="2513457" y="25400"/>
                  </a:lnTo>
                  <a:cubicBezTo>
                    <a:pt x="1139317" y="25400"/>
                    <a:pt x="25400" y="1139317"/>
                    <a:pt x="25400" y="2513457"/>
                  </a:cubicBezTo>
                  <a:close/>
                </a:path>
              </a:pathLst>
            </a:custGeom>
            <a:solidFill>
              <a:srgbClr val="FFFFFF"/>
            </a:solidFill>
          </p:spPr>
        </p:sp>
      </p:grpSp>
      <p:grpSp>
        <p:nvGrpSpPr>
          <p:cNvPr id="22" name="Group 22"/>
          <p:cNvGrpSpPr/>
          <p:nvPr/>
        </p:nvGrpSpPr>
        <p:grpSpPr>
          <a:xfrm>
            <a:off x="-2184661" y="-2262421"/>
            <a:ext cx="4567650" cy="4567650"/>
            <a:chOff x="0" y="0"/>
            <a:chExt cx="6090200" cy="6090200"/>
          </a:xfrm>
        </p:grpSpPr>
        <p:sp>
          <p:nvSpPr>
            <p:cNvPr id="23" name="Freeform 23"/>
            <p:cNvSpPr/>
            <p:nvPr/>
          </p:nvSpPr>
          <p:spPr>
            <a:xfrm>
              <a:off x="0" y="0"/>
              <a:ext cx="6090158" cy="6090158"/>
            </a:xfrm>
            <a:custGeom>
              <a:avLst/>
              <a:gdLst/>
              <a:ahLst/>
              <a:cxnLst/>
              <a:rect l="l" t="t" r="r" b="b"/>
              <a:pathLst>
                <a:path w="6090158" h="6090158">
                  <a:moveTo>
                    <a:pt x="0" y="3045079"/>
                  </a:moveTo>
                  <a:cubicBezTo>
                    <a:pt x="0" y="1363345"/>
                    <a:pt x="1363345" y="0"/>
                    <a:pt x="3045079" y="0"/>
                  </a:cubicBezTo>
                  <a:lnTo>
                    <a:pt x="3045079" y="12700"/>
                  </a:lnTo>
                  <a:lnTo>
                    <a:pt x="3045079" y="0"/>
                  </a:lnTo>
                  <a:cubicBezTo>
                    <a:pt x="4726813" y="0"/>
                    <a:pt x="6090158" y="1363345"/>
                    <a:pt x="6090158" y="3045079"/>
                  </a:cubicBezTo>
                  <a:cubicBezTo>
                    <a:pt x="6090158" y="4726813"/>
                    <a:pt x="4726813" y="6090158"/>
                    <a:pt x="3045079" y="6090158"/>
                  </a:cubicBezTo>
                  <a:lnTo>
                    <a:pt x="3045079" y="6077458"/>
                  </a:lnTo>
                  <a:lnTo>
                    <a:pt x="3045079" y="6090158"/>
                  </a:lnTo>
                  <a:cubicBezTo>
                    <a:pt x="1363345" y="6090158"/>
                    <a:pt x="0" y="4726813"/>
                    <a:pt x="0" y="3045079"/>
                  </a:cubicBezTo>
                  <a:lnTo>
                    <a:pt x="12700" y="3045079"/>
                  </a:lnTo>
                  <a:lnTo>
                    <a:pt x="23368" y="3051937"/>
                  </a:lnTo>
                  <a:cubicBezTo>
                    <a:pt x="20320" y="3056636"/>
                    <a:pt x="14478" y="3058795"/>
                    <a:pt x="9144" y="3057271"/>
                  </a:cubicBezTo>
                  <a:cubicBezTo>
                    <a:pt x="3810" y="3055747"/>
                    <a:pt x="0" y="3050667"/>
                    <a:pt x="0" y="3045079"/>
                  </a:cubicBezTo>
                  <a:moveTo>
                    <a:pt x="25400" y="3045079"/>
                  </a:moveTo>
                  <a:lnTo>
                    <a:pt x="12700" y="3045079"/>
                  </a:lnTo>
                  <a:lnTo>
                    <a:pt x="2032" y="3038221"/>
                  </a:lnTo>
                  <a:cubicBezTo>
                    <a:pt x="5080" y="3033522"/>
                    <a:pt x="10922" y="3031363"/>
                    <a:pt x="16256" y="3032887"/>
                  </a:cubicBezTo>
                  <a:cubicBezTo>
                    <a:pt x="21590" y="3034411"/>
                    <a:pt x="25400" y="3039491"/>
                    <a:pt x="25400" y="3045079"/>
                  </a:cubicBezTo>
                  <a:cubicBezTo>
                    <a:pt x="25400" y="4712843"/>
                    <a:pt x="1377315" y="6064758"/>
                    <a:pt x="3045079" y="6064758"/>
                  </a:cubicBezTo>
                  <a:cubicBezTo>
                    <a:pt x="4712843" y="6064758"/>
                    <a:pt x="6064758" y="4712843"/>
                    <a:pt x="6064758" y="3045079"/>
                  </a:cubicBezTo>
                  <a:lnTo>
                    <a:pt x="6077458" y="3045079"/>
                  </a:lnTo>
                  <a:lnTo>
                    <a:pt x="6064758" y="3045079"/>
                  </a:lnTo>
                  <a:cubicBezTo>
                    <a:pt x="6064758" y="1377315"/>
                    <a:pt x="4712843" y="25400"/>
                    <a:pt x="3045079" y="25400"/>
                  </a:cubicBezTo>
                  <a:lnTo>
                    <a:pt x="3045079" y="12700"/>
                  </a:lnTo>
                  <a:lnTo>
                    <a:pt x="3045079" y="25400"/>
                  </a:lnTo>
                  <a:cubicBezTo>
                    <a:pt x="1377315" y="25400"/>
                    <a:pt x="25400" y="1377315"/>
                    <a:pt x="25400" y="3045079"/>
                  </a:cubicBezTo>
                  <a:close/>
                </a:path>
              </a:pathLst>
            </a:custGeom>
            <a:solidFill>
              <a:srgbClr val="FFFFFF"/>
            </a:solidFill>
          </p:spPr>
        </p:sp>
      </p:grpSp>
      <p:grpSp>
        <p:nvGrpSpPr>
          <p:cNvPr id="24" name="Group 24"/>
          <p:cNvGrpSpPr/>
          <p:nvPr/>
        </p:nvGrpSpPr>
        <p:grpSpPr>
          <a:xfrm>
            <a:off x="-934875" y="-959175"/>
            <a:ext cx="2068050" cy="2068050"/>
            <a:chOff x="0" y="0"/>
            <a:chExt cx="2757400" cy="2757400"/>
          </a:xfrm>
        </p:grpSpPr>
        <p:sp>
          <p:nvSpPr>
            <p:cNvPr id="25" name="Freeform 25"/>
            <p:cNvSpPr/>
            <p:nvPr/>
          </p:nvSpPr>
          <p:spPr>
            <a:xfrm>
              <a:off x="0" y="0"/>
              <a:ext cx="2757424" cy="2757424"/>
            </a:xfrm>
            <a:custGeom>
              <a:avLst/>
              <a:gdLst/>
              <a:ahLst/>
              <a:cxnLst/>
              <a:rect l="l" t="t" r="r" b="b"/>
              <a:pathLst>
                <a:path w="2757424" h="2757424">
                  <a:moveTo>
                    <a:pt x="0" y="1378712"/>
                  </a:moveTo>
                  <a:cubicBezTo>
                    <a:pt x="0" y="617220"/>
                    <a:pt x="617220" y="0"/>
                    <a:pt x="1378712" y="0"/>
                  </a:cubicBezTo>
                  <a:lnTo>
                    <a:pt x="1378712" y="12700"/>
                  </a:lnTo>
                  <a:lnTo>
                    <a:pt x="1378712" y="0"/>
                  </a:lnTo>
                  <a:cubicBezTo>
                    <a:pt x="2140204" y="0"/>
                    <a:pt x="2757424" y="617220"/>
                    <a:pt x="2757424" y="1378712"/>
                  </a:cubicBezTo>
                  <a:lnTo>
                    <a:pt x="2744724" y="1378712"/>
                  </a:lnTo>
                  <a:lnTo>
                    <a:pt x="2757424" y="1378712"/>
                  </a:lnTo>
                  <a:cubicBezTo>
                    <a:pt x="2757424" y="2140204"/>
                    <a:pt x="2140204" y="2757424"/>
                    <a:pt x="1378712" y="2757424"/>
                  </a:cubicBezTo>
                  <a:lnTo>
                    <a:pt x="1378712" y="2744724"/>
                  </a:lnTo>
                  <a:lnTo>
                    <a:pt x="1378712" y="2757424"/>
                  </a:lnTo>
                  <a:cubicBezTo>
                    <a:pt x="617220" y="2757424"/>
                    <a:pt x="0" y="2140077"/>
                    <a:pt x="0" y="1378712"/>
                  </a:cubicBezTo>
                  <a:lnTo>
                    <a:pt x="12700" y="1378712"/>
                  </a:lnTo>
                  <a:lnTo>
                    <a:pt x="25400" y="1378712"/>
                  </a:lnTo>
                  <a:lnTo>
                    <a:pt x="12700" y="1378712"/>
                  </a:lnTo>
                  <a:lnTo>
                    <a:pt x="0" y="1378712"/>
                  </a:lnTo>
                  <a:moveTo>
                    <a:pt x="25400" y="1378712"/>
                  </a:moveTo>
                  <a:cubicBezTo>
                    <a:pt x="25400" y="1385697"/>
                    <a:pt x="19685" y="1391412"/>
                    <a:pt x="12700" y="1391412"/>
                  </a:cubicBezTo>
                  <a:cubicBezTo>
                    <a:pt x="5715" y="1391412"/>
                    <a:pt x="0" y="1385697"/>
                    <a:pt x="0" y="1378712"/>
                  </a:cubicBezTo>
                  <a:cubicBezTo>
                    <a:pt x="0" y="1371727"/>
                    <a:pt x="5715" y="1366012"/>
                    <a:pt x="12700" y="1366012"/>
                  </a:cubicBezTo>
                  <a:cubicBezTo>
                    <a:pt x="19685" y="1366012"/>
                    <a:pt x="25400" y="1371727"/>
                    <a:pt x="25400" y="1378712"/>
                  </a:cubicBezTo>
                  <a:cubicBezTo>
                    <a:pt x="25400" y="2126107"/>
                    <a:pt x="631317" y="2732024"/>
                    <a:pt x="1378712" y="2732024"/>
                  </a:cubicBezTo>
                  <a:cubicBezTo>
                    <a:pt x="2126107" y="2732024"/>
                    <a:pt x="2732024" y="2126107"/>
                    <a:pt x="2732024" y="1378712"/>
                  </a:cubicBezTo>
                  <a:cubicBezTo>
                    <a:pt x="2732024" y="631317"/>
                    <a:pt x="2126107" y="25400"/>
                    <a:pt x="1378712" y="25400"/>
                  </a:cubicBezTo>
                  <a:lnTo>
                    <a:pt x="1378712" y="12700"/>
                  </a:lnTo>
                  <a:lnTo>
                    <a:pt x="1378712" y="25400"/>
                  </a:lnTo>
                  <a:cubicBezTo>
                    <a:pt x="631317" y="25400"/>
                    <a:pt x="25400" y="631317"/>
                    <a:pt x="25400" y="1378712"/>
                  </a:cubicBezTo>
                  <a:close/>
                </a:path>
              </a:pathLst>
            </a:custGeom>
            <a:solidFill>
              <a:srgbClr val="FFFFFF"/>
            </a:solidFill>
          </p:spPr>
        </p:sp>
      </p:grpSp>
      <p:grpSp>
        <p:nvGrpSpPr>
          <p:cNvPr id="26" name="Group 26"/>
          <p:cNvGrpSpPr/>
          <p:nvPr/>
        </p:nvGrpSpPr>
        <p:grpSpPr>
          <a:xfrm>
            <a:off x="16834279" y="8843467"/>
            <a:ext cx="2881650" cy="2881650"/>
            <a:chOff x="0" y="0"/>
            <a:chExt cx="3842200" cy="3842200"/>
          </a:xfrm>
        </p:grpSpPr>
        <p:sp>
          <p:nvSpPr>
            <p:cNvPr id="27" name="Freeform 27"/>
            <p:cNvSpPr/>
            <p:nvPr/>
          </p:nvSpPr>
          <p:spPr>
            <a:xfrm>
              <a:off x="0" y="0"/>
              <a:ext cx="3842258" cy="3842258"/>
            </a:xfrm>
            <a:custGeom>
              <a:avLst/>
              <a:gdLst/>
              <a:ahLst/>
              <a:cxnLst/>
              <a:rect l="l" t="t" r="r" b="b"/>
              <a:pathLst>
                <a:path w="3842258" h="3842258">
                  <a:moveTo>
                    <a:pt x="0" y="1921129"/>
                  </a:moveTo>
                  <a:cubicBezTo>
                    <a:pt x="0" y="860044"/>
                    <a:pt x="860044" y="0"/>
                    <a:pt x="1921129" y="0"/>
                  </a:cubicBezTo>
                  <a:lnTo>
                    <a:pt x="1921129" y="12700"/>
                  </a:lnTo>
                  <a:lnTo>
                    <a:pt x="1921129" y="0"/>
                  </a:lnTo>
                  <a:cubicBezTo>
                    <a:pt x="2982087" y="0"/>
                    <a:pt x="3842258" y="860044"/>
                    <a:pt x="3842258" y="1921129"/>
                  </a:cubicBezTo>
                  <a:lnTo>
                    <a:pt x="3829558" y="1921129"/>
                  </a:lnTo>
                  <a:lnTo>
                    <a:pt x="3842258" y="1921129"/>
                  </a:lnTo>
                  <a:cubicBezTo>
                    <a:pt x="3842258" y="2982087"/>
                    <a:pt x="2982214" y="3842258"/>
                    <a:pt x="1921129" y="3842258"/>
                  </a:cubicBezTo>
                  <a:lnTo>
                    <a:pt x="1921129" y="3829558"/>
                  </a:lnTo>
                  <a:lnTo>
                    <a:pt x="1921129" y="3842258"/>
                  </a:lnTo>
                  <a:cubicBezTo>
                    <a:pt x="860044" y="3842258"/>
                    <a:pt x="0" y="2982087"/>
                    <a:pt x="0" y="1921129"/>
                  </a:cubicBezTo>
                  <a:lnTo>
                    <a:pt x="12700" y="1921129"/>
                  </a:lnTo>
                  <a:lnTo>
                    <a:pt x="25400" y="1921129"/>
                  </a:lnTo>
                  <a:lnTo>
                    <a:pt x="12700" y="1921129"/>
                  </a:lnTo>
                  <a:lnTo>
                    <a:pt x="0" y="1921129"/>
                  </a:lnTo>
                  <a:moveTo>
                    <a:pt x="25400" y="1921129"/>
                  </a:moveTo>
                  <a:cubicBezTo>
                    <a:pt x="25400" y="1928114"/>
                    <a:pt x="19685" y="1933829"/>
                    <a:pt x="12700" y="1933829"/>
                  </a:cubicBezTo>
                  <a:cubicBezTo>
                    <a:pt x="5715" y="1933829"/>
                    <a:pt x="0" y="1928114"/>
                    <a:pt x="0" y="1921129"/>
                  </a:cubicBezTo>
                  <a:cubicBezTo>
                    <a:pt x="0" y="1914144"/>
                    <a:pt x="5715" y="1908429"/>
                    <a:pt x="12700" y="1908429"/>
                  </a:cubicBezTo>
                  <a:cubicBezTo>
                    <a:pt x="19685" y="1908429"/>
                    <a:pt x="25400" y="1914144"/>
                    <a:pt x="25400" y="1921129"/>
                  </a:cubicBezTo>
                  <a:cubicBezTo>
                    <a:pt x="25400" y="2968117"/>
                    <a:pt x="874141" y="3816858"/>
                    <a:pt x="1921129" y="3816858"/>
                  </a:cubicBezTo>
                  <a:cubicBezTo>
                    <a:pt x="2968117" y="3816858"/>
                    <a:pt x="3816858" y="2968117"/>
                    <a:pt x="3816858" y="1921129"/>
                  </a:cubicBezTo>
                  <a:cubicBezTo>
                    <a:pt x="3816858" y="874141"/>
                    <a:pt x="2968117" y="25400"/>
                    <a:pt x="1921129" y="25400"/>
                  </a:cubicBezTo>
                  <a:lnTo>
                    <a:pt x="1921129" y="12700"/>
                  </a:lnTo>
                  <a:lnTo>
                    <a:pt x="1921129" y="25400"/>
                  </a:lnTo>
                  <a:cubicBezTo>
                    <a:pt x="874141" y="25400"/>
                    <a:pt x="25400" y="874141"/>
                    <a:pt x="25400" y="1921129"/>
                  </a:cubicBezTo>
                  <a:close/>
                </a:path>
              </a:pathLst>
            </a:custGeom>
            <a:solidFill>
              <a:srgbClr val="FFFFFF"/>
            </a:solidFill>
          </p:spPr>
        </p:sp>
      </p:grpSp>
      <p:grpSp>
        <p:nvGrpSpPr>
          <p:cNvPr id="28" name="Group 28"/>
          <p:cNvGrpSpPr/>
          <p:nvPr/>
        </p:nvGrpSpPr>
        <p:grpSpPr>
          <a:xfrm>
            <a:off x="16389999" y="8399189"/>
            <a:ext cx="3770250" cy="3770250"/>
            <a:chOff x="0" y="0"/>
            <a:chExt cx="5027000" cy="5027000"/>
          </a:xfrm>
        </p:grpSpPr>
        <p:sp>
          <p:nvSpPr>
            <p:cNvPr id="29" name="Freeform 29"/>
            <p:cNvSpPr/>
            <p:nvPr/>
          </p:nvSpPr>
          <p:spPr>
            <a:xfrm>
              <a:off x="0" y="0"/>
              <a:ext cx="5026914" cy="5027041"/>
            </a:xfrm>
            <a:custGeom>
              <a:avLst/>
              <a:gdLst/>
              <a:ahLst/>
              <a:cxnLst/>
              <a:rect l="l" t="t" r="r" b="b"/>
              <a:pathLst>
                <a:path w="5026914" h="5027041">
                  <a:moveTo>
                    <a:pt x="0" y="2513457"/>
                  </a:moveTo>
                  <a:cubicBezTo>
                    <a:pt x="0" y="1125347"/>
                    <a:pt x="1125347" y="0"/>
                    <a:pt x="2513457" y="0"/>
                  </a:cubicBezTo>
                  <a:lnTo>
                    <a:pt x="2513457" y="12700"/>
                  </a:lnTo>
                  <a:lnTo>
                    <a:pt x="2513457" y="0"/>
                  </a:lnTo>
                  <a:cubicBezTo>
                    <a:pt x="3901567" y="0"/>
                    <a:pt x="5026914" y="1125347"/>
                    <a:pt x="5026914" y="2513457"/>
                  </a:cubicBezTo>
                  <a:lnTo>
                    <a:pt x="5014214" y="2513457"/>
                  </a:lnTo>
                  <a:lnTo>
                    <a:pt x="5026914" y="2513457"/>
                  </a:lnTo>
                  <a:cubicBezTo>
                    <a:pt x="5026914" y="3901567"/>
                    <a:pt x="3901567" y="5026914"/>
                    <a:pt x="2513457" y="5026914"/>
                  </a:cubicBezTo>
                  <a:lnTo>
                    <a:pt x="2513457" y="5014214"/>
                  </a:lnTo>
                  <a:lnTo>
                    <a:pt x="2513457" y="5026914"/>
                  </a:lnTo>
                  <a:cubicBezTo>
                    <a:pt x="1125347" y="5027041"/>
                    <a:pt x="0" y="3901694"/>
                    <a:pt x="0" y="2513457"/>
                  </a:cubicBezTo>
                  <a:lnTo>
                    <a:pt x="12700" y="2513457"/>
                  </a:lnTo>
                  <a:lnTo>
                    <a:pt x="25400" y="2513457"/>
                  </a:lnTo>
                  <a:lnTo>
                    <a:pt x="12700" y="2513457"/>
                  </a:lnTo>
                  <a:lnTo>
                    <a:pt x="0" y="2513457"/>
                  </a:lnTo>
                  <a:moveTo>
                    <a:pt x="25400" y="2513457"/>
                  </a:moveTo>
                  <a:cubicBezTo>
                    <a:pt x="25400" y="2520442"/>
                    <a:pt x="19685" y="2526157"/>
                    <a:pt x="12700" y="2526157"/>
                  </a:cubicBezTo>
                  <a:cubicBezTo>
                    <a:pt x="5715" y="2526157"/>
                    <a:pt x="0" y="2520442"/>
                    <a:pt x="0" y="2513457"/>
                  </a:cubicBezTo>
                  <a:cubicBezTo>
                    <a:pt x="0" y="2506472"/>
                    <a:pt x="5715" y="2500757"/>
                    <a:pt x="12700" y="2500757"/>
                  </a:cubicBezTo>
                  <a:cubicBezTo>
                    <a:pt x="19685" y="2500757"/>
                    <a:pt x="25400" y="2506472"/>
                    <a:pt x="25400" y="2513457"/>
                  </a:cubicBezTo>
                  <a:cubicBezTo>
                    <a:pt x="25400" y="3887597"/>
                    <a:pt x="1139317" y="5001514"/>
                    <a:pt x="2513457" y="5001514"/>
                  </a:cubicBezTo>
                  <a:cubicBezTo>
                    <a:pt x="3887597" y="5001514"/>
                    <a:pt x="5001514" y="3887597"/>
                    <a:pt x="5001514" y="2513457"/>
                  </a:cubicBezTo>
                  <a:cubicBezTo>
                    <a:pt x="5001514" y="1139317"/>
                    <a:pt x="3887597" y="25400"/>
                    <a:pt x="2513457" y="25400"/>
                  </a:cubicBezTo>
                  <a:lnTo>
                    <a:pt x="2513457" y="12700"/>
                  </a:lnTo>
                  <a:lnTo>
                    <a:pt x="2513457" y="25400"/>
                  </a:lnTo>
                  <a:cubicBezTo>
                    <a:pt x="1139317" y="25400"/>
                    <a:pt x="25400" y="1139317"/>
                    <a:pt x="25400" y="2513457"/>
                  </a:cubicBezTo>
                  <a:close/>
                </a:path>
              </a:pathLst>
            </a:custGeom>
            <a:solidFill>
              <a:srgbClr val="FFFFFF"/>
            </a:solidFill>
          </p:spPr>
        </p:sp>
      </p:grpSp>
      <p:grpSp>
        <p:nvGrpSpPr>
          <p:cNvPr id="30" name="Group 30"/>
          <p:cNvGrpSpPr/>
          <p:nvPr/>
        </p:nvGrpSpPr>
        <p:grpSpPr>
          <a:xfrm>
            <a:off x="15991239" y="8000429"/>
            <a:ext cx="4567650" cy="4567650"/>
            <a:chOff x="0" y="0"/>
            <a:chExt cx="6090200" cy="6090200"/>
          </a:xfrm>
        </p:grpSpPr>
        <p:sp>
          <p:nvSpPr>
            <p:cNvPr id="31" name="Freeform 31"/>
            <p:cNvSpPr/>
            <p:nvPr/>
          </p:nvSpPr>
          <p:spPr>
            <a:xfrm>
              <a:off x="0" y="0"/>
              <a:ext cx="6090158" cy="6090158"/>
            </a:xfrm>
            <a:custGeom>
              <a:avLst/>
              <a:gdLst/>
              <a:ahLst/>
              <a:cxnLst/>
              <a:rect l="l" t="t" r="r" b="b"/>
              <a:pathLst>
                <a:path w="6090158" h="6090158">
                  <a:moveTo>
                    <a:pt x="0" y="3045079"/>
                  </a:moveTo>
                  <a:cubicBezTo>
                    <a:pt x="0" y="1363345"/>
                    <a:pt x="1363345" y="0"/>
                    <a:pt x="3045079" y="0"/>
                  </a:cubicBezTo>
                  <a:lnTo>
                    <a:pt x="3045079" y="12700"/>
                  </a:lnTo>
                  <a:lnTo>
                    <a:pt x="3045079" y="0"/>
                  </a:lnTo>
                  <a:cubicBezTo>
                    <a:pt x="4726813" y="0"/>
                    <a:pt x="6090158" y="1363345"/>
                    <a:pt x="6090158" y="3045079"/>
                  </a:cubicBezTo>
                  <a:cubicBezTo>
                    <a:pt x="6090158" y="4726813"/>
                    <a:pt x="4726813" y="6090158"/>
                    <a:pt x="3045079" y="6090158"/>
                  </a:cubicBezTo>
                  <a:lnTo>
                    <a:pt x="3045079" y="6077458"/>
                  </a:lnTo>
                  <a:lnTo>
                    <a:pt x="3045079" y="6090158"/>
                  </a:lnTo>
                  <a:cubicBezTo>
                    <a:pt x="1363345" y="6090158"/>
                    <a:pt x="0" y="4726813"/>
                    <a:pt x="0" y="3045079"/>
                  </a:cubicBezTo>
                  <a:lnTo>
                    <a:pt x="12700" y="3045079"/>
                  </a:lnTo>
                  <a:lnTo>
                    <a:pt x="23368" y="3051937"/>
                  </a:lnTo>
                  <a:cubicBezTo>
                    <a:pt x="20320" y="3056636"/>
                    <a:pt x="14478" y="3058795"/>
                    <a:pt x="9144" y="3057271"/>
                  </a:cubicBezTo>
                  <a:cubicBezTo>
                    <a:pt x="3810" y="3055747"/>
                    <a:pt x="0" y="3050667"/>
                    <a:pt x="0" y="3045079"/>
                  </a:cubicBezTo>
                  <a:moveTo>
                    <a:pt x="25400" y="3045079"/>
                  </a:moveTo>
                  <a:lnTo>
                    <a:pt x="12700" y="3045079"/>
                  </a:lnTo>
                  <a:lnTo>
                    <a:pt x="2032" y="3038221"/>
                  </a:lnTo>
                  <a:cubicBezTo>
                    <a:pt x="5080" y="3033522"/>
                    <a:pt x="10922" y="3031363"/>
                    <a:pt x="16256" y="3032887"/>
                  </a:cubicBezTo>
                  <a:cubicBezTo>
                    <a:pt x="21590" y="3034411"/>
                    <a:pt x="25400" y="3039491"/>
                    <a:pt x="25400" y="3045079"/>
                  </a:cubicBezTo>
                  <a:cubicBezTo>
                    <a:pt x="25400" y="4712843"/>
                    <a:pt x="1377315" y="6064758"/>
                    <a:pt x="3045079" y="6064758"/>
                  </a:cubicBezTo>
                  <a:cubicBezTo>
                    <a:pt x="4712843" y="6064758"/>
                    <a:pt x="6064758" y="4712843"/>
                    <a:pt x="6064758" y="3045079"/>
                  </a:cubicBezTo>
                  <a:lnTo>
                    <a:pt x="6077458" y="3045079"/>
                  </a:lnTo>
                  <a:lnTo>
                    <a:pt x="6064758" y="3045079"/>
                  </a:lnTo>
                  <a:cubicBezTo>
                    <a:pt x="6064758" y="1377315"/>
                    <a:pt x="4712843" y="25400"/>
                    <a:pt x="3045079" y="25400"/>
                  </a:cubicBezTo>
                  <a:lnTo>
                    <a:pt x="3045079" y="12700"/>
                  </a:lnTo>
                  <a:lnTo>
                    <a:pt x="3045079" y="25400"/>
                  </a:lnTo>
                  <a:cubicBezTo>
                    <a:pt x="1377315" y="25400"/>
                    <a:pt x="25400" y="1377315"/>
                    <a:pt x="25400" y="3045079"/>
                  </a:cubicBezTo>
                  <a:close/>
                </a:path>
              </a:pathLst>
            </a:custGeom>
            <a:solidFill>
              <a:srgbClr val="FFFFFF"/>
            </a:solidFill>
          </p:spPr>
        </p:sp>
      </p:grpSp>
      <p:grpSp>
        <p:nvGrpSpPr>
          <p:cNvPr id="32" name="Group 32"/>
          <p:cNvGrpSpPr/>
          <p:nvPr/>
        </p:nvGrpSpPr>
        <p:grpSpPr>
          <a:xfrm>
            <a:off x="17241025" y="9303675"/>
            <a:ext cx="2068050" cy="2068050"/>
            <a:chOff x="0" y="0"/>
            <a:chExt cx="2757400" cy="2757400"/>
          </a:xfrm>
        </p:grpSpPr>
        <p:sp>
          <p:nvSpPr>
            <p:cNvPr id="33" name="Freeform 33"/>
            <p:cNvSpPr/>
            <p:nvPr/>
          </p:nvSpPr>
          <p:spPr>
            <a:xfrm>
              <a:off x="0" y="0"/>
              <a:ext cx="2757424" cy="2757424"/>
            </a:xfrm>
            <a:custGeom>
              <a:avLst/>
              <a:gdLst/>
              <a:ahLst/>
              <a:cxnLst/>
              <a:rect l="l" t="t" r="r" b="b"/>
              <a:pathLst>
                <a:path w="2757424" h="2757424">
                  <a:moveTo>
                    <a:pt x="0" y="1378712"/>
                  </a:moveTo>
                  <a:cubicBezTo>
                    <a:pt x="0" y="617220"/>
                    <a:pt x="617220" y="0"/>
                    <a:pt x="1378712" y="0"/>
                  </a:cubicBezTo>
                  <a:lnTo>
                    <a:pt x="1378712" y="12700"/>
                  </a:lnTo>
                  <a:lnTo>
                    <a:pt x="1378712" y="0"/>
                  </a:lnTo>
                  <a:cubicBezTo>
                    <a:pt x="2140204" y="0"/>
                    <a:pt x="2757424" y="617220"/>
                    <a:pt x="2757424" y="1378712"/>
                  </a:cubicBezTo>
                  <a:lnTo>
                    <a:pt x="2744724" y="1378712"/>
                  </a:lnTo>
                  <a:lnTo>
                    <a:pt x="2757424" y="1378712"/>
                  </a:lnTo>
                  <a:cubicBezTo>
                    <a:pt x="2757424" y="2140204"/>
                    <a:pt x="2140204" y="2757424"/>
                    <a:pt x="1378712" y="2757424"/>
                  </a:cubicBezTo>
                  <a:lnTo>
                    <a:pt x="1378712" y="2744724"/>
                  </a:lnTo>
                  <a:lnTo>
                    <a:pt x="1378712" y="2757424"/>
                  </a:lnTo>
                  <a:cubicBezTo>
                    <a:pt x="617220" y="2757424"/>
                    <a:pt x="0" y="2140077"/>
                    <a:pt x="0" y="1378712"/>
                  </a:cubicBezTo>
                  <a:lnTo>
                    <a:pt x="12700" y="1378712"/>
                  </a:lnTo>
                  <a:lnTo>
                    <a:pt x="25400" y="1378712"/>
                  </a:lnTo>
                  <a:lnTo>
                    <a:pt x="12700" y="1378712"/>
                  </a:lnTo>
                  <a:lnTo>
                    <a:pt x="0" y="1378712"/>
                  </a:lnTo>
                  <a:moveTo>
                    <a:pt x="25400" y="1378712"/>
                  </a:moveTo>
                  <a:cubicBezTo>
                    <a:pt x="25400" y="1385697"/>
                    <a:pt x="19685" y="1391412"/>
                    <a:pt x="12700" y="1391412"/>
                  </a:cubicBezTo>
                  <a:cubicBezTo>
                    <a:pt x="5715" y="1391412"/>
                    <a:pt x="0" y="1385697"/>
                    <a:pt x="0" y="1378712"/>
                  </a:cubicBezTo>
                  <a:cubicBezTo>
                    <a:pt x="0" y="1371727"/>
                    <a:pt x="5715" y="1366012"/>
                    <a:pt x="12700" y="1366012"/>
                  </a:cubicBezTo>
                  <a:cubicBezTo>
                    <a:pt x="19685" y="1366012"/>
                    <a:pt x="25400" y="1371727"/>
                    <a:pt x="25400" y="1378712"/>
                  </a:cubicBezTo>
                  <a:cubicBezTo>
                    <a:pt x="25400" y="2126107"/>
                    <a:pt x="631317" y="2732024"/>
                    <a:pt x="1378712" y="2732024"/>
                  </a:cubicBezTo>
                  <a:cubicBezTo>
                    <a:pt x="2126107" y="2732024"/>
                    <a:pt x="2732024" y="2126107"/>
                    <a:pt x="2732024" y="1378712"/>
                  </a:cubicBezTo>
                  <a:cubicBezTo>
                    <a:pt x="2732024" y="631317"/>
                    <a:pt x="2126107" y="25400"/>
                    <a:pt x="1378712" y="25400"/>
                  </a:cubicBezTo>
                  <a:lnTo>
                    <a:pt x="1378712" y="12700"/>
                  </a:lnTo>
                  <a:lnTo>
                    <a:pt x="1378712" y="25400"/>
                  </a:lnTo>
                  <a:cubicBezTo>
                    <a:pt x="631317" y="25400"/>
                    <a:pt x="25400" y="631317"/>
                    <a:pt x="25400" y="1378712"/>
                  </a:cubicBezTo>
                  <a:close/>
                </a:path>
              </a:pathLst>
            </a:custGeom>
            <a:solidFill>
              <a:srgbClr val="FFFFFF"/>
            </a:solidFill>
          </p:spPr>
        </p:sp>
      </p:grpSp>
      <p:grpSp>
        <p:nvGrpSpPr>
          <p:cNvPr id="34" name="Group 34"/>
          <p:cNvGrpSpPr/>
          <p:nvPr/>
        </p:nvGrpSpPr>
        <p:grpSpPr>
          <a:xfrm>
            <a:off x="1710600" y="293100"/>
            <a:ext cx="381500" cy="505400"/>
            <a:chOff x="0" y="0"/>
            <a:chExt cx="508667" cy="673867"/>
          </a:xfrm>
        </p:grpSpPr>
        <p:sp>
          <p:nvSpPr>
            <p:cNvPr id="35" name="Freeform 35"/>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36" name="Group 36"/>
          <p:cNvGrpSpPr/>
          <p:nvPr/>
        </p:nvGrpSpPr>
        <p:grpSpPr>
          <a:xfrm>
            <a:off x="17748800" y="7838526"/>
            <a:ext cx="305400" cy="406850"/>
            <a:chOff x="0" y="0"/>
            <a:chExt cx="407200" cy="542467"/>
          </a:xfrm>
        </p:grpSpPr>
        <p:sp>
          <p:nvSpPr>
            <p:cNvPr id="37" name="Freeform 37"/>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38" name="Group 38"/>
          <p:cNvGrpSpPr/>
          <p:nvPr/>
        </p:nvGrpSpPr>
        <p:grpSpPr>
          <a:xfrm>
            <a:off x="655900" y="8805650"/>
            <a:ext cx="576638" cy="763962"/>
            <a:chOff x="0" y="0"/>
            <a:chExt cx="768851" cy="1018616"/>
          </a:xfrm>
        </p:grpSpPr>
        <p:sp>
          <p:nvSpPr>
            <p:cNvPr id="39" name="Freeform 39"/>
            <p:cNvSpPr/>
            <p:nvPr/>
          </p:nvSpPr>
          <p:spPr>
            <a:xfrm>
              <a:off x="127" y="127"/>
              <a:ext cx="768731" cy="1018540"/>
            </a:xfrm>
            <a:custGeom>
              <a:avLst/>
              <a:gdLst/>
              <a:ahLst/>
              <a:cxnLst/>
              <a:rect l="l" t="t" r="r" b="b"/>
              <a:pathLst>
                <a:path w="768731" h="1018540">
                  <a:moveTo>
                    <a:pt x="387350" y="0"/>
                  </a:moveTo>
                  <a:lnTo>
                    <a:pt x="330327" y="357759"/>
                  </a:lnTo>
                  <a:cubicBezTo>
                    <a:pt x="328295" y="377444"/>
                    <a:pt x="320421" y="397002"/>
                    <a:pt x="308610" y="412750"/>
                  </a:cubicBezTo>
                  <a:cubicBezTo>
                    <a:pt x="231902" y="338074"/>
                    <a:pt x="153289" y="267208"/>
                    <a:pt x="84455" y="210312"/>
                  </a:cubicBezTo>
                  <a:cubicBezTo>
                    <a:pt x="141478" y="279019"/>
                    <a:pt x="212217" y="357759"/>
                    <a:pt x="286893" y="434467"/>
                  </a:cubicBezTo>
                  <a:cubicBezTo>
                    <a:pt x="271145" y="446278"/>
                    <a:pt x="255397" y="456184"/>
                    <a:pt x="235839" y="458089"/>
                  </a:cubicBezTo>
                  <a:lnTo>
                    <a:pt x="0" y="507238"/>
                  </a:lnTo>
                  <a:lnTo>
                    <a:pt x="235839" y="556387"/>
                  </a:lnTo>
                  <a:cubicBezTo>
                    <a:pt x="255524" y="562229"/>
                    <a:pt x="271145" y="570103"/>
                    <a:pt x="286893" y="581914"/>
                  </a:cubicBezTo>
                  <a:cubicBezTo>
                    <a:pt x="212217" y="658622"/>
                    <a:pt x="141478" y="737362"/>
                    <a:pt x="82423" y="806196"/>
                  </a:cubicBezTo>
                  <a:cubicBezTo>
                    <a:pt x="151384" y="749173"/>
                    <a:pt x="229997" y="678307"/>
                    <a:pt x="306705" y="603631"/>
                  </a:cubicBezTo>
                  <a:cubicBezTo>
                    <a:pt x="318516" y="619379"/>
                    <a:pt x="326390" y="639064"/>
                    <a:pt x="328295" y="658622"/>
                  </a:cubicBezTo>
                  <a:lnTo>
                    <a:pt x="379476" y="1018540"/>
                  </a:lnTo>
                  <a:lnTo>
                    <a:pt x="432435" y="658622"/>
                  </a:lnTo>
                  <a:cubicBezTo>
                    <a:pt x="434467" y="638937"/>
                    <a:pt x="444246" y="619379"/>
                    <a:pt x="454152" y="603631"/>
                  </a:cubicBezTo>
                  <a:cubicBezTo>
                    <a:pt x="544703" y="690118"/>
                    <a:pt x="625094" y="762889"/>
                    <a:pt x="678307" y="806196"/>
                  </a:cubicBezTo>
                  <a:cubicBezTo>
                    <a:pt x="640969" y="757047"/>
                    <a:pt x="566293" y="674370"/>
                    <a:pt x="481711" y="583946"/>
                  </a:cubicBezTo>
                  <a:cubicBezTo>
                    <a:pt x="495554" y="572135"/>
                    <a:pt x="513207" y="562229"/>
                    <a:pt x="532765" y="560324"/>
                  </a:cubicBezTo>
                  <a:lnTo>
                    <a:pt x="768731" y="511175"/>
                  </a:lnTo>
                  <a:lnTo>
                    <a:pt x="532765" y="462026"/>
                  </a:lnTo>
                  <a:cubicBezTo>
                    <a:pt x="513080" y="456184"/>
                    <a:pt x="495427" y="448310"/>
                    <a:pt x="481711" y="436372"/>
                  </a:cubicBezTo>
                  <a:cubicBezTo>
                    <a:pt x="566293" y="345948"/>
                    <a:pt x="643001" y="265303"/>
                    <a:pt x="684276" y="212217"/>
                  </a:cubicBezTo>
                  <a:cubicBezTo>
                    <a:pt x="633222" y="255397"/>
                    <a:pt x="552577" y="328168"/>
                    <a:pt x="462026" y="414782"/>
                  </a:cubicBezTo>
                  <a:cubicBezTo>
                    <a:pt x="448183" y="399034"/>
                    <a:pt x="442341" y="379349"/>
                    <a:pt x="438404" y="359664"/>
                  </a:cubicBezTo>
                  <a:lnTo>
                    <a:pt x="387350" y="0"/>
                  </a:lnTo>
                  <a:close/>
                </a:path>
              </a:pathLst>
            </a:custGeom>
            <a:solidFill>
              <a:srgbClr val="FFFFFF"/>
            </a:solidFill>
          </p:spPr>
        </p:sp>
      </p:grpSp>
      <p:grpSp>
        <p:nvGrpSpPr>
          <p:cNvPr id="40" name="Group 40"/>
          <p:cNvGrpSpPr/>
          <p:nvPr/>
        </p:nvGrpSpPr>
        <p:grpSpPr>
          <a:xfrm>
            <a:off x="884200" y="9684274"/>
            <a:ext cx="120052" cy="120000"/>
            <a:chOff x="0" y="0"/>
            <a:chExt cx="160069" cy="160000"/>
          </a:xfrm>
        </p:grpSpPr>
        <p:sp>
          <p:nvSpPr>
            <p:cNvPr id="41" name="Freeform 41"/>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42" name="Group 42"/>
          <p:cNvGrpSpPr/>
          <p:nvPr/>
        </p:nvGrpSpPr>
        <p:grpSpPr>
          <a:xfrm>
            <a:off x="17399476" y="471600"/>
            <a:ext cx="381500" cy="505400"/>
            <a:chOff x="0" y="0"/>
            <a:chExt cx="508667" cy="673867"/>
          </a:xfrm>
        </p:grpSpPr>
        <p:sp>
          <p:nvSpPr>
            <p:cNvPr id="43" name="Freeform 43"/>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44" name="Group 44"/>
          <p:cNvGrpSpPr/>
          <p:nvPr/>
        </p:nvGrpSpPr>
        <p:grpSpPr>
          <a:xfrm>
            <a:off x="250400" y="351624"/>
            <a:ext cx="120052" cy="120000"/>
            <a:chOff x="0" y="0"/>
            <a:chExt cx="160069" cy="160000"/>
          </a:xfrm>
        </p:grpSpPr>
        <p:sp>
          <p:nvSpPr>
            <p:cNvPr id="45" name="Freeform 45"/>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46" name="Group 46"/>
          <p:cNvGrpSpPr/>
          <p:nvPr/>
        </p:nvGrpSpPr>
        <p:grpSpPr>
          <a:xfrm>
            <a:off x="16848348" y="9624800"/>
            <a:ext cx="239058" cy="238954"/>
            <a:chOff x="0" y="0"/>
            <a:chExt cx="318744" cy="318605"/>
          </a:xfrm>
        </p:grpSpPr>
        <p:sp>
          <p:nvSpPr>
            <p:cNvPr id="47" name="Freeform 47"/>
            <p:cNvSpPr/>
            <p:nvPr/>
          </p:nvSpPr>
          <p:spPr>
            <a:xfrm>
              <a:off x="127" y="0"/>
              <a:ext cx="318516" cy="318643"/>
            </a:xfrm>
            <a:custGeom>
              <a:avLst/>
              <a:gdLst/>
              <a:ahLst/>
              <a:cxnLst/>
              <a:rect l="l" t="t" r="r" b="b"/>
              <a:pathLst>
                <a:path w="318516" h="318643">
                  <a:moveTo>
                    <a:pt x="160147" y="0"/>
                  </a:moveTo>
                  <a:cubicBezTo>
                    <a:pt x="71755" y="0"/>
                    <a:pt x="0" y="71755"/>
                    <a:pt x="0" y="160274"/>
                  </a:cubicBezTo>
                  <a:cubicBezTo>
                    <a:pt x="0" y="246761"/>
                    <a:pt x="71882" y="318643"/>
                    <a:pt x="160147" y="318643"/>
                  </a:cubicBezTo>
                  <a:cubicBezTo>
                    <a:pt x="246761" y="318643"/>
                    <a:pt x="318516" y="246888"/>
                    <a:pt x="318516" y="160274"/>
                  </a:cubicBezTo>
                  <a:cubicBezTo>
                    <a:pt x="318516" y="71755"/>
                    <a:pt x="246634" y="0"/>
                    <a:pt x="160147" y="0"/>
                  </a:cubicBezTo>
                  <a:close/>
                </a:path>
              </a:pathLst>
            </a:custGeom>
            <a:solidFill>
              <a:srgbClr val="FFFFFF"/>
            </a:solidFill>
          </p:spPr>
        </p:sp>
      </p:grpSp>
      <p:grpSp>
        <p:nvGrpSpPr>
          <p:cNvPr id="48" name="Group 48"/>
          <p:cNvGrpSpPr/>
          <p:nvPr/>
        </p:nvGrpSpPr>
        <p:grpSpPr>
          <a:xfrm>
            <a:off x="17216650" y="6893124"/>
            <a:ext cx="120052" cy="120000"/>
            <a:chOff x="0" y="0"/>
            <a:chExt cx="160069" cy="160000"/>
          </a:xfrm>
        </p:grpSpPr>
        <p:sp>
          <p:nvSpPr>
            <p:cNvPr id="49" name="Freeform 49"/>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50" name="Group 50"/>
          <p:cNvGrpSpPr/>
          <p:nvPr/>
        </p:nvGrpSpPr>
        <p:grpSpPr>
          <a:xfrm>
            <a:off x="17841476" y="1424074"/>
            <a:ext cx="120052" cy="120000"/>
            <a:chOff x="0" y="0"/>
            <a:chExt cx="160069" cy="160000"/>
          </a:xfrm>
        </p:grpSpPr>
        <p:sp>
          <p:nvSpPr>
            <p:cNvPr id="51" name="Freeform 51"/>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52" name="Group 52"/>
          <p:cNvGrpSpPr/>
          <p:nvPr/>
        </p:nvGrpSpPr>
        <p:grpSpPr>
          <a:xfrm>
            <a:off x="157726" y="7603076"/>
            <a:ext cx="305400" cy="406850"/>
            <a:chOff x="0" y="0"/>
            <a:chExt cx="407200" cy="542467"/>
          </a:xfrm>
        </p:grpSpPr>
        <p:sp>
          <p:nvSpPr>
            <p:cNvPr id="53" name="Freeform 53"/>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54" name="Group 54"/>
          <p:cNvGrpSpPr/>
          <p:nvPr/>
        </p:nvGrpSpPr>
        <p:grpSpPr>
          <a:xfrm>
            <a:off x="5106246" y="9629240"/>
            <a:ext cx="239036" cy="318442"/>
            <a:chOff x="0" y="0"/>
            <a:chExt cx="318715" cy="424589"/>
          </a:xfrm>
        </p:grpSpPr>
        <p:sp>
          <p:nvSpPr>
            <p:cNvPr id="55" name="Freeform 55"/>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56" name="Group 56"/>
          <p:cNvGrpSpPr/>
          <p:nvPr/>
        </p:nvGrpSpPr>
        <p:grpSpPr>
          <a:xfrm>
            <a:off x="14714046" y="252390"/>
            <a:ext cx="239036" cy="318442"/>
            <a:chOff x="0" y="0"/>
            <a:chExt cx="318715" cy="424589"/>
          </a:xfrm>
        </p:grpSpPr>
        <p:sp>
          <p:nvSpPr>
            <p:cNvPr id="57" name="Freeform 57"/>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58" name="Group 58"/>
          <p:cNvGrpSpPr/>
          <p:nvPr/>
        </p:nvGrpSpPr>
        <p:grpSpPr>
          <a:xfrm>
            <a:off x="18123622" y="976984"/>
            <a:ext cx="10446" cy="73120"/>
            <a:chOff x="0" y="0"/>
            <a:chExt cx="13928" cy="97493"/>
          </a:xfrm>
        </p:grpSpPr>
        <p:sp>
          <p:nvSpPr>
            <p:cNvPr id="59" name="Freeform 59"/>
            <p:cNvSpPr/>
            <p:nvPr/>
          </p:nvSpPr>
          <p:spPr>
            <a:xfrm>
              <a:off x="0" y="0"/>
              <a:ext cx="13970" cy="97536"/>
            </a:xfrm>
            <a:custGeom>
              <a:avLst/>
              <a:gdLst/>
              <a:ahLst/>
              <a:cxnLst/>
              <a:rect l="l" t="t" r="r" b="b"/>
              <a:pathLst>
                <a:path w="13970" h="97536">
                  <a:moveTo>
                    <a:pt x="13970" y="0"/>
                  </a:moveTo>
                  <a:cubicBezTo>
                    <a:pt x="3937" y="19558"/>
                    <a:pt x="0" y="39116"/>
                    <a:pt x="0" y="52705"/>
                  </a:cubicBezTo>
                  <a:cubicBezTo>
                    <a:pt x="0" y="70104"/>
                    <a:pt x="3937" y="83566"/>
                    <a:pt x="13970" y="97536"/>
                  </a:cubicBezTo>
                  <a:lnTo>
                    <a:pt x="13970" y="0"/>
                  </a:lnTo>
                  <a:close/>
                </a:path>
              </a:pathLst>
            </a:custGeom>
            <a:solidFill>
              <a:srgbClr val="0606B2"/>
            </a:solidFill>
          </p:spPr>
        </p:sp>
      </p:grpSp>
      <p:grpSp>
        <p:nvGrpSpPr>
          <p:cNvPr id="60" name="Group 60"/>
          <p:cNvGrpSpPr/>
          <p:nvPr/>
        </p:nvGrpSpPr>
        <p:grpSpPr>
          <a:xfrm>
            <a:off x="19027504" y="8468798"/>
            <a:ext cx="1958" cy="4570"/>
            <a:chOff x="0" y="0"/>
            <a:chExt cx="2611" cy="6093"/>
          </a:xfrm>
        </p:grpSpPr>
        <p:sp>
          <p:nvSpPr>
            <p:cNvPr id="61" name="Freeform 61"/>
            <p:cNvSpPr/>
            <p:nvPr/>
          </p:nvSpPr>
          <p:spPr>
            <a:xfrm>
              <a:off x="381" y="0"/>
              <a:ext cx="1778" cy="6096"/>
            </a:xfrm>
            <a:custGeom>
              <a:avLst/>
              <a:gdLst/>
              <a:ahLst/>
              <a:cxnLst/>
              <a:rect l="l" t="t" r="r" b="b"/>
              <a:pathLst>
                <a:path w="1778" h="6096">
                  <a:moveTo>
                    <a:pt x="1778" y="0"/>
                  </a:moveTo>
                  <a:cubicBezTo>
                    <a:pt x="0" y="3937"/>
                    <a:pt x="0" y="3937"/>
                    <a:pt x="0" y="6096"/>
                  </a:cubicBezTo>
                  <a:cubicBezTo>
                    <a:pt x="0" y="3937"/>
                    <a:pt x="1778" y="3937"/>
                    <a:pt x="1778" y="0"/>
                  </a:cubicBezTo>
                  <a:close/>
                </a:path>
              </a:pathLst>
            </a:custGeom>
            <a:solidFill>
              <a:srgbClr val="0606B2"/>
            </a:solidFill>
          </p:spPr>
        </p:sp>
      </p:grpSp>
      <p:grpSp>
        <p:nvGrpSpPr>
          <p:cNvPr id="62" name="Group 62"/>
          <p:cNvGrpSpPr/>
          <p:nvPr/>
        </p:nvGrpSpPr>
        <p:grpSpPr>
          <a:xfrm>
            <a:off x="2382958" y="2343649"/>
            <a:ext cx="13663696" cy="2170448"/>
            <a:chOff x="0" y="-66675"/>
            <a:chExt cx="3598669" cy="879475"/>
          </a:xfrm>
        </p:grpSpPr>
        <p:sp>
          <p:nvSpPr>
            <p:cNvPr id="63" name="Freeform 63"/>
            <p:cNvSpPr/>
            <p:nvPr/>
          </p:nvSpPr>
          <p:spPr>
            <a:xfrm>
              <a:off x="14603" y="-3224"/>
              <a:ext cx="3584066" cy="816024"/>
            </a:xfrm>
            <a:custGeom>
              <a:avLst/>
              <a:gdLst/>
              <a:ahLst/>
              <a:cxnLst/>
              <a:rect l="l" t="t" r="r" b="b"/>
              <a:pathLst>
                <a:path w="3584066" h="395456">
                  <a:moveTo>
                    <a:pt x="0" y="0"/>
                  </a:moveTo>
                  <a:lnTo>
                    <a:pt x="3584066" y="0"/>
                  </a:lnTo>
                  <a:lnTo>
                    <a:pt x="3584066" y="395456"/>
                  </a:lnTo>
                  <a:lnTo>
                    <a:pt x="0" y="395456"/>
                  </a:lnTo>
                  <a:close/>
                </a:path>
              </a:pathLst>
            </a:custGeom>
            <a:solidFill>
              <a:srgbClr val="009BB7"/>
            </a:solidFill>
          </p:spPr>
        </p:sp>
        <p:sp>
          <p:nvSpPr>
            <p:cNvPr id="64" name="TextBox 64"/>
            <p:cNvSpPr txBox="1"/>
            <p:nvPr/>
          </p:nvSpPr>
          <p:spPr>
            <a:xfrm>
              <a:off x="0" y="-66675"/>
              <a:ext cx="3591255" cy="879475"/>
            </a:xfrm>
            <a:prstGeom prst="rect">
              <a:avLst/>
            </a:prstGeom>
          </p:spPr>
          <p:txBody>
            <a:bodyPr lIns="50800" tIns="50800" rIns="50800" bIns="50800" rtlCol="0" anchor="ctr"/>
            <a:lstStyle/>
            <a:p>
              <a:pPr algn="ctr">
                <a:lnSpc>
                  <a:spcPts val="5179"/>
                </a:lnSpc>
              </a:pPr>
              <a:r>
                <a:rPr lang="en-US" sz="3699" dirty="0" err="1">
                  <a:solidFill>
                    <a:srgbClr val="FFFFFF"/>
                  </a:solidFill>
                  <a:latin typeface="Open Sans Extra Bold"/>
                </a:rPr>
                <a:t>Mengidentifikasikan</a:t>
              </a:r>
              <a:r>
                <a:rPr lang="en-US" sz="3699" dirty="0">
                  <a:solidFill>
                    <a:srgbClr val="FFFFFF"/>
                  </a:solidFill>
                  <a:latin typeface="Open Sans Extra Bold"/>
                </a:rPr>
                <a:t> </a:t>
              </a:r>
              <a:r>
                <a:rPr lang="en-US" sz="3699" dirty="0" err="1">
                  <a:solidFill>
                    <a:srgbClr val="FFFFFF"/>
                  </a:solidFill>
                  <a:latin typeface="Open Sans Extra Bold"/>
                </a:rPr>
                <a:t>Struktur</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p:txBody>
        </p:sp>
      </p:grpSp>
      <p:grpSp>
        <p:nvGrpSpPr>
          <p:cNvPr id="65" name="Group 65"/>
          <p:cNvGrpSpPr/>
          <p:nvPr/>
        </p:nvGrpSpPr>
        <p:grpSpPr>
          <a:xfrm>
            <a:off x="2354841" y="4757395"/>
            <a:ext cx="13608250" cy="4002626"/>
            <a:chOff x="-51871" y="-84404"/>
            <a:chExt cx="3584066" cy="1054190"/>
          </a:xfrm>
        </p:grpSpPr>
        <p:sp>
          <p:nvSpPr>
            <p:cNvPr id="66" name="Freeform 66"/>
            <p:cNvSpPr/>
            <p:nvPr/>
          </p:nvSpPr>
          <p:spPr>
            <a:xfrm>
              <a:off x="-51871" y="-84404"/>
              <a:ext cx="3584066" cy="1054190"/>
            </a:xfrm>
            <a:custGeom>
              <a:avLst/>
              <a:gdLst/>
              <a:ahLst/>
              <a:cxnLst/>
              <a:rect l="l" t="t" r="r" b="b"/>
              <a:pathLst>
                <a:path w="3584066" h="1054190">
                  <a:moveTo>
                    <a:pt x="29015" y="0"/>
                  </a:moveTo>
                  <a:lnTo>
                    <a:pt x="3555051" y="0"/>
                  </a:lnTo>
                  <a:cubicBezTo>
                    <a:pt x="3562746" y="0"/>
                    <a:pt x="3570126" y="3057"/>
                    <a:pt x="3575567" y="8498"/>
                  </a:cubicBezTo>
                  <a:cubicBezTo>
                    <a:pt x="3581009" y="13939"/>
                    <a:pt x="3584066" y="21319"/>
                    <a:pt x="3584066" y="29015"/>
                  </a:cubicBezTo>
                  <a:lnTo>
                    <a:pt x="3584066" y="1025175"/>
                  </a:lnTo>
                  <a:cubicBezTo>
                    <a:pt x="3584066" y="1032870"/>
                    <a:pt x="3581009" y="1040250"/>
                    <a:pt x="3575567" y="1045691"/>
                  </a:cubicBezTo>
                  <a:cubicBezTo>
                    <a:pt x="3570126" y="1051133"/>
                    <a:pt x="3562746" y="1054190"/>
                    <a:pt x="3555051" y="1054190"/>
                  </a:cubicBezTo>
                  <a:lnTo>
                    <a:pt x="29015" y="1054190"/>
                  </a:lnTo>
                  <a:cubicBezTo>
                    <a:pt x="21319" y="1054190"/>
                    <a:pt x="13939" y="1051133"/>
                    <a:pt x="8498" y="1045691"/>
                  </a:cubicBezTo>
                  <a:cubicBezTo>
                    <a:pt x="3057" y="1040250"/>
                    <a:pt x="0" y="1032870"/>
                    <a:pt x="0" y="1025175"/>
                  </a:cubicBezTo>
                  <a:lnTo>
                    <a:pt x="0" y="29015"/>
                  </a:lnTo>
                  <a:cubicBezTo>
                    <a:pt x="0" y="21319"/>
                    <a:pt x="3057" y="13939"/>
                    <a:pt x="8498" y="8498"/>
                  </a:cubicBezTo>
                  <a:cubicBezTo>
                    <a:pt x="13939" y="3057"/>
                    <a:pt x="21319" y="0"/>
                    <a:pt x="29015" y="0"/>
                  </a:cubicBezTo>
                  <a:close/>
                </a:path>
              </a:pathLst>
            </a:custGeom>
            <a:solidFill>
              <a:srgbClr val="009BB7"/>
            </a:solidFill>
          </p:spPr>
          <p:txBody>
            <a:bodyPr/>
            <a:lstStyle/>
            <a:p>
              <a:endParaRPr lang="en-US" dirty="0"/>
            </a:p>
          </p:txBody>
        </p:sp>
        <p:sp>
          <p:nvSpPr>
            <p:cNvPr id="67" name="TextBox 67"/>
            <p:cNvSpPr txBox="1"/>
            <p:nvPr/>
          </p:nvSpPr>
          <p:spPr>
            <a:xfrm>
              <a:off x="0" y="-74116"/>
              <a:ext cx="3506624" cy="886916"/>
            </a:xfrm>
            <a:prstGeom prst="rect">
              <a:avLst/>
            </a:prstGeom>
          </p:spPr>
          <p:txBody>
            <a:bodyPr lIns="50800" tIns="50800" rIns="50800" bIns="50800" rtlCol="0" anchor="ctr"/>
            <a:lstStyle/>
            <a:p>
              <a:pPr algn="ctr">
                <a:lnSpc>
                  <a:spcPts val="5179"/>
                </a:lnSpc>
              </a:pPr>
              <a:r>
                <a:rPr lang="en-US" sz="3699" dirty="0" err="1">
                  <a:solidFill>
                    <a:srgbClr val="FFFFFF"/>
                  </a:solidFill>
                  <a:latin typeface="Open Sans Extra Bold"/>
                </a:rPr>
                <a:t>Menjelaskan</a:t>
              </a:r>
              <a:r>
                <a:rPr lang="en-US" sz="3699" dirty="0">
                  <a:solidFill>
                    <a:srgbClr val="FFFFFF"/>
                  </a:solidFill>
                  <a:latin typeface="Open Sans Extra Bold"/>
                </a:rPr>
                <a:t> </a:t>
              </a:r>
              <a:r>
                <a:rPr lang="en-US" sz="3699" dirty="0" err="1">
                  <a:solidFill>
                    <a:srgbClr val="FFFFFF"/>
                  </a:solidFill>
                  <a:latin typeface="Open Sans Extra Bold"/>
                </a:rPr>
                <a:t>pengertian</a:t>
              </a:r>
              <a:r>
                <a:rPr lang="en-US" sz="3699" dirty="0">
                  <a:solidFill>
                    <a:srgbClr val="FFFFFF"/>
                  </a:solidFill>
                  <a:latin typeface="Open Sans Extra Bold"/>
                </a:rPr>
                <a:t> </a:t>
              </a:r>
              <a:r>
                <a:rPr lang="en-US" sz="3699" dirty="0" err="1">
                  <a:solidFill>
                    <a:srgbClr val="FFFFFF"/>
                  </a:solidFill>
                  <a:latin typeface="Open Sans Extra Bold"/>
                </a:rPr>
                <a:t>struktur</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a:p>
              <a:pPr algn="ctr">
                <a:lnSpc>
                  <a:spcPts val="5179"/>
                </a:lnSpc>
              </a:pPr>
              <a:r>
                <a:rPr lang="en-US" sz="3699" dirty="0" err="1">
                  <a:solidFill>
                    <a:srgbClr val="FFFFFF"/>
                  </a:solidFill>
                  <a:latin typeface="Open Sans Extra Bold"/>
                </a:rPr>
                <a:t>Menyebutkan</a:t>
              </a:r>
              <a:r>
                <a:rPr lang="en-US" sz="3699" dirty="0">
                  <a:solidFill>
                    <a:srgbClr val="FFFFFF"/>
                  </a:solidFill>
                  <a:latin typeface="Open Sans Extra Bold"/>
                </a:rPr>
                <a:t> </a:t>
              </a:r>
              <a:r>
                <a:rPr lang="en-US" sz="3699" dirty="0" err="1">
                  <a:solidFill>
                    <a:srgbClr val="FFFFFF"/>
                  </a:solidFill>
                  <a:latin typeface="Open Sans Extra Bold"/>
                </a:rPr>
                <a:t>macam-macam</a:t>
              </a:r>
              <a:r>
                <a:rPr lang="en-US" sz="3699" dirty="0">
                  <a:solidFill>
                    <a:srgbClr val="FFFFFF"/>
                  </a:solidFill>
                  <a:latin typeface="Open Sans Extra Bold"/>
                </a:rPr>
                <a:t> </a:t>
              </a:r>
              <a:r>
                <a:rPr lang="en-US" sz="3699" dirty="0" err="1">
                  <a:solidFill>
                    <a:srgbClr val="FFFFFF"/>
                  </a:solidFill>
                  <a:latin typeface="Open Sans Extra Bold"/>
                </a:rPr>
                <a:t>lapisan</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a:p>
              <a:pPr algn="ctr">
                <a:lnSpc>
                  <a:spcPts val="5179"/>
                </a:lnSpc>
              </a:pPr>
              <a:r>
                <a:rPr lang="en-US" sz="3699" dirty="0" err="1">
                  <a:solidFill>
                    <a:srgbClr val="FFFFFF"/>
                  </a:solidFill>
                  <a:latin typeface="Open Sans Extra Bold"/>
                </a:rPr>
                <a:t>Menjelaskan</a:t>
              </a:r>
              <a:r>
                <a:rPr lang="en-US" sz="3699" dirty="0">
                  <a:solidFill>
                    <a:srgbClr val="FFFFFF"/>
                  </a:solidFill>
                  <a:latin typeface="Open Sans Extra Bold"/>
                </a:rPr>
                <a:t> </a:t>
              </a:r>
              <a:r>
                <a:rPr lang="en-US" sz="3699" dirty="0" err="1">
                  <a:solidFill>
                    <a:srgbClr val="FFFFFF"/>
                  </a:solidFill>
                  <a:latin typeface="Open Sans Extra Bold"/>
                </a:rPr>
                <a:t>fungsi</a:t>
              </a:r>
              <a:r>
                <a:rPr lang="en-US" sz="3699" dirty="0">
                  <a:solidFill>
                    <a:srgbClr val="FFFFFF"/>
                  </a:solidFill>
                  <a:latin typeface="Open Sans Extra Bold"/>
                </a:rPr>
                <a:t> </a:t>
              </a:r>
              <a:r>
                <a:rPr lang="en-US" sz="3699" dirty="0" err="1">
                  <a:solidFill>
                    <a:srgbClr val="FFFFFF"/>
                  </a:solidFill>
                  <a:latin typeface="Open Sans Extra Bold"/>
                </a:rPr>
                <a:t>dari</a:t>
              </a:r>
              <a:r>
                <a:rPr lang="en-US" sz="3699" dirty="0">
                  <a:solidFill>
                    <a:srgbClr val="FFFFFF"/>
                  </a:solidFill>
                  <a:latin typeface="Open Sans Extra Bold"/>
                </a:rPr>
                <a:t> </a:t>
              </a:r>
              <a:r>
                <a:rPr lang="en-US" sz="3699" dirty="0" err="1">
                  <a:solidFill>
                    <a:srgbClr val="FFFFFF"/>
                  </a:solidFill>
                  <a:latin typeface="Open Sans Extra Bold"/>
                </a:rPr>
                <a:t>lapisan</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p:txBody>
        </p:sp>
      </p:grpSp>
      <p:sp>
        <p:nvSpPr>
          <p:cNvPr id="68" name="TextBox 68"/>
          <p:cNvSpPr txBox="1"/>
          <p:nvPr/>
        </p:nvSpPr>
        <p:spPr>
          <a:xfrm>
            <a:off x="5428378" y="966874"/>
            <a:ext cx="7356481" cy="1133475"/>
          </a:xfrm>
          <a:prstGeom prst="rect">
            <a:avLst/>
          </a:prstGeom>
        </p:spPr>
        <p:txBody>
          <a:bodyPr lIns="0" tIns="0" rIns="0" bIns="0" rtlCol="0" anchor="t">
            <a:spAutoFit/>
          </a:bodyPr>
          <a:lstStyle/>
          <a:p>
            <a:pPr algn="ctr">
              <a:lnSpc>
                <a:spcPts val="8999"/>
              </a:lnSpc>
            </a:pPr>
            <a:r>
              <a:rPr lang="en-US" sz="7499">
                <a:solidFill>
                  <a:srgbClr val="FFFFFF"/>
                </a:solidFill>
                <a:latin typeface="Anton"/>
              </a:rPr>
              <a:t>KOMPETENSI</a:t>
            </a:r>
          </a:p>
        </p:txBody>
      </p:sp>
      <p:pic>
        <p:nvPicPr>
          <p:cNvPr id="69" name="Picture 69">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17956" y="186937"/>
            <a:ext cx="1370478" cy="13704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716814" y="-1339437"/>
            <a:ext cx="1299574" cy="3608990"/>
            <a:chOff x="0" y="0"/>
            <a:chExt cx="1732765" cy="4811987"/>
          </a:xfrm>
        </p:grpSpPr>
        <p:sp>
          <p:nvSpPr>
            <p:cNvPr id="3" name="Freeform 3"/>
            <p:cNvSpPr/>
            <p:nvPr/>
          </p:nvSpPr>
          <p:spPr>
            <a:xfrm>
              <a:off x="0" y="0"/>
              <a:ext cx="1732661" cy="4812030"/>
            </a:xfrm>
            <a:custGeom>
              <a:avLst/>
              <a:gdLst/>
              <a:ahLst/>
              <a:cxnLst/>
              <a:rect l="l" t="t" r="r" b="b"/>
              <a:pathLst>
                <a:path w="1732661" h="4812030">
                  <a:moveTo>
                    <a:pt x="1619504" y="607949"/>
                  </a:moveTo>
                  <a:cubicBezTo>
                    <a:pt x="1642872" y="638302"/>
                    <a:pt x="1732661" y="984885"/>
                    <a:pt x="1636903" y="1110869"/>
                  </a:cubicBezTo>
                  <a:cubicBezTo>
                    <a:pt x="1540129" y="1235710"/>
                    <a:pt x="1395349" y="1188974"/>
                    <a:pt x="1383665" y="1346581"/>
                  </a:cubicBezTo>
                  <a:cubicBezTo>
                    <a:pt x="1371981" y="1504188"/>
                    <a:pt x="1488694" y="1568323"/>
                    <a:pt x="1430401" y="1733931"/>
                  </a:cubicBezTo>
                  <a:cubicBezTo>
                    <a:pt x="1371981" y="1898396"/>
                    <a:pt x="1528445" y="2120138"/>
                    <a:pt x="1140968" y="2485390"/>
                  </a:cubicBezTo>
                  <a:cubicBezTo>
                    <a:pt x="752348" y="2850642"/>
                    <a:pt x="1115314" y="3114294"/>
                    <a:pt x="1160780" y="3199511"/>
                  </a:cubicBezTo>
                  <a:cubicBezTo>
                    <a:pt x="1206246" y="3283585"/>
                    <a:pt x="1506093" y="3563620"/>
                    <a:pt x="1550543" y="3969639"/>
                  </a:cubicBezTo>
                  <a:cubicBezTo>
                    <a:pt x="1602994" y="4456176"/>
                    <a:pt x="1463040" y="4812030"/>
                    <a:pt x="1149096" y="4812030"/>
                  </a:cubicBezTo>
                  <a:cubicBezTo>
                    <a:pt x="834009" y="4812030"/>
                    <a:pt x="659130" y="4666234"/>
                    <a:pt x="659130" y="4666234"/>
                  </a:cubicBezTo>
                  <a:cubicBezTo>
                    <a:pt x="659130" y="4666234"/>
                    <a:pt x="842264" y="4408424"/>
                    <a:pt x="772287" y="4181983"/>
                  </a:cubicBezTo>
                  <a:cubicBezTo>
                    <a:pt x="702310" y="3955542"/>
                    <a:pt x="380238" y="3885565"/>
                    <a:pt x="390779" y="3549523"/>
                  </a:cubicBezTo>
                  <a:cubicBezTo>
                    <a:pt x="402463" y="3212338"/>
                    <a:pt x="605409" y="3082798"/>
                    <a:pt x="618363" y="2820289"/>
                  </a:cubicBezTo>
                  <a:cubicBezTo>
                    <a:pt x="630047" y="2557653"/>
                    <a:pt x="225171" y="2274189"/>
                    <a:pt x="112014" y="1759585"/>
                  </a:cubicBezTo>
                  <a:cubicBezTo>
                    <a:pt x="0" y="1244981"/>
                    <a:pt x="423545" y="1030351"/>
                    <a:pt x="473710" y="529717"/>
                  </a:cubicBezTo>
                  <a:cubicBezTo>
                    <a:pt x="525145" y="29210"/>
                    <a:pt x="925322" y="0"/>
                    <a:pt x="1048893" y="54864"/>
                  </a:cubicBezTo>
                  <a:cubicBezTo>
                    <a:pt x="1170305" y="107315"/>
                    <a:pt x="1619504" y="607949"/>
                    <a:pt x="1619504" y="607949"/>
                  </a:cubicBezTo>
                  <a:close/>
                </a:path>
              </a:pathLst>
            </a:custGeom>
            <a:solidFill>
              <a:srgbClr val="740FA3">
                <a:alpha val="25490"/>
              </a:srgbClr>
            </a:solidFill>
          </p:spPr>
        </p:sp>
      </p:grpSp>
      <p:grpSp>
        <p:nvGrpSpPr>
          <p:cNvPr id="4" name="Group 4"/>
          <p:cNvGrpSpPr/>
          <p:nvPr/>
        </p:nvGrpSpPr>
        <p:grpSpPr>
          <a:xfrm rot="-5400000">
            <a:off x="15447504" y="1886020"/>
            <a:ext cx="2651586" cy="2231206"/>
            <a:chOff x="0" y="0"/>
            <a:chExt cx="3535448" cy="2974941"/>
          </a:xfrm>
        </p:grpSpPr>
        <p:sp>
          <p:nvSpPr>
            <p:cNvPr id="5" name="Freeform 5"/>
            <p:cNvSpPr/>
            <p:nvPr/>
          </p:nvSpPr>
          <p:spPr>
            <a:xfrm>
              <a:off x="0" y="0"/>
              <a:ext cx="3535045" cy="2974721"/>
            </a:xfrm>
            <a:custGeom>
              <a:avLst/>
              <a:gdLst/>
              <a:ahLst/>
              <a:cxnLst/>
              <a:rect l="l" t="t" r="r" b="b"/>
              <a:pathLst>
                <a:path w="3535045" h="2974721">
                  <a:moveTo>
                    <a:pt x="2419350" y="0"/>
                  </a:moveTo>
                  <a:cubicBezTo>
                    <a:pt x="2006600" y="0"/>
                    <a:pt x="1683004" y="1003173"/>
                    <a:pt x="1320800" y="1397889"/>
                  </a:cubicBezTo>
                  <a:cubicBezTo>
                    <a:pt x="940943" y="1822704"/>
                    <a:pt x="61214" y="1992757"/>
                    <a:pt x="21209" y="2387473"/>
                  </a:cubicBezTo>
                  <a:cubicBezTo>
                    <a:pt x="0" y="2676525"/>
                    <a:pt x="359918" y="2974721"/>
                    <a:pt x="993140" y="2974721"/>
                  </a:cubicBezTo>
                  <a:cubicBezTo>
                    <a:pt x="1400429" y="2974721"/>
                    <a:pt x="1920748" y="2851277"/>
                    <a:pt x="2525522" y="2522601"/>
                  </a:cubicBezTo>
                  <a:cubicBezTo>
                    <a:pt x="2525522" y="2522601"/>
                    <a:pt x="3535045" y="1997710"/>
                    <a:pt x="3535045" y="1717929"/>
                  </a:cubicBezTo>
                  <a:cubicBezTo>
                    <a:pt x="3535045" y="1433068"/>
                    <a:pt x="2965323" y="1413129"/>
                    <a:pt x="2805176" y="1147953"/>
                  </a:cubicBezTo>
                  <a:cubicBezTo>
                    <a:pt x="2650236" y="883031"/>
                    <a:pt x="2980182" y="193421"/>
                    <a:pt x="2515489" y="18542"/>
                  </a:cubicBezTo>
                  <a:cubicBezTo>
                    <a:pt x="2482850" y="5842"/>
                    <a:pt x="2450846" y="0"/>
                    <a:pt x="2419350" y="0"/>
                  </a:cubicBezTo>
                  <a:close/>
                </a:path>
              </a:pathLst>
            </a:custGeom>
            <a:solidFill>
              <a:srgbClr val="740FA3">
                <a:alpha val="25490"/>
              </a:srgbClr>
            </a:solidFill>
          </p:spPr>
        </p:sp>
      </p:grpSp>
      <p:grpSp>
        <p:nvGrpSpPr>
          <p:cNvPr id="6" name="Group 6"/>
          <p:cNvGrpSpPr/>
          <p:nvPr/>
        </p:nvGrpSpPr>
        <p:grpSpPr>
          <a:xfrm rot="-5400000">
            <a:off x="5160898" y="-6591786"/>
            <a:ext cx="3004794" cy="15171011"/>
            <a:chOff x="0" y="0"/>
            <a:chExt cx="4907688" cy="24778603"/>
          </a:xfrm>
        </p:grpSpPr>
        <p:sp>
          <p:nvSpPr>
            <p:cNvPr id="7" name="Freeform 7"/>
            <p:cNvSpPr/>
            <p:nvPr/>
          </p:nvSpPr>
          <p:spPr>
            <a:xfrm>
              <a:off x="0" y="0"/>
              <a:ext cx="4907661" cy="24778588"/>
            </a:xfrm>
            <a:custGeom>
              <a:avLst/>
              <a:gdLst/>
              <a:ahLst/>
              <a:cxnLst/>
              <a:rect l="l" t="t" r="r" b="b"/>
              <a:pathLst>
                <a:path w="4907661" h="24778588">
                  <a:moveTo>
                    <a:pt x="1767332" y="0"/>
                  </a:moveTo>
                  <a:cubicBezTo>
                    <a:pt x="1736344" y="4347464"/>
                    <a:pt x="4359529" y="5659120"/>
                    <a:pt x="4458335" y="7420102"/>
                  </a:cubicBezTo>
                  <a:cubicBezTo>
                    <a:pt x="4544441" y="8910320"/>
                    <a:pt x="3990340" y="9187435"/>
                    <a:pt x="3559175" y="9797161"/>
                  </a:cubicBezTo>
                  <a:cubicBezTo>
                    <a:pt x="3121787" y="10400538"/>
                    <a:pt x="2980436" y="10849991"/>
                    <a:pt x="3029585" y="11890756"/>
                  </a:cubicBezTo>
                  <a:cubicBezTo>
                    <a:pt x="3072511" y="12931267"/>
                    <a:pt x="1551686" y="12808204"/>
                    <a:pt x="1409954" y="14169010"/>
                  </a:cubicBezTo>
                  <a:cubicBezTo>
                    <a:pt x="1274572" y="15542133"/>
                    <a:pt x="2832354" y="16170148"/>
                    <a:pt x="3121660" y="16699739"/>
                  </a:cubicBezTo>
                  <a:cubicBezTo>
                    <a:pt x="3404997" y="17235551"/>
                    <a:pt x="3010916" y="17617441"/>
                    <a:pt x="2826258" y="18134457"/>
                  </a:cubicBezTo>
                  <a:cubicBezTo>
                    <a:pt x="2641600" y="18639410"/>
                    <a:pt x="2659888" y="18929096"/>
                    <a:pt x="2659888" y="20086701"/>
                  </a:cubicBezTo>
                  <a:cubicBezTo>
                    <a:pt x="2659888" y="21250275"/>
                    <a:pt x="584962" y="21736940"/>
                    <a:pt x="295529" y="22869906"/>
                  </a:cubicBezTo>
                  <a:cubicBezTo>
                    <a:pt x="0" y="23996523"/>
                    <a:pt x="812927" y="24778588"/>
                    <a:pt x="812927" y="24778588"/>
                  </a:cubicBezTo>
                  <a:lnTo>
                    <a:pt x="4907661" y="24778588"/>
                  </a:lnTo>
                  <a:lnTo>
                    <a:pt x="4907661" y="61849"/>
                  </a:lnTo>
                  <a:lnTo>
                    <a:pt x="1767332" y="0"/>
                  </a:lnTo>
                  <a:close/>
                </a:path>
              </a:pathLst>
            </a:custGeom>
            <a:solidFill>
              <a:srgbClr val="0088D3">
                <a:alpha val="27451"/>
              </a:srgbClr>
            </a:solidFill>
          </p:spPr>
        </p:sp>
      </p:grpSp>
      <p:grpSp>
        <p:nvGrpSpPr>
          <p:cNvPr id="8" name="Group 8"/>
          <p:cNvGrpSpPr/>
          <p:nvPr/>
        </p:nvGrpSpPr>
        <p:grpSpPr>
          <a:xfrm rot="-6329527">
            <a:off x="16439950" y="-590672"/>
            <a:ext cx="2099834" cy="2351376"/>
            <a:chOff x="0" y="0"/>
            <a:chExt cx="2799779" cy="3135168"/>
          </a:xfrm>
        </p:grpSpPr>
        <p:sp>
          <p:nvSpPr>
            <p:cNvPr id="9" name="Freeform 9"/>
            <p:cNvSpPr/>
            <p:nvPr/>
          </p:nvSpPr>
          <p:spPr>
            <a:xfrm>
              <a:off x="254" y="254"/>
              <a:ext cx="2799588" cy="3134995"/>
            </a:xfrm>
            <a:custGeom>
              <a:avLst/>
              <a:gdLst/>
              <a:ahLst/>
              <a:cxnLst/>
              <a:rect l="l" t="t" r="r" b="b"/>
              <a:pathLst>
                <a:path w="2799588" h="3134995">
                  <a:moveTo>
                    <a:pt x="1972310" y="0"/>
                  </a:moveTo>
                  <a:cubicBezTo>
                    <a:pt x="1309624" y="0"/>
                    <a:pt x="878078" y="591439"/>
                    <a:pt x="810006" y="1272286"/>
                  </a:cubicBezTo>
                  <a:cubicBezTo>
                    <a:pt x="743966" y="1988566"/>
                    <a:pt x="0" y="2446147"/>
                    <a:pt x="0" y="2446147"/>
                  </a:cubicBezTo>
                  <a:cubicBezTo>
                    <a:pt x="0" y="2446147"/>
                    <a:pt x="2297938" y="3134995"/>
                    <a:pt x="2369693" y="3134995"/>
                  </a:cubicBezTo>
                  <a:cubicBezTo>
                    <a:pt x="2435733" y="3134995"/>
                    <a:pt x="2799588" y="76708"/>
                    <a:pt x="2077593" y="4953"/>
                  </a:cubicBezTo>
                  <a:cubicBezTo>
                    <a:pt x="2041779" y="1524"/>
                    <a:pt x="2006727" y="127"/>
                    <a:pt x="1972183" y="127"/>
                  </a:cubicBezTo>
                  <a:close/>
                </a:path>
              </a:pathLst>
            </a:custGeom>
            <a:solidFill>
              <a:srgbClr val="0088D3">
                <a:alpha val="27451"/>
              </a:srgbClr>
            </a:solidFill>
          </p:spPr>
        </p:sp>
      </p:grpSp>
      <p:grpSp>
        <p:nvGrpSpPr>
          <p:cNvPr id="10" name="Group 10"/>
          <p:cNvGrpSpPr/>
          <p:nvPr/>
        </p:nvGrpSpPr>
        <p:grpSpPr>
          <a:xfrm rot="-5400000">
            <a:off x="-265500" y="-946975"/>
            <a:ext cx="1332940" cy="3060289"/>
            <a:chOff x="0" y="0"/>
            <a:chExt cx="2177072" cy="4998328"/>
          </a:xfrm>
        </p:grpSpPr>
        <p:sp>
          <p:nvSpPr>
            <p:cNvPr id="11" name="Freeform 11"/>
            <p:cNvSpPr/>
            <p:nvPr/>
          </p:nvSpPr>
          <p:spPr>
            <a:xfrm>
              <a:off x="254" y="254"/>
              <a:ext cx="2176780" cy="4997958"/>
            </a:xfrm>
            <a:custGeom>
              <a:avLst/>
              <a:gdLst/>
              <a:ahLst/>
              <a:cxnLst/>
              <a:rect l="l" t="t" r="r" b="b"/>
              <a:pathLst>
                <a:path w="2176780" h="4997958">
                  <a:moveTo>
                    <a:pt x="501777" y="0"/>
                  </a:moveTo>
                  <a:lnTo>
                    <a:pt x="0" y="158369"/>
                  </a:lnTo>
                  <a:cubicBezTo>
                    <a:pt x="0" y="158369"/>
                    <a:pt x="190119" y="1135888"/>
                    <a:pt x="877062" y="1352550"/>
                  </a:cubicBezTo>
                  <a:cubicBezTo>
                    <a:pt x="1563751" y="1574292"/>
                    <a:pt x="1368298" y="2108073"/>
                    <a:pt x="1289177" y="2736723"/>
                  </a:cubicBezTo>
                  <a:cubicBezTo>
                    <a:pt x="1231011" y="3222752"/>
                    <a:pt x="1442212" y="4807585"/>
                    <a:pt x="2176780" y="4997958"/>
                  </a:cubicBezTo>
                  <a:lnTo>
                    <a:pt x="2176780" y="253492"/>
                  </a:lnTo>
                  <a:lnTo>
                    <a:pt x="501777" y="0"/>
                  </a:lnTo>
                  <a:close/>
                </a:path>
              </a:pathLst>
            </a:custGeom>
            <a:solidFill>
              <a:srgbClr val="00C970">
                <a:alpha val="28627"/>
              </a:srgbClr>
            </a:solidFill>
          </p:spPr>
        </p:sp>
      </p:grpSp>
      <p:grpSp>
        <p:nvGrpSpPr>
          <p:cNvPr id="12" name="Group 12"/>
          <p:cNvGrpSpPr/>
          <p:nvPr/>
        </p:nvGrpSpPr>
        <p:grpSpPr>
          <a:xfrm rot="5400000">
            <a:off x="16598798" y="877044"/>
            <a:ext cx="146798" cy="146704"/>
            <a:chOff x="0" y="0"/>
            <a:chExt cx="195731" cy="195605"/>
          </a:xfrm>
        </p:grpSpPr>
        <p:sp>
          <p:nvSpPr>
            <p:cNvPr id="13" name="Freeform 13"/>
            <p:cNvSpPr/>
            <p:nvPr/>
          </p:nvSpPr>
          <p:spPr>
            <a:xfrm>
              <a:off x="0" y="0"/>
              <a:ext cx="195580" cy="195707"/>
            </a:xfrm>
            <a:custGeom>
              <a:avLst/>
              <a:gdLst/>
              <a:ahLst/>
              <a:cxnLst/>
              <a:rect l="l" t="t" r="r" b="b"/>
              <a:pathLst>
                <a:path w="195580" h="195707">
                  <a:moveTo>
                    <a:pt x="97282" y="0"/>
                  </a:moveTo>
                  <a:cubicBezTo>
                    <a:pt x="151511" y="0"/>
                    <a:pt x="195580" y="44069"/>
                    <a:pt x="195580" y="98425"/>
                  </a:cubicBezTo>
                  <a:cubicBezTo>
                    <a:pt x="195580" y="151511"/>
                    <a:pt x="151511" y="195707"/>
                    <a:pt x="97282" y="195707"/>
                  </a:cubicBezTo>
                  <a:cubicBezTo>
                    <a:pt x="44196" y="195580"/>
                    <a:pt x="0" y="151511"/>
                    <a:pt x="0" y="98425"/>
                  </a:cubicBezTo>
                  <a:cubicBezTo>
                    <a:pt x="0" y="44069"/>
                    <a:pt x="44196" y="0"/>
                    <a:pt x="97282" y="0"/>
                  </a:cubicBezTo>
                  <a:close/>
                </a:path>
              </a:pathLst>
            </a:custGeom>
            <a:solidFill>
              <a:srgbClr val="FFFFFF"/>
            </a:solidFill>
          </p:spPr>
        </p:sp>
      </p:grpSp>
      <p:grpSp>
        <p:nvGrpSpPr>
          <p:cNvPr id="14" name="Group 14"/>
          <p:cNvGrpSpPr/>
          <p:nvPr/>
        </p:nvGrpSpPr>
        <p:grpSpPr>
          <a:xfrm rot="-5400000">
            <a:off x="14507582" y="6572226"/>
            <a:ext cx="2617258" cy="7268272"/>
            <a:chOff x="0" y="0"/>
            <a:chExt cx="3489677" cy="9691029"/>
          </a:xfrm>
        </p:grpSpPr>
        <p:sp>
          <p:nvSpPr>
            <p:cNvPr id="15" name="Freeform 15"/>
            <p:cNvSpPr/>
            <p:nvPr/>
          </p:nvSpPr>
          <p:spPr>
            <a:xfrm>
              <a:off x="0" y="127"/>
              <a:ext cx="3489579" cy="9690735"/>
            </a:xfrm>
            <a:custGeom>
              <a:avLst/>
              <a:gdLst/>
              <a:ahLst/>
              <a:cxnLst/>
              <a:rect l="l" t="t" r="r" b="b"/>
              <a:pathLst>
                <a:path w="3489579" h="9690735">
                  <a:moveTo>
                    <a:pt x="3261741" y="1224153"/>
                  </a:moveTo>
                  <a:cubicBezTo>
                    <a:pt x="3308731" y="1285367"/>
                    <a:pt x="3489579" y="1983232"/>
                    <a:pt x="3296920" y="2236978"/>
                  </a:cubicBezTo>
                  <a:cubicBezTo>
                    <a:pt x="3101975" y="2488438"/>
                    <a:pt x="2810510" y="2394331"/>
                    <a:pt x="2787015" y="2711577"/>
                  </a:cubicBezTo>
                  <a:cubicBezTo>
                    <a:pt x="2763520" y="3028823"/>
                    <a:pt x="2998470" y="3158109"/>
                    <a:pt x="2881122" y="3491738"/>
                  </a:cubicBezTo>
                  <a:cubicBezTo>
                    <a:pt x="2763520" y="3823081"/>
                    <a:pt x="3078480" y="4269613"/>
                    <a:pt x="2298319" y="5005070"/>
                  </a:cubicBezTo>
                  <a:cubicBezTo>
                    <a:pt x="1515745" y="5740527"/>
                    <a:pt x="2246630" y="6271641"/>
                    <a:pt x="2338324" y="6443218"/>
                  </a:cubicBezTo>
                  <a:cubicBezTo>
                    <a:pt x="2430018" y="6612382"/>
                    <a:pt x="3033776" y="7176389"/>
                    <a:pt x="3123184" y="7994142"/>
                  </a:cubicBezTo>
                  <a:cubicBezTo>
                    <a:pt x="3228975" y="8973947"/>
                    <a:pt x="2946908" y="9690735"/>
                    <a:pt x="2314702" y="9690735"/>
                  </a:cubicBezTo>
                  <a:cubicBezTo>
                    <a:pt x="1680210" y="9690735"/>
                    <a:pt x="1327912" y="9396984"/>
                    <a:pt x="1327912" y="9396984"/>
                  </a:cubicBezTo>
                  <a:cubicBezTo>
                    <a:pt x="1327912" y="9396984"/>
                    <a:pt x="1696847" y="8877681"/>
                    <a:pt x="1555750" y="8421878"/>
                  </a:cubicBezTo>
                  <a:cubicBezTo>
                    <a:pt x="1414653" y="7966075"/>
                    <a:pt x="766191" y="7824978"/>
                    <a:pt x="787400" y="7148195"/>
                  </a:cubicBezTo>
                  <a:cubicBezTo>
                    <a:pt x="810895" y="6469253"/>
                    <a:pt x="1219708" y="6208395"/>
                    <a:pt x="1245616" y="5679694"/>
                  </a:cubicBezTo>
                  <a:cubicBezTo>
                    <a:pt x="1269111" y="5150866"/>
                    <a:pt x="453644" y="4579874"/>
                    <a:pt x="225806" y="3543554"/>
                  </a:cubicBezTo>
                  <a:cubicBezTo>
                    <a:pt x="0" y="2507234"/>
                    <a:pt x="853059" y="2074926"/>
                    <a:pt x="954024" y="1066800"/>
                  </a:cubicBezTo>
                  <a:cubicBezTo>
                    <a:pt x="1057529" y="58801"/>
                    <a:pt x="1863471" y="0"/>
                    <a:pt x="2112518" y="110490"/>
                  </a:cubicBezTo>
                  <a:cubicBezTo>
                    <a:pt x="2356993" y="216281"/>
                    <a:pt x="3261741" y="1224280"/>
                    <a:pt x="3261741" y="1224280"/>
                  </a:cubicBezTo>
                  <a:close/>
                </a:path>
              </a:pathLst>
            </a:custGeom>
            <a:solidFill>
              <a:srgbClr val="740FA3">
                <a:alpha val="25490"/>
              </a:srgbClr>
            </a:solidFill>
          </p:spPr>
        </p:sp>
      </p:grpSp>
      <p:grpSp>
        <p:nvGrpSpPr>
          <p:cNvPr id="16" name="Group 16"/>
          <p:cNvGrpSpPr/>
          <p:nvPr/>
        </p:nvGrpSpPr>
        <p:grpSpPr>
          <a:xfrm rot="-538088">
            <a:off x="16164058" y="7445660"/>
            <a:ext cx="2651568" cy="2231192"/>
            <a:chOff x="0" y="0"/>
            <a:chExt cx="3535424" cy="2974923"/>
          </a:xfrm>
        </p:grpSpPr>
        <p:sp>
          <p:nvSpPr>
            <p:cNvPr id="17" name="Freeform 17"/>
            <p:cNvSpPr/>
            <p:nvPr/>
          </p:nvSpPr>
          <p:spPr>
            <a:xfrm>
              <a:off x="0" y="0"/>
              <a:ext cx="3535045" cy="2974721"/>
            </a:xfrm>
            <a:custGeom>
              <a:avLst/>
              <a:gdLst/>
              <a:ahLst/>
              <a:cxnLst/>
              <a:rect l="l" t="t" r="r" b="b"/>
              <a:pathLst>
                <a:path w="3535045" h="2974721">
                  <a:moveTo>
                    <a:pt x="2419223" y="0"/>
                  </a:moveTo>
                  <a:cubicBezTo>
                    <a:pt x="2006600" y="0"/>
                    <a:pt x="1683004" y="1003173"/>
                    <a:pt x="1320800" y="1397889"/>
                  </a:cubicBezTo>
                  <a:cubicBezTo>
                    <a:pt x="940943" y="1822704"/>
                    <a:pt x="61214" y="1992757"/>
                    <a:pt x="21209" y="2387473"/>
                  </a:cubicBezTo>
                  <a:cubicBezTo>
                    <a:pt x="0" y="2676525"/>
                    <a:pt x="359918" y="2974721"/>
                    <a:pt x="993140" y="2974721"/>
                  </a:cubicBezTo>
                  <a:cubicBezTo>
                    <a:pt x="1400429" y="2974721"/>
                    <a:pt x="1920748" y="2851277"/>
                    <a:pt x="2525522" y="2522601"/>
                  </a:cubicBezTo>
                  <a:cubicBezTo>
                    <a:pt x="2525522" y="2522601"/>
                    <a:pt x="3535045" y="1997710"/>
                    <a:pt x="3535045" y="1717929"/>
                  </a:cubicBezTo>
                  <a:cubicBezTo>
                    <a:pt x="3535045" y="1433068"/>
                    <a:pt x="2965323" y="1413129"/>
                    <a:pt x="2805176" y="1147953"/>
                  </a:cubicBezTo>
                  <a:cubicBezTo>
                    <a:pt x="2650236" y="883031"/>
                    <a:pt x="2980182" y="193421"/>
                    <a:pt x="2515489" y="18542"/>
                  </a:cubicBezTo>
                  <a:cubicBezTo>
                    <a:pt x="2482850" y="5842"/>
                    <a:pt x="2450846" y="0"/>
                    <a:pt x="2419223" y="0"/>
                  </a:cubicBezTo>
                  <a:close/>
                </a:path>
              </a:pathLst>
            </a:custGeom>
            <a:solidFill>
              <a:srgbClr val="00C970">
                <a:alpha val="28627"/>
              </a:srgbClr>
            </a:solidFill>
          </p:spPr>
        </p:sp>
      </p:grpSp>
      <p:grpSp>
        <p:nvGrpSpPr>
          <p:cNvPr id="18" name="Group 18"/>
          <p:cNvGrpSpPr/>
          <p:nvPr/>
        </p:nvGrpSpPr>
        <p:grpSpPr>
          <a:xfrm>
            <a:off x="16483962" y="8805676"/>
            <a:ext cx="576638" cy="763962"/>
            <a:chOff x="0" y="0"/>
            <a:chExt cx="768851" cy="1018616"/>
          </a:xfrm>
        </p:grpSpPr>
        <p:sp>
          <p:nvSpPr>
            <p:cNvPr id="19" name="Freeform 19"/>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20" name="Group 20"/>
          <p:cNvGrpSpPr/>
          <p:nvPr/>
        </p:nvGrpSpPr>
        <p:grpSpPr>
          <a:xfrm>
            <a:off x="17207672" y="9684274"/>
            <a:ext cx="120052" cy="120000"/>
            <a:chOff x="0" y="0"/>
            <a:chExt cx="160069" cy="160000"/>
          </a:xfrm>
        </p:grpSpPr>
        <p:sp>
          <p:nvSpPr>
            <p:cNvPr id="21" name="Freeform 2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2" name="Group 22"/>
          <p:cNvGrpSpPr/>
          <p:nvPr/>
        </p:nvGrpSpPr>
        <p:grpSpPr>
          <a:xfrm>
            <a:off x="-33053" y="2138890"/>
            <a:ext cx="311438" cy="412583"/>
            <a:chOff x="0" y="0"/>
            <a:chExt cx="508667" cy="673867"/>
          </a:xfrm>
        </p:grpSpPr>
        <p:sp>
          <p:nvSpPr>
            <p:cNvPr id="23" name="Freeform 23"/>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4" name="Group 24"/>
          <p:cNvGrpSpPr/>
          <p:nvPr/>
        </p:nvGrpSpPr>
        <p:grpSpPr>
          <a:xfrm>
            <a:off x="17841472" y="351624"/>
            <a:ext cx="120052" cy="120000"/>
            <a:chOff x="0" y="0"/>
            <a:chExt cx="160069" cy="160000"/>
          </a:xfrm>
        </p:grpSpPr>
        <p:sp>
          <p:nvSpPr>
            <p:cNvPr id="25" name="Freeform 2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6" name="Group 26"/>
          <p:cNvGrpSpPr/>
          <p:nvPr/>
        </p:nvGrpSpPr>
        <p:grpSpPr>
          <a:xfrm>
            <a:off x="25088" y="7883505"/>
            <a:ext cx="195155" cy="195070"/>
            <a:chOff x="0" y="0"/>
            <a:chExt cx="318744" cy="318605"/>
          </a:xfrm>
        </p:grpSpPr>
        <p:sp>
          <p:nvSpPr>
            <p:cNvPr id="27" name="Freeform 27"/>
            <p:cNvSpPr/>
            <p:nvPr/>
          </p:nvSpPr>
          <p:spPr>
            <a:xfrm>
              <a:off x="127" y="0"/>
              <a:ext cx="318516" cy="318643"/>
            </a:xfrm>
            <a:custGeom>
              <a:avLst/>
              <a:gdLst/>
              <a:ahLst/>
              <a:cxnLst/>
              <a:rect l="l" t="t" r="r" b="b"/>
              <a:pathLst>
                <a:path w="318516" h="318643">
                  <a:moveTo>
                    <a:pt x="158369" y="0"/>
                  </a:moveTo>
                  <a:cubicBezTo>
                    <a:pt x="246761" y="0"/>
                    <a:pt x="318516" y="71755"/>
                    <a:pt x="318516" y="160274"/>
                  </a:cubicBezTo>
                  <a:cubicBezTo>
                    <a:pt x="318516" y="246761"/>
                    <a:pt x="246634" y="318643"/>
                    <a:pt x="158369" y="318643"/>
                  </a:cubicBezTo>
                  <a:cubicBezTo>
                    <a:pt x="71755" y="318643"/>
                    <a:pt x="0" y="246761"/>
                    <a:pt x="0" y="160274"/>
                  </a:cubicBezTo>
                  <a:cubicBezTo>
                    <a:pt x="0" y="71755"/>
                    <a:pt x="71755" y="0"/>
                    <a:pt x="158369" y="0"/>
                  </a:cubicBezTo>
                  <a:close/>
                </a:path>
              </a:pathLst>
            </a:custGeom>
            <a:solidFill>
              <a:srgbClr val="FFFFFF"/>
            </a:solidFill>
          </p:spPr>
        </p:sp>
      </p:grpSp>
      <p:grpSp>
        <p:nvGrpSpPr>
          <p:cNvPr id="28" name="Group 28"/>
          <p:cNvGrpSpPr/>
          <p:nvPr/>
        </p:nvGrpSpPr>
        <p:grpSpPr>
          <a:xfrm>
            <a:off x="3258842" y="252390"/>
            <a:ext cx="239036" cy="318442"/>
            <a:chOff x="0" y="0"/>
            <a:chExt cx="318715" cy="424589"/>
          </a:xfrm>
        </p:grpSpPr>
        <p:sp>
          <p:nvSpPr>
            <p:cNvPr id="29" name="Freeform 29"/>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30" name="Group 30"/>
          <p:cNvGrpSpPr/>
          <p:nvPr/>
        </p:nvGrpSpPr>
        <p:grpSpPr>
          <a:xfrm>
            <a:off x="16483942" y="252390"/>
            <a:ext cx="239036" cy="318442"/>
            <a:chOff x="0" y="0"/>
            <a:chExt cx="318715" cy="424589"/>
          </a:xfrm>
        </p:grpSpPr>
        <p:sp>
          <p:nvSpPr>
            <p:cNvPr id="31" name="Freeform 31"/>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32" name="Group 32"/>
          <p:cNvGrpSpPr/>
          <p:nvPr/>
        </p:nvGrpSpPr>
        <p:grpSpPr>
          <a:xfrm>
            <a:off x="2937562" y="6394624"/>
            <a:ext cx="98004" cy="97962"/>
            <a:chOff x="0" y="0"/>
            <a:chExt cx="160069" cy="160000"/>
          </a:xfrm>
        </p:grpSpPr>
        <p:sp>
          <p:nvSpPr>
            <p:cNvPr id="33" name="Freeform 3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4" name="Group 34"/>
          <p:cNvGrpSpPr/>
          <p:nvPr/>
        </p:nvGrpSpPr>
        <p:grpSpPr>
          <a:xfrm>
            <a:off x="-964093" y="2995648"/>
            <a:ext cx="2899423" cy="2899423"/>
            <a:chOff x="0" y="0"/>
            <a:chExt cx="4735588" cy="4735588"/>
          </a:xfrm>
        </p:grpSpPr>
        <p:sp>
          <p:nvSpPr>
            <p:cNvPr id="35" name="Freeform 35"/>
            <p:cNvSpPr/>
            <p:nvPr/>
          </p:nvSpPr>
          <p:spPr>
            <a:xfrm>
              <a:off x="0" y="0"/>
              <a:ext cx="4746244" cy="4746371"/>
            </a:xfrm>
            <a:custGeom>
              <a:avLst/>
              <a:gdLst/>
              <a:ahLst/>
              <a:cxnLst/>
              <a:rect l="l" t="t" r="r" b="b"/>
              <a:pathLst>
                <a:path w="4746244" h="4746371">
                  <a:moveTo>
                    <a:pt x="0" y="2373122"/>
                  </a:moveTo>
                  <a:cubicBezTo>
                    <a:pt x="0" y="1062482"/>
                    <a:pt x="1062482" y="0"/>
                    <a:pt x="2373122" y="0"/>
                  </a:cubicBezTo>
                  <a:lnTo>
                    <a:pt x="2373122" y="12700"/>
                  </a:lnTo>
                  <a:lnTo>
                    <a:pt x="2373122" y="0"/>
                  </a:lnTo>
                  <a:cubicBezTo>
                    <a:pt x="3683762" y="0"/>
                    <a:pt x="4746244" y="1062482"/>
                    <a:pt x="4746244" y="2373122"/>
                  </a:cubicBezTo>
                  <a:lnTo>
                    <a:pt x="4733544" y="2373122"/>
                  </a:lnTo>
                  <a:lnTo>
                    <a:pt x="4746244" y="2373122"/>
                  </a:lnTo>
                  <a:cubicBezTo>
                    <a:pt x="4746244" y="3683762"/>
                    <a:pt x="3683762" y="4746244"/>
                    <a:pt x="2373122" y="4746244"/>
                  </a:cubicBezTo>
                  <a:lnTo>
                    <a:pt x="2373122" y="4733544"/>
                  </a:lnTo>
                  <a:lnTo>
                    <a:pt x="2373122" y="4746244"/>
                  </a:lnTo>
                  <a:cubicBezTo>
                    <a:pt x="1062482" y="4746371"/>
                    <a:pt x="0" y="3683889"/>
                    <a:pt x="0" y="2373122"/>
                  </a:cubicBezTo>
                  <a:lnTo>
                    <a:pt x="12700" y="2373122"/>
                  </a:lnTo>
                  <a:lnTo>
                    <a:pt x="25400" y="2373122"/>
                  </a:lnTo>
                  <a:lnTo>
                    <a:pt x="12700" y="2373122"/>
                  </a:lnTo>
                  <a:lnTo>
                    <a:pt x="0" y="2373122"/>
                  </a:lnTo>
                  <a:moveTo>
                    <a:pt x="25400" y="2373122"/>
                  </a:moveTo>
                  <a:cubicBezTo>
                    <a:pt x="25400" y="2380107"/>
                    <a:pt x="19685" y="2385822"/>
                    <a:pt x="12700" y="2385822"/>
                  </a:cubicBezTo>
                  <a:cubicBezTo>
                    <a:pt x="5715" y="2385822"/>
                    <a:pt x="0" y="2380107"/>
                    <a:pt x="0" y="2373122"/>
                  </a:cubicBezTo>
                  <a:cubicBezTo>
                    <a:pt x="0" y="2366137"/>
                    <a:pt x="5715" y="2360422"/>
                    <a:pt x="12700" y="2360422"/>
                  </a:cubicBezTo>
                  <a:cubicBezTo>
                    <a:pt x="19685" y="2360422"/>
                    <a:pt x="25400" y="2366137"/>
                    <a:pt x="25400" y="2373122"/>
                  </a:cubicBezTo>
                  <a:cubicBezTo>
                    <a:pt x="25400" y="3669792"/>
                    <a:pt x="1076579" y="4720844"/>
                    <a:pt x="2373122" y="4720844"/>
                  </a:cubicBezTo>
                  <a:cubicBezTo>
                    <a:pt x="3669665" y="4720844"/>
                    <a:pt x="4720844" y="3669665"/>
                    <a:pt x="4720844" y="2373122"/>
                  </a:cubicBezTo>
                  <a:cubicBezTo>
                    <a:pt x="4720844" y="1076579"/>
                    <a:pt x="3669792" y="25400"/>
                    <a:pt x="2373122" y="25400"/>
                  </a:cubicBezTo>
                  <a:lnTo>
                    <a:pt x="2373122" y="12700"/>
                  </a:lnTo>
                  <a:lnTo>
                    <a:pt x="2373122" y="25400"/>
                  </a:lnTo>
                  <a:cubicBezTo>
                    <a:pt x="1076579" y="25400"/>
                    <a:pt x="25400" y="1076579"/>
                    <a:pt x="25400" y="2373122"/>
                  </a:cubicBezTo>
                  <a:close/>
                </a:path>
              </a:pathLst>
            </a:custGeom>
            <a:solidFill>
              <a:srgbClr val="FFFFFF"/>
            </a:solidFill>
          </p:spPr>
        </p:sp>
      </p:grpSp>
      <p:grpSp>
        <p:nvGrpSpPr>
          <p:cNvPr id="36" name="Group 36"/>
          <p:cNvGrpSpPr/>
          <p:nvPr/>
        </p:nvGrpSpPr>
        <p:grpSpPr>
          <a:xfrm>
            <a:off x="-1369091" y="2590650"/>
            <a:ext cx="3709418" cy="3709418"/>
            <a:chOff x="0" y="0"/>
            <a:chExt cx="6058541" cy="6058541"/>
          </a:xfrm>
        </p:grpSpPr>
        <p:sp>
          <p:nvSpPr>
            <p:cNvPr id="37" name="Freeform 37"/>
            <p:cNvSpPr/>
            <p:nvPr/>
          </p:nvSpPr>
          <p:spPr>
            <a:xfrm>
              <a:off x="0" y="0"/>
              <a:ext cx="6069330" cy="6069330"/>
            </a:xfrm>
            <a:custGeom>
              <a:avLst/>
              <a:gdLst/>
              <a:ahLst/>
              <a:cxnLst/>
              <a:rect l="l" t="t" r="r" b="b"/>
              <a:pathLst>
                <a:path w="6069330" h="6069330">
                  <a:moveTo>
                    <a:pt x="0" y="3034665"/>
                  </a:moveTo>
                  <a:cubicBezTo>
                    <a:pt x="0" y="1358646"/>
                    <a:pt x="1358646" y="0"/>
                    <a:pt x="3034665" y="0"/>
                  </a:cubicBezTo>
                  <a:lnTo>
                    <a:pt x="3034665" y="12700"/>
                  </a:lnTo>
                  <a:lnTo>
                    <a:pt x="3034665" y="0"/>
                  </a:lnTo>
                  <a:cubicBezTo>
                    <a:pt x="4710684" y="0"/>
                    <a:pt x="6069330" y="1358646"/>
                    <a:pt x="6069330" y="3034665"/>
                  </a:cubicBezTo>
                  <a:lnTo>
                    <a:pt x="6056630" y="3034665"/>
                  </a:lnTo>
                  <a:lnTo>
                    <a:pt x="6069330" y="3034665"/>
                  </a:lnTo>
                  <a:cubicBezTo>
                    <a:pt x="6069330" y="4710684"/>
                    <a:pt x="4710684" y="6069330"/>
                    <a:pt x="3034665" y="6069330"/>
                  </a:cubicBezTo>
                  <a:lnTo>
                    <a:pt x="3034665" y="6056630"/>
                  </a:lnTo>
                  <a:lnTo>
                    <a:pt x="3034665" y="6069330"/>
                  </a:lnTo>
                  <a:cubicBezTo>
                    <a:pt x="1358646" y="6069330"/>
                    <a:pt x="0" y="4710684"/>
                    <a:pt x="0" y="3034665"/>
                  </a:cubicBezTo>
                  <a:lnTo>
                    <a:pt x="12700" y="3034665"/>
                  </a:lnTo>
                  <a:lnTo>
                    <a:pt x="25400" y="3034665"/>
                  </a:lnTo>
                  <a:lnTo>
                    <a:pt x="12700" y="3034665"/>
                  </a:lnTo>
                  <a:lnTo>
                    <a:pt x="0" y="3034665"/>
                  </a:lnTo>
                  <a:moveTo>
                    <a:pt x="25400" y="3034665"/>
                  </a:moveTo>
                  <a:cubicBezTo>
                    <a:pt x="25400" y="3041650"/>
                    <a:pt x="19685" y="3047365"/>
                    <a:pt x="12700" y="3047365"/>
                  </a:cubicBezTo>
                  <a:cubicBezTo>
                    <a:pt x="5715" y="3047365"/>
                    <a:pt x="0" y="3041650"/>
                    <a:pt x="0" y="3034665"/>
                  </a:cubicBezTo>
                  <a:cubicBezTo>
                    <a:pt x="0" y="3027680"/>
                    <a:pt x="5715" y="3021965"/>
                    <a:pt x="12700" y="3021965"/>
                  </a:cubicBezTo>
                  <a:cubicBezTo>
                    <a:pt x="19685" y="3021965"/>
                    <a:pt x="25400" y="3027680"/>
                    <a:pt x="25400" y="3034665"/>
                  </a:cubicBezTo>
                  <a:cubicBezTo>
                    <a:pt x="25400" y="4696587"/>
                    <a:pt x="1372743" y="6043930"/>
                    <a:pt x="3034665" y="6043930"/>
                  </a:cubicBezTo>
                  <a:cubicBezTo>
                    <a:pt x="4696587" y="6043930"/>
                    <a:pt x="6043930" y="4696587"/>
                    <a:pt x="6043930" y="3034665"/>
                  </a:cubicBezTo>
                  <a:cubicBezTo>
                    <a:pt x="6043930" y="1372743"/>
                    <a:pt x="4696587" y="25400"/>
                    <a:pt x="3034665" y="25400"/>
                  </a:cubicBezTo>
                  <a:lnTo>
                    <a:pt x="3034665" y="12700"/>
                  </a:lnTo>
                  <a:lnTo>
                    <a:pt x="3034665" y="25400"/>
                  </a:lnTo>
                  <a:cubicBezTo>
                    <a:pt x="1372743" y="25400"/>
                    <a:pt x="25400" y="1372743"/>
                    <a:pt x="25400" y="3034665"/>
                  </a:cubicBezTo>
                  <a:close/>
                </a:path>
              </a:pathLst>
            </a:custGeom>
            <a:solidFill>
              <a:srgbClr val="FFFFFF"/>
            </a:solidFill>
          </p:spPr>
        </p:sp>
      </p:grpSp>
      <p:grpSp>
        <p:nvGrpSpPr>
          <p:cNvPr id="38" name="Group 38"/>
          <p:cNvGrpSpPr/>
          <p:nvPr/>
        </p:nvGrpSpPr>
        <p:grpSpPr>
          <a:xfrm>
            <a:off x="-1649441" y="2310300"/>
            <a:ext cx="4270118" cy="4270118"/>
            <a:chOff x="0" y="0"/>
            <a:chExt cx="6974325" cy="6974325"/>
          </a:xfrm>
        </p:grpSpPr>
        <p:sp>
          <p:nvSpPr>
            <p:cNvPr id="39" name="Freeform 39"/>
            <p:cNvSpPr/>
            <p:nvPr/>
          </p:nvSpPr>
          <p:spPr>
            <a:xfrm>
              <a:off x="0" y="0"/>
              <a:ext cx="6985000" cy="6985127"/>
            </a:xfrm>
            <a:custGeom>
              <a:avLst/>
              <a:gdLst/>
              <a:ahLst/>
              <a:cxnLst/>
              <a:rect l="l" t="t" r="r" b="b"/>
              <a:pathLst>
                <a:path w="6985000" h="6985127">
                  <a:moveTo>
                    <a:pt x="0" y="3492500"/>
                  </a:moveTo>
                  <a:cubicBezTo>
                    <a:pt x="0" y="1563624"/>
                    <a:pt x="1563624" y="0"/>
                    <a:pt x="3492500" y="0"/>
                  </a:cubicBezTo>
                  <a:lnTo>
                    <a:pt x="3492500" y="12700"/>
                  </a:lnTo>
                  <a:lnTo>
                    <a:pt x="3492500" y="0"/>
                  </a:lnTo>
                  <a:cubicBezTo>
                    <a:pt x="5421376" y="0"/>
                    <a:pt x="6985000" y="1563624"/>
                    <a:pt x="6985000" y="3492500"/>
                  </a:cubicBezTo>
                  <a:cubicBezTo>
                    <a:pt x="6985000" y="5421376"/>
                    <a:pt x="5421376" y="6985000"/>
                    <a:pt x="3492500" y="6985000"/>
                  </a:cubicBezTo>
                  <a:lnTo>
                    <a:pt x="3492500" y="6972300"/>
                  </a:lnTo>
                  <a:lnTo>
                    <a:pt x="3492500" y="6985000"/>
                  </a:lnTo>
                  <a:cubicBezTo>
                    <a:pt x="1563624" y="6985127"/>
                    <a:pt x="0" y="5421376"/>
                    <a:pt x="0" y="3492500"/>
                  </a:cubicBezTo>
                  <a:lnTo>
                    <a:pt x="12700" y="3492500"/>
                  </a:lnTo>
                  <a:lnTo>
                    <a:pt x="23368" y="3499358"/>
                  </a:lnTo>
                  <a:cubicBezTo>
                    <a:pt x="20320" y="3504057"/>
                    <a:pt x="14478" y="3506216"/>
                    <a:pt x="9144" y="3504692"/>
                  </a:cubicBezTo>
                  <a:cubicBezTo>
                    <a:pt x="3810" y="3503168"/>
                    <a:pt x="0" y="3498215"/>
                    <a:pt x="0" y="3492500"/>
                  </a:cubicBezTo>
                  <a:moveTo>
                    <a:pt x="25400" y="3492500"/>
                  </a:moveTo>
                  <a:lnTo>
                    <a:pt x="12700" y="3492500"/>
                  </a:lnTo>
                  <a:lnTo>
                    <a:pt x="2032" y="3485642"/>
                  </a:lnTo>
                  <a:cubicBezTo>
                    <a:pt x="5080" y="3480943"/>
                    <a:pt x="10922" y="3478784"/>
                    <a:pt x="16256" y="3480308"/>
                  </a:cubicBezTo>
                  <a:cubicBezTo>
                    <a:pt x="21590" y="3481832"/>
                    <a:pt x="25400" y="3486912"/>
                    <a:pt x="25400" y="3492500"/>
                  </a:cubicBezTo>
                  <a:cubicBezTo>
                    <a:pt x="25400" y="5407406"/>
                    <a:pt x="1577721" y="6959600"/>
                    <a:pt x="3492500" y="6959600"/>
                  </a:cubicBezTo>
                  <a:cubicBezTo>
                    <a:pt x="5407279" y="6959600"/>
                    <a:pt x="6959600" y="5407279"/>
                    <a:pt x="6959600" y="3492500"/>
                  </a:cubicBezTo>
                  <a:lnTo>
                    <a:pt x="6972300" y="3492500"/>
                  </a:lnTo>
                  <a:lnTo>
                    <a:pt x="6959600" y="3492500"/>
                  </a:lnTo>
                  <a:cubicBezTo>
                    <a:pt x="6959600" y="1577594"/>
                    <a:pt x="5407279" y="25400"/>
                    <a:pt x="3492500" y="25400"/>
                  </a:cubicBezTo>
                  <a:lnTo>
                    <a:pt x="3492500" y="12700"/>
                  </a:lnTo>
                  <a:lnTo>
                    <a:pt x="3492500" y="25400"/>
                  </a:lnTo>
                  <a:cubicBezTo>
                    <a:pt x="1577721" y="25400"/>
                    <a:pt x="25400" y="1577721"/>
                    <a:pt x="25400" y="3492500"/>
                  </a:cubicBezTo>
                  <a:close/>
                </a:path>
              </a:pathLst>
            </a:custGeom>
            <a:solidFill>
              <a:srgbClr val="FFFFFF"/>
            </a:solidFill>
          </p:spPr>
        </p:sp>
      </p:grpSp>
      <p:grpSp>
        <p:nvGrpSpPr>
          <p:cNvPr id="40" name="Group 40"/>
          <p:cNvGrpSpPr/>
          <p:nvPr/>
        </p:nvGrpSpPr>
        <p:grpSpPr>
          <a:xfrm>
            <a:off x="-2310791" y="1648950"/>
            <a:ext cx="5592818" cy="5592818"/>
            <a:chOff x="0" y="0"/>
            <a:chExt cx="9134673" cy="9134673"/>
          </a:xfrm>
        </p:grpSpPr>
        <p:sp>
          <p:nvSpPr>
            <p:cNvPr id="41" name="Freeform 41"/>
            <p:cNvSpPr/>
            <p:nvPr/>
          </p:nvSpPr>
          <p:spPr>
            <a:xfrm>
              <a:off x="0" y="0"/>
              <a:ext cx="9145397" cy="9145524"/>
            </a:xfrm>
            <a:custGeom>
              <a:avLst/>
              <a:gdLst/>
              <a:ahLst/>
              <a:cxnLst/>
              <a:rect l="l" t="t" r="r" b="b"/>
              <a:pathLst>
                <a:path w="9145397" h="9145524">
                  <a:moveTo>
                    <a:pt x="0" y="4572762"/>
                  </a:moveTo>
                  <a:cubicBezTo>
                    <a:pt x="0" y="2047240"/>
                    <a:pt x="2047240" y="0"/>
                    <a:pt x="4572762" y="0"/>
                  </a:cubicBezTo>
                  <a:lnTo>
                    <a:pt x="4572762" y="12700"/>
                  </a:lnTo>
                  <a:lnTo>
                    <a:pt x="4572762" y="0"/>
                  </a:lnTo>
                  <a:cubicBezTo>
                    <a:pt x="7098157" y="0"/>
                    <a:pt x="9145397" y="2047240"/>
                    <a:pt x="9145397" y="4572762"/>
                  </a:cubicBezTo>
                  <a:lnTo>
                    <a:pt x="9132697" y="4572762"/>
                  </a:lnTo>
                  <a:lnTo>
                    <a:pt x="9145397" y="4572762"/>
                  </a:lnTo>
                  <a:cubicBezTo>
                    <a:pt x="9145397" y="7098157"/>
                    <a:pt x="7098157" y="9145524"/>
                    <a:pt x="4572635" y="9145524"/>
                  </a:cubicBezTo>
                  <a:lnTo>
                    <a:pt x="4572635" y="9132824"/>
                  </a:lnTo>
                  <a:lnTo>
                    <a:pt x="4572635" y="9145524"/>
                  </a:lnTo>
                  <a:cubicBezTo>
                    <a:pt x="2047240" y="9145397"/>
                    <a:pt x="0" y="7098157"/>
                    <a:pt x="0" y="4572762"/>
                  </a:cubicBezTo>
                  <a:lnTo>
                    <a:pt x="12700" y="4572762"/>
                  </a:lnTo>
                  <a:lnTo>
                    <a:pt x="25400" y="4572762"/>
                  </a:lnTo>
                  <a:lnTo>
                    <a:pt x="12700" y="4572762"/>
                  </a:lnTo>
                  <a:lnTo>
                    <a:pt x="0" y="4572762"/>
                  </a:lnTo>
                  <a:moveTo>
                    <a:pt x="25400" y="4572762"/>
                  </a:moveTo>
                  <a:cubicBezTo>
                    <a:pt x="25400" y="4579747"/>
                    <a:pt x="19685" y="4585462"/>
                    <a:pt x="12700" y="4585462"/>
                  </a:cubicBezTo>
                  <a:cubicBezTo>
                    <a:pt x="5715" y="4585462"/>
                    <a:pt x="0" y="4579747"/>
                    <a:pt x="0" y="4572762"/>
                  </a:cubicBezTo>
                  <a:cubicBezTo>
                    <a:pt x="0" y="4565777"/>
                    <a:pt x="5715" y="4560062"/>
                    <a:pt x="12700" y="4560062"/>
                  </a:cubicBezTo>
                  <a:cubicBezTo>
                    <a:pt x="19685" y="4560062"/>
                    <a:pt x="25400" y="4565777"/>
                    <a:pt x="25400" y="4572762"/>
                  </a:cubicBezTo>
                  <a:cubicBezTo>
                    <a:pt x="25400" y="7084187"/>
                    <a:pt x="2061337" y="9119997"/>
                    <a:pt x="4572762" y="9119997"/>
                  </a:cubicBezTo>
                  <a:cubicBezTo>
                    <a:pt x="7084187" y="9119997"/>
                    <a:pt x="9119997" y="7084187"/>
                    <a:pt x="9119997" y="4572762"/>
                  </a:cubicBezTo>
                  <a:cubicBezTo>
                    <a:pt x="9119997" y="2061337"/>
                    <a:pt x="7084187" y="25400"/>
                    <a:pt x="4572762" y="25400"/>
                  </a:cubicBezTo>
                  <a:lnTo>
                    <a:pt x="4572762" y="12700"/>
                  </a:lnTo>
                  <a:lnTo>
                    <a:pt x="4572762" y="25400"/>
                  </a:lnTo>
                  <a:cubicBezTo>
                    <a:pt x="2061337" y="25400"/>
                    <a:pt x="25400" y="2061337"/>
                    <a:pt x="25400" y="4572762"/>
                  </a:cubicBezTo>
                  <a:close/>
                </a:path>
              </a:pathLst>
            </a:custGeom>
            <a:solidFill>
              <a:srgbClr val="FFFFFF"/>
            </a:solidFill>
          </p:spPr>
        </p:sp>
      </p:grpSp>
      <p:grpSp>
        <p:nvGrpSpPr>
          <p:cNvPr id="42" name="Group 42"/>
          <p:cNvGrpSpPr/>
          <p:nvPr/>
        </p:nvGrpSpPr>
        <p:grpSpPr>
          <a:xfrm>
            <a:off x="-3080558" y="879192"/>
            <a:ext cx="7132345" cy="7132345"/>
            <a:chOff x="0" y="0"/>
            <a:chExt cx="11649161" cy="11649161"/>
          </a:xfrm>
        </p:grpSpPr>
        <p:sp>
          <p:nvSpPr>
            <p:cNvPr id="43" name="Freeform 43"/>
            <p:cNvSpPr/>
            <p:nvPr/>
          </p:nvSpPr>
          <p:spPr>
            <a:xfrm>
              <a:off x="0" y="0"/>
              <a:ext cx="11659870" cy="11659870"/>
            </a:xfrm>
            <a:custGeom>
              <a:avLst/>
              <a:gdLst/>
              <a:ahLst/>
              <a:cxnLst/>
              <a:rect l="l" t="t" r="r" b="b"/>
              <a:pathLst>
                <a:path w="11659870" h="11659870">
                  <a:moveTo>
                    <a:pt x="0" y="5829935"/>
                  </a:moveTo>
                  <a:cubicBezTo>
                    <a:pt x="0" y="2610104"/>
                    <a:pt x="2610104" y="0"/>
                    <a:pt x="5829935" y="0"/>
                  </a:cubicBezTo>
                  <a:lnTo>
                    <a:pt x="5829935" y="12700"/>
                  </a:lnTo>
                  <a:lnTo>
                    <a:pt x="5829935" y="0"/>
                  </a:lnTo>
                  <a:cubicBezTo>
                    <a:pt x="9049766" y="0"/>
                    <a:pt x="11659870" y="2610104"/>
                    <a:pt x="11659870" y="5829935"/>
                  </a:cubicBezTo>
                  <a:lnTo>
                    <a:pt x="11647170" y="5829935"/>
                  </a:lnTo>
                  <a:lnTo>
                    <a:pt x="11659870" y="5829935"/>
                  </a:lnTo>
                  <a:cubicBezTo>
                    <a:pt x="11659870" y="9049766"/>
                    <a:pt x="9049765" y="11659870"/>
                    <a:pt x="5829935" y="11659870"/>
                  </a:cubicBezTo>
                  <a:lnTo>
                    <a:pt x="5829935" y="11647170"/>
                  </a:lnTo>
                  <a:lnTo>
                    <a:pt x="5829935" y="11659870"/>
                  </a:lnTo>
                  <a:cubicBezTo>
                    <a:pt x="2610104" y="11659870"/>
                    <a:pt x="0" y="9049766"/>
                    <a:pt x="0" y="5829935"/>
                  </a:cubicBezTo>
                  <a:lnTo>
                    <a:pt x="12700" y="5829935"/>
                  </a:lnTo>
                  <a:lnTo>
                    <a:pt x="25400" y="5829935"/>
                  </a:lnTo>
                  <a:lnTo>
                    <a:pt x="12700" y="5829935"/>
                  </a:lnTo>
                  <a:lnTo>
                    <a:pt x="0" y="5829935"/>
                  </a:lnTo>
                  <a:moveTo>
                    <a:pt x="25400" y="5829935"/>
                  </a:moveTo>
                  <a:cubicBezTo>
                    <a:pt x="25400" y="5836920"/>
                    <a:pt x="19685" y="5842635"/>
                    <a:pt x="12700" y="5842635"/>
                  </a:cubicBezTo>
                  <a:cubicBezTo>
                    <a:pt x="5715" y="5842635"/>
                    <a:pt x="0" y="5836920"/>
                    <a:pt x="0" y="5829935"/>
                  </a:cubicBezTo>
                  <a:cubicBezTo>
                    <a:pt x="0" y="5822950"/>
                    <a:pt x="5715" y="5817235"/>
                    <a:pt x="12700" y="5817235"/>
                  </a:cubicBezTo>
                  <a:cubicBezTo>
                    <a:pt x="19685" y="5817235"/>
                    <a:pt x="25400" y="5822950"/>
                    <a:pt x="25400" y="5829935"/>
                  </a:cubicBezTo>
                  <a:cubicBezTo>
                    <a:pt x="25400" y="9035669"/>
                    <a:pt x="2624201" y="11634470"/>
                    <a:pt x="5829935" y="11634470"/>
                  </a:cubicBezTo>
                  <a:cubicBezTo>
                    <a:pt x="9035669" y="11634470"/>
                    <a:pt x="11634470" y="9035669"/>
                    <a:pt x="11634470" y="5829935"/>
                  </a:cubicBezTo>
                  <a:cubicBezTo>
                    <a:pt x="11634470" y="2624201"/>
                    <a:pt x="9035669" y="25400"/>
                    <a:pt x="5829935" y="25400"/>
                  </a:cubicBezTo>
                  <a:lnTo>
                    <a:pt x="5829935" y="12700"/>
                  </a:lnTo>
                  <a:lnTo>
                    <a:pt x="5829935" y="25400"/>
                  </a:lnTo>
                  <a:cubicBezTo>
                    <a:pt x="2624201" y="25400"/>
                    <a:pt x="25400" y="2624201"/>
                    <a:pt x="25400" y="5829935"/>
                  </a:cubicBezTo>
                  <a:close/>
                </a:path>
              </a:pathLst>
            </a:custGeom>
            <a:solidFill>
              <a:srgbClr val="FFFFFF"/>
            </a:solidFill>
          </p:spPr>
        </p:sp>
      </p:grpSp>
      <p:grpSp>
        <p:nvGrpSpPr>
          <p:cNvPr id="44" name="Group 44"/>
          <p:cNvGrpSpPr/>
          <p:nvPr/>
        </p:nvGrpSpPr>
        <p:grpSpPr>
          <a:xfrm>
            <a:off x="-315926" y="4114204"/>
            <a:ext cx="1436042" cy="471243"/>
            <a:chOff x="0" y="0"/>
            <a:chExt cx="2345467" cy="769675"/>
          </a:xfrm>
        </p:grpSpPr>
        <p:sp>
          <p:nvSpPr>
            <p:cNvPr id="45" name="Freeform 45"/>
            <p:cNvSpPr/>
            <p:nvPr/>
          </p:nvSpPr>
          <p:spPr>
            <a:xfrm>
              <a:off x="0" y="0"/>
              <a:ext cx="2345563" cy="769620"/>
            </a:xfrm>
            <a:custGeom>
              <a:avLst/>
              <a:gdLst/>
              <a:ahLst/>
              <a:cxnLst/>
              <a:rect l="l" t="t" r="r" b="b"/>
              <a:pathLst>
                <a:path w="2345563" h="769620">
                  <a:moveTo>
                    <a:pt x="1838833" y="0"/>
                  </a:moveTo>
                  <a:cubicBezTo>
                    <a:pt x="1149223" y="0"/>
                    <a:pt x="819912" y="523367"/>
                    <a:pt x="0" y="619887"/>
                  </a:cubicBezTo>
                  <a:cubicBezTo>
                    <a:pt x="36068" y="617982"/>
                    <a:pt x="71374" y="617093"/>
                    <a:pt x="106172" y="617093"/>
                  </a:cubicBezTo>
                  <a:cubicBezTo>
                    <a:pt x="563880" y="617093"/>
                    <a:pt x="920369" y="769620"/>
                    <a:pt x="1323975" y="769620"/>
                  </a:cubicBezTo>
                  <a:cubicBezTo>
                    <a:pt x="1596390" y="769620"/>
                    <a:pt x="1890268" y="700024"/>
                    <a:pt x="2251075" y="467106"/>
                  </a:cubicBezTo>
                  <a:lnTo>
                    <a:pt x="2345563" y="83058"/>
                  </a:lnTo>
                  <a:cubicBezTo>
                    <a:pt x="2154047" y="24511"/>
                    <a:pt x="1988058" y="0"/>
                    <a:pt x="1838833" y="0"/>
                  </a:cubicBezTo>
                  <a:close/>
                </a:path>
              </a:pathLst>
            </a:custGeom>
            <a:solidFill>
              <a:srgbClr val="FF3121"/>
            </a:solidFill>
          </p:spPr>
        </p:sp>
      </p:grpSp>
      <p:grpSp>
        <p:nvGrpSpPr>
          <p:cNvPr id="46" name="Group 46"/>
          <p:cNvGrpSpPr/>
          <p:nvPr/>
        </p:nvGrpSpPr>
        <p:grpSpPr>
          <a:xfrm>
            <a:off x="233536" y="4172613"/>
            <a:ext cx="893310" cy="293054"/>
            <a:chOff x="0" y="0"/>
            <a:chExt cx="1459030" cy="478642"/>
          </a:xfrm>
        </p:grpSpPr>
        <p:sp>
          <p:nvSpPr>
            <p:cNvPr id="47" name="Freeform 47"/>
            <p:cNvSpPr/>
            <p:nvPr/>
          </p:nvSpPr>
          <p:spPr>
            <a:xfrm>
              <a:off x="0" y="0"/>
              <a:ext cx="1459103" cy="478663"/>
            </a:xfrm>
            <a:custGeom>
              <a:avLst/>
              <a:gdLst/>
              <a:ahLst/>
              <a:cxnLst/>
              <a:rect l="l" t="t" r="r" b="b"/>
              <a:pathLst>
                <a:path w="1459103" h="478663">
                  <a:moveTo>
                    <a:pt x="1144016" y="0"/>
                  </a:moveTo>
                  <a:cubicBezTo>
                    <a:pt x="715264" y="0"/>
                    <a:pt x="509905" y="325501"/>
                    <a:pt x="0" y="385445"/>
                  </a:cubicBezTo>
                  <a:cubicBezTo>
                    <a:pt x="22225" y="384302"/>
                    <a:pt x="44069" y="383794"/>
                    <a:pt x="65532" y="383794"/>
                  </a:cubicBezTo>
                  <a:cubicBezTo>
                    <a:pt x="350266" y="383794"/>
                    <a:pt x="572008" y="478663"/>
                    <a:pt x="823087" y="478663"/>
                  </a:cubicBezTo>
                  <a:cubicBezTo>
                    <a:pt x="992505" y="478663"/>
                    <a:pt x="1175385" y="435483"/>
                    <a:pt x="1399921" y="290576"/>
                  </a:cubicBezTo>
                  <a:lnTo>
                    <a:pt x="1459103" y="51689"/>
                  </a:lnTo>
                  <a:cubicBezTo>
                    <a:pt x="1339977" y="15240"/>
                    <a:pt x="1236853" y="0"/>
                    <a:pt x="1144016" y="0"/>
                  </a:cubicBezTo>
                  <a:close/>
                </a:path>
              </a:pathLst>
            </a:custGeom>
            <a:solidFill>
              <a:srgbClr val="FF9000"/>
            </a:solidFill>
          </p:spPr>
        </p:sp>
      </p:grpSp>
      <p:grpSp>
        <p:nvGrpSpPr>
          <p:cNvPr id="48" name="Group 48"/>
          <p:cNvGrpSpPr/>
          <p:nvPr/>
        </p:nvGrpSpPr>
        <p:grpSpPr>
          <a:xfrm>
            <a:off x="890830" y="4059367"/>
            <a:ext cx="643041" cy="484299"/>
            <a:chOff x="0" y="0"/>
            <a:chExt cx="1050270" cy="790999"/>
          </a:xfrm>
        </p:grpSpPr>
        <p:sp>
          <p:nvSpPr>
            <p:cNvPr id="49" name="Freeform 49"/>
            <p:cNvSpPr/>
            <p:nvPr/>
          </p:nvSpPr>
          <p:spPr>
            <a:xfrm>
              <a:off x="0" y="0"/>
              <a:ext cx="1050290" cy="790956"/>
            </a:xfrm>
            <a:custGeom>
              <a:avLst/>
              <a:gdLst/>
              <a:ahLst/>
              <a:cxnLst/>
              <a:rect l="l" t="t" r="r" b="b"/>
              <a:pathLst>
                <a:path w="1050290" h="790956">
                  <a:moveTo>
                    <a:pt x="100203" y="0"/>
                  </a:moveTo>
                  <a:cubicBezTo>
                    <a:pt x="62738" y="7112"/>
                    <a:pt x="36703" y="42799"/>
                    <a:pt x="21717" y="98044"/>
                  </a:cubicBezTo>
                  <a:cubicBezTo>
                    <a:pt x="14986" y="124079"/>
                    <a:pt x="10668" y="153670"/>
                    <a:pt x="8382" y="187706"/>
                  </a:cubicBezTo>
                  <a:cubicBezTo>
                    <a:pt x="0" y="313436"/>
                    <a:pt x="25146" y="479806"/>
                    <a:pt x="70231" y="605663"/>
                  </a:cubicBezTo>
                  <a:cubicBezTo>
                    <a:pt x="77724" y="627253"/>
                    <a:pt x="86106" y="646684"/>
                    <a:pt x="94996" y="665226"/>
                  </a:cubicBezTo>
                  <a:cubicBezTo>
                    <a:pt x="117094" y="713359"/>
                    <a:pt x="143637" y="750951"/>
                    <a:pt x="171831" y="772541"/>
                  </a:cubicBezTo>
                  <a:cubicBezTo>
                    <a:pt x="188087" y="784352"/>
                    <a:pt x="205359" y="790956"/>
                    <a:pt x="223266" y="790956"/>
                  </a:cubicBezTo>
                  <a:cubicBezTo>
                    <a:pt x="226695" y="790956"/>
                    <a:pt x="230124" y="790702"/>
                    <a:pt x="233680" y="790194"/>
                  </a:cubicBezTo>
                  <a:lnTo>
                    <a:pt x="291973" y="751332"/>
                  </a:lnTo>
                  <a:lnTo>
                    <a:pt x="429768" y="660019"/>
                  </a:lnTo>
                  <a:lnTo>
                    <a:pt x="1050290" y="247269"/>
                  </a:lnTo>
                  <a:lnTo>
                    <a:pt x="254762" y="39751"/>
                  </a:lnTo>
                  <a:lnTo>
                    <a:pt x="100203" y="0"/>
                  </a:lnTo>
                  <a:close/>
                </a:path>
              </a:pathLst>
            </a:custGeom>
            <a:solidFill>
              <a:srgbClr val="FFFFFF"/>
            </a:solidFill>
          </p:spPr>
        </p:sp>
      </p:grpSp>
      <p:grpSp>
        <p:nvGrpSpPr>
          <p:cNvPr id="50" name="Group 50"/>
          <p:cNvGrpSpPr/>
          <p:nvPr/>
        </p:nvGrpSpPr>
        <p:grpSpPr>
          <a:xfrm>
            <a:off x="-240255" y="4563410"/>
            <a:ext cx="1436042" cy="471311"/>
            <a:chOff x="0" y="0"/>
            <a:chExt cx="2345467" cy="769786"/>
          </a:xfrm>
        </p:grpSpPr>
        <p:sp>
          <p:nvSpPr>
            <p:cNvPr id="51" name="Freeform 51"/>
            <p:cNvSpPr/>
            <p:nvPr/>
          </p:nvSpPr>
          <p:spPr>
            <a:xfrm>
              <a:off x="0" y="0"/>
              <a:ext cx="2345436" cy="769874"/>
            </a:xfrm>
            <a:custGeom>
              <a:avLst/>
              <a:gdLst/>
              <a:ahLst/>
              <a:cxnLst/>
              <a:rect l="l" t="t" r="r" b="b"/>
              <a:pathLst>
                <a:path w="2345436" h="769874">
                  <a:moveTo>
                    <a:pt x="1838833" y="0"/>
                  </a:moveTo>
                  <a:cubicBezTo>
                    <a:pt x="1149223" y="0"/>
                    <a:pt x="819912" y="523240"/>
                    <a:pt x="0" y="619887"/>
                  </a:cubicBezTo>
                  <a:cubicBezTo>
                    <a:pt x="35687" y="617982"/>
                    <a:pt x="70739" y="617220"/>
                    <a:pt x="105283" y="617220"/>
                  </a:cubicBezTo>
                  <a:cubicBezTo>
                    <a:pt x="563245" y="617220"/>
                    <a:pt x="919988" y="769874"/>
                    <a:pt x="1323594" y="769874"/>
                  </a:cubicBezTo>
                  <a:cubicBezTo>
                    <a:pt x="1596136" y="769874"/>
                    <a:pt x="1890014" y="700278"/>
                    <a:pt x="2250948" y="467233"/>
                  </a:cubicBezTo>
                  <a:lnTo>
                    <a:pt x="2345436" y="83185"/>
                  </a:lnTo>
                  <a:cubicBezTo>
                    <a:pt x="2154047" y="24511"/>
                    <a:pt x="1988058" y="0"/>
                    <a:pt x="1838833" y="0"/>
                  </a:cubicBezTo>
                  <a:close/>
                </a:path>
              </a:pathLst>
            </a:custGeom>
            <a:solidFill>
              <a:srgbClr val="FF3121"/>
            </a:solidFill>
          </p:spPr>
        </p:sp>
      </p:grpSp>
      <p:grpSp>
        <p:nvGrpSpPr>
          <p:cNvPr id="52" name="Group 52"/>
          <p:cNvGrpSpPr/>
          <p:nvPr/>
        </p:nvGrpSpPr>
        <p:grpSpPr>
          <a:xfrm>
            <a:off x="309207" y="4622365"/>
            <a:ext cx="893310" cy="293031"/>
            <a:chOff x="0" y="0"/>
            <a:chExt cx="1459030" cy="478604"/>
          </a:xfrm>
        </p:grpSpPr>
        <p:sp>
          <p:nvSpPr>
            <p:cNvPr id="53" name="Freeform 53"/>
            <p:cNvSpPr/>
            <p:nvPr/>
          </p:nvSpPr>
          <p:spPr>
            <a:xfrm>
              <a:off x="0" y="0"/>
              <a:ext cx="1459103" cy="478663"/>
            </a:xfrm>
            <a:custGeom>
              <a:avLst/>
              <a:gdLst/>
              <a:ahLst/>
              <a:cxnLst/>
              <a:rect l="l" t="t" r="r" b="b"/>
              <a:pathLst>
                <a:path w="1459103" h="478663">
                  <a:moveTo>
                    <a:pt x="1143762" y="0"/>
                  </a:moveTo>
                  <a:cubicBezTo>
                    <a:pt x="714629" y="0"/>
                    <a:pt x="510032" y="325501"/>
                    <a:pt x="0" y="385445"/>
                  </a:cubicBezTo>
                  <a:cubicBezTo>
                    <a:pt x="22225" y="384302"/>
                    <a:pt x="44069" y="383794"/>
                    <a:pt x="65532" y="383794"/>
                  </a:cubicBezTo>
                  <a:cubicBezTo>
                    <a:pt x="350266" y="383794"/>
                    <a:pt x="572008" y="478663"/>
                    <a:pt x="823087" y="478663"/>
                  </a:cubicBezTo>
                  <a:cubicBezTo>
                    <a:pt x="992505" y="478663"/>
                    <a:pt x="1175385" y="435483"/>
                    <a:pt x="1399921" y="290576"/>
                  </a:cubicBezTo>
                  <a:lnTo>
                    <a:pt x="1459103" y="51689"/>
                  </a:lnTo>
                  <a:cubicBezTo>
                    <a:pt x="1339850" y="15240"/>
                    <a:pt x="1236599" y="0"/>
                    <a:pt x="1143762" y="0"/>
                  </a:cubicBezTo>
                  <a:close/>
                </a:path>
              </a:pathLst>
            </a:custGeom>
            <a:solidFill>
              <a:srgbClr val="FF9000"/>
            </a:solidFill>
          </p:spPr>
        </p:sp>
      </p:grpSp>
      <p:grpSp>
        <p:nvGrpSpPr>
          <p:cNvPr id="54" name="Group 54"/>
          <p:cNvGrpSpPr/>
          <p:nvPr/>
        </p:nvGrpSpPr>
        <p:grpSpPr>
          <a:xfrm>
            <a:off x="966501" y="4508300"/>
            <a:ext cx="643041" cy="485004"/>
            <a:chOff x="0" y="0"/>
            <a:chExt cx="1050270" cy="792150"/>
          </a:xfrm>
        </p:grpSpPr>
        <p:sp>
          <p:nvSpPr>
            <p:cNvPr id="55" name="Freeform 55"/>
            <p:cNvSpPr/>
            <p:nvPr/>
          </p:nvSpPr>
          <p:spPr>
            <a:xfrm>
              <a:off x="0" y="0"/>
              <a:ext cx="1050290" cy="792099"/>
            </a:xfrm>
            <a:custGeom>
              <a:avLst/>
              <a:gdLst/>
              <a:ahLst/>
              <a:cxnLst/>
              <a:rect l="l" t="t" r="r" b="b"/>
              <a:pathLst>
                <a:path w="1050290" h="792099">
                  <a:moveTo>
                    <a:pt x="100711" y="0"/>
                  </a:moveTo>
                  <a:cubicBezTo>
                    <a:pt x="78994" y="3937"/>
                    <a:pt x="61468" y="17272"/>
                    <a:pt x="48133" y="38354"/>
                  </a:cubicBezTo>
                  <a:cubicBezTo>
                    <a:pt x="37084" y="53848"/>
                    <a:pt x="28702" y="73787"/>
                    <a:pt x="22098" y="98044"/>
                  </a:cubicBezTo>
                  <a:cubicBezTo>
                    <a:pt x="14986" y="124460"/>
                    <a:pt x="10160" y="154559"/>
                    <a:pt x="8382" y="188468"/>
                  </a:cubicBezTo>
                  <a:cubicBezTo>
                    <a:pt x="0" y="314325"/>
                    <a:pt x="25146" y="481203"/>
                    <a:pt x="70231" y="606933"/>
                  </a:cubicBezTo>
                  <a:cubicBezTo>
                    <a:pt x="78232" y="628650"/>
                    <a:pt x="86106" y="647573"/>
                    <a:pt x="94996" y="666496"/>
                  </a:cubicBezTo>
                  <a:cubicBezTo>
                    <a:pt x="130429" y="741553"/>
                    <a:pt x="173863" y="792099"/>
                    <a:pt x="221615" y="792099"/>
                  </a:cubicBezTo>
                  <a:cubicBezTo>
                    <a:pt x="225552" y="792099"/>
                    <a:pt x="229616" y="791718"/>
                    <a:pt x="233553" y="791083"/>
                  </a:cubicBezTo>
                  <a:lnTo>
                    <a:pt x="373888" y="697992"/>
                  </a:lnTo>
                  <a:lnTo>
                    <a:pt x="1050290" y="247650"/>
                  </a:lnTo>
                  <a:lnTo>
                    <a:pt x="331978" y="60071"/>
                  </a:lnTo>
                  <a:lnTo>
                    <a:pt x="168656" y="17653"/>
                  </a:lnTo>
                  <a:lnTo>
                    <a:pt x="100711" y="0"/>
                  </a:lnTo>
                  <a:close/>
                </a:path>
              </a:pathLst>
            </a:custGeom>
            <a:solidFill>
              <a:srgbClr val="FFFFFF"/>
            </a:solidFill>
          </p:spPr>
        </p:sp>
      </p:grpSp>
      <p:grpSp>
        <p:nvGrpSpPr>
          <p:cNvPr id="56" name="Group 56"/>
          <p:cNvGrpSpPr/>
          <p:nvPr/>
        </p:nvGrpSpPr>
        <p:grpSpPr>
          <a:xfrm>
            <a:off x="1125441" y="4544783"/>
            <a:ext cx="483821" cy="390587"/>
            <a:chOff x="0" y="0"/>
            <a:chExt cx="790219" cy="637940"/>
          </a:xfrm>
        </p:grpSpPr>
        <p:sp>
          <p:nvSpPr>
            <p:cNvPr id="57" name="Freeform 57"/>
            <p:cNvSpPr/>
            <p:nvPr/>
          </p:nvSpPr>
          <p:spPr>
            <a:xfrm>
              <a:off x="0" y="0"/>
              <a:ext cx="790194" cy="637794"/>
            </a:xfrm>
            <a:custGeom>
              <a:avLst/>
              <a:gdLst/>
              <a:ahLst/>
              <a:cxnLst/>
              <a:rect l="l" t="t" r="r" b="b"/>
              <a:pathLst>
                <a:path w="790194" h="637794">
                  <a:moveTo>
                    <a:pt x="71501" y="0"/>
                  </a:moveTo>
                  <a:cubicBezTo>
                    <a:pt x="61849" y="23876"/>
                    <a:pt x="49022" y="55245"/>
                    <a:pt x="39243" y="91440"/>
                  </a:cubicBezTo>
                  <a:cubicBezTo>
                    <a:pt x="33528" y="110871"/>
                    <a:pt x="28194" y="130302"/>
                    <a:pt x="23749" y="151003"/>
                  </a:cubicBezTo>
                  <a:cubicBezTo>
                    <a:pt x="6604" y="232664"/>
                    <a:pt x="0" y="333248"/>
                    <a:pt x="26924" y="441452"/>
                  </a:cubicBezTo>
                  <a:cubicBezTo>
                    <a:pt x="28321" y="445897"/>
                    <a:pt x="29083" y="451231"/>
                    <a:pt x="30861" y="455549"/>
                  </a:cubicBezTo>
                  <a:cubicBezTo>
                    <a:pt x="46736" y="514731"/>
                    <a:pt x="72771" y="576453"/>
                    <a:pt x="113411" y="637794"/>
                  </a:cubicBezTo>
                  <a:lnTo>
                    <a:pt x="790194" y="187706"/>
                  </a:lnTo>
                  <a:lnTo>
                    <a:pt x="71501" y="0"/>
                  </a:lnTo>
                  <a:close/>
                </a:path>
              </a:pathLst>
            </a:custGeom>
            <a:solidFill>
              <a:srgbClr val="FFFFFF">
                <a:alpha val="21569"/>
              </a:srgbClr>
            </a:solidFill>
          </p:spPr>
        </p:sp>
      </p:grpSp>
      <p:grpSp>
        <p:nvGrpSpPr>
          <p:cNvPr id="58" name="Group 58"/>
          <p:cNvGrpSpPr/>
          <p:nvPr/>
        </p:nvGrpSpPr>
        <p:grpSpPr>
          <a:xfrm>
            <a:off x="1041376" y="4083704"/>
            <a:ext cx="492488" cy="379760"/>
            <a:chOff x="0" y="0"/>
            <a:chExt cx="804373" cy="620257"/>
          </a:xfrm>
        </p:grpSpPr>
        <p:sp>
          <p:nvSpPr>
            <p:cNvPr id="59" name="Freeform 59"/>
            <p:cNvSpPr/>
            <p:nvPr/>
          </p:nvSpPr>
          <p:spPr>
            <a:xfrm>
              <a:off x="0" y="0"/>
              <a:ext cx="804418" cy="620268"/>
            </a:xfrm>
            <a:custGeom>
              <a:avLst/>
              <a:gdLst/>
              <a:ahLst/>
              <a:cxnLst/>
              <a:rect l="l" t="t" r="r" b="b"/>
              <a:pathLst>
                <a:path w="804418" h="620268">
                  <a:moveTo>
                    <a:pt x="8890" y="0"/>
                  </a:moveTo>
                  <a:cubicBezTo>
                    <a:pt x="3175" y="34036"/>
                    <a:pt x="0" y="66675"/>
                    <a:pt x="508" y="98044"/>
                  </a:cubicBezTo>
                  <a:cubicBezTo>
                    <a:pt x="0" y="119634"/>
                    <a:pt x="508" y="141732"/>
                    <a:pt x="2794" y="163449"/>
                  </a:cubicBezTo>
                  <a:cubicBezTo>
                    <a:pt x="9906" y="251714"/>
                    <a:pt x="33655" y="333375"/>
                    <a:pt x="62357" y="403987"/>
                  </a:cubicBezTo>
                  <a:cubicBezTo>
                    <a:pt x="67183" y="415925"/>
                    <a:pt x="72898" y="426974"/>
                    <a:pt x="77343" y="438404"/>
                  </a:cubicBezTo>
                  <a:cubicBezTo>
                    <a:pt x="112268" y="514350"/>
                    <a:pt x="152400" y="576961"/>
                    <a:pt x="183769" y="620268"/>
                  </a:cubicBezTo>
                  <a:lnTo>
                    <a:pt x="804418" y="207518"/>
                  </a:lnTo>
                  <a:lnTo>
                    <a:pt x="8890" y="0"/>
                  </a:lnTo>
                  <a:close/>
                </a:path>
              </a:pathLst>
            </a:custGeom>
            <a:solidFill>
              <a:srgbClr val="FFFFFF">
                <a:alpha val="21569"/>
              </a:srgbClr>
            </a:solidFill>
          </p:spPr>
        </p:sp>
      </p:grpSp>
      <p:grpSp>
        <p:nvGrpSpPr>
          <p:cNvPr id="60" name="Group 60"/>
          <p:cNvGrpSpPr/>
          <p:nvPr/>
        </p:nvGrpSpPr>
        <p:grpSpPr>
          <a:xfrm>
            <a:off x="222710" y="3418017"/>
            <a:ext cx="3562937" cy="536546"/>
            <a:chOff x="0" y="0"/>
            <a:chExt cx="5819296" cy="876333"/>
          </a:xfrm>
        </p:grpSpPr>
        <p:sp>
          <p:nvSpPr>
            <p:cNvPr id="61" name="Freeform 61"/>
            <p:cNvSpPr/>
            <p:nvPr/>
          </p:nvSpPr>
          <p:spPr>
            <a:xfrm>
              <a:off x="0" y="0"/>
              <a:ext cx="5819267" cy="876300"/>
            </a:xfrm>
            <a:custGeom>
              <a:avLst/>
              <a:gdLst/>
              <a:ahLst/>
              <a:cxnLst/>
              <a:rect l="l" t="t" r="r" b="b"/>
              <a:pathLst>
                <a:path w="5819267" h="876300">
                  <a:moveTo>
                    <a:pt x="2574544" y="0"/>
                  </a:moveTo>
                  <a:lnTo>
                    <a:pt x="0" y="184150"/>
                  </a:lnTo>
                  <a:lnTo>
                    <a:pt x="1449832" y="378841"/>
                  </a:lnTo>
                  <a:lnTo>
                    <a:pt x="2290699" y="876300"/>
                  </a:lnTo>
                  <a:lnTo>
                    <a:pt x="5819267" y="282575"/>
                  </a:lnTo>
                  <a:lnTo>
                    <a:pt x="2574544" y="0"/>
                  </a:lnTo>
                  <a:close/>
                </a:path>
              </a:pathLst>
            </a:custGeom>
            <a:solidFill>
              <a:srgbClr val="FFFFFF"/>
            </a:solidFill>
          </p:spPr>
        </p:sp>
      </p:grpSp>
      <p:grpSp>
        <p:nvGrpSpPr>
          <p:cNvPr id="62" name="Group 62"/>
          <p:cNvGrpSpPr/>
          <p:nvPr/>
        </p:nvGrpSpPr>
        <p:grpSpPr>
          <a:xfrm>
            <a:off x="213173" y="3417245"/>
            <a:ext cx="3572439" cy="288910"/>
            <a:chOff x="0" y="0"/>
            <a:chExt cx="5834815" cy="471872"/>
          </a:xfrm>
        </p:grpSpPr>
        <p:sp>
          <p:nvSpPr>
            <p:cNvPr id="63" name="Freeform 63"/>
            <p:cNvSpPr/>
            <p:nvPr/>
          </p:nvSpPr>
          <p:spPr>
            <a:xfrm>
              <a:off x="0" y="0"/>
              <a:ext cx="5834888" cy="471805"/>
            </a:xfrm>
            <a:custGeom>
              <a:avLst/>
              <a:gdLst/>
              <a:ahLst/>
              <a:cxnLst/>
              <a:rect l="l" t="t" r="r" b="b"/>
              <a:pathLst>
                <a:path w="5834888" h="471805">
                  <a:moveTo>
                    <a:pt x="2581402" y="0"/>
                  </a:moveTo>
                  <a:lnTo>
                    <a:pt x="0" y="184658"/>
                  </a:lnTo>
                  <a:lnTo>
                    <a:pt x="1453642" y="379730"/>
                  </a:lnTo>
                  <a:lnTo>
                    <a:pt x="2673985" y="322580"/>
                  </a:lnTo>
                  <a:lnTo>
                    <a:pt x="4712335" y="471805"/>
                  </a:lnTo>
                  <a:lnTo>
                    <a:pt x="5834888" y="283210"/>
                  </a:lnTo>
                  <a:lnTo>
                    <a:pt x="2581402" y="0"/>
                  </a:lnTo>
                  <a:close/>
                </a:path>
              </a:pathLst>
            </a:custGeom>
            <a:solidFill>
              <a:srgbClr val="FF9000"/>
            </a:solidFill>
          </p:spPr>
        </p:sp>
      </p:grpSp>
      <p:grpSp>
        <p:nvGrpSpPr>
          <p:cNvPr id="64" name="Group 64"/>
          <p:cNvGrpSpPr/>
          <p:nvPr/>
        </p:nvGrpSpPr>
        <p:grpSpPr>
          <a:xfrm>
            <a:off x="1170566" y="3497440"/>
            <a:ext cx="4643261" cy="1468591"/>
            <a:chOff x="0" y="0"/>
            <a:chExt cx="7583774" cy="2398629"/>
          </a:xfrm>
        </p:grpSpPr>
        <p:sp>
          <p:nvSpPr>
            <p:cNvPr id="65" name="Freeform 65"/>
            <p:cNvSpPr/>
            <p:nvPr/>
          </p:nvSpPr>
          <p:spPr>
            <a:xfrm>
              <a:off x="0" y="0"/>
              <a:ext cx="7583678" cy="2398649"/>
            </a:xfrm>
            <a:custGeom>
              <a:avLst/>
              <a:gdLst/>
              <a:ahLst/>
              <a:cxnLst/>
              <a:rect l="l" t="t" r="r" b="b"/>
              <a:pathLst>
                <a:path w="7583678" h="2398649">
                  <a:moveTo>
                    <a:pt x="5391277" y="0"/>
                  </a:moveTo>
                  <a:cubicBezTo>
                    <a:pt x="5249672" y="0"/>
                    <a:pt x="5108194" y="11303"/>
                    <a:pt x="4967732" y="34925"/>
                  </a:cubicBezTo>
                  <a:lnTo>
                    <a:pt x="1101471" y="686054"/>
                  </a:lnTo>
                  <a:lnTo>
                    <a:pt x="372618" y="808355"/>
                  </a:lnTo>
                  <a:cubicBezTo>
                    <a:pt x="0" y="871601"/>
                    <a:pt x="248920" y="2398649"/>
                    <a:pt x="616839" y="2398649"/>
                  </a:cubicBezTo>
                  <a:cubicBezTo>
                    <a:pt x="624205" y="2398649"/>
                    <a:pt x="631698" y="2398014"/>
                    <a:pt x="639191" y="2396744"/>
                  </a:cubicBezTo>
                  <a:lnTo>
                    <a:pt x="5391404" y="1596771"/>
                  </a:lnTo>
                  <a:cubicBezTo>
                    <a:pt x="5651373" y="1552194"/>
                    <a:pt x="5903087" y="1468755"/>
                    <a:pt x="6135751" y="1347343"/>
                  </a:cubicBezTo>
                  <a:lnTo>
                    <a:pt x="6762115" y="1021969"/>
                  </a:lnTo>
                  <a:lnTo>
                    <a:pt x="7157593" y="816229"/>
                  </a:lnTo>
                  <a:lnTo>
                    <a:pt x="7524496" y="625094"/>
                  </a:lnTo>
                  <a:cubicBezTo>
                    <a:pt x="7583678" y="595503"/>
                    <a:pt x="7573899" y="507238"/>
                    <a:pt x="7510399" y="489966"/>
                  </a:cubicBezTo>
                  <a:lnTo>
                    <a:pt x="7320534" y="437896"/>
                  </a:lnTo>
                  <a:lnTo>
                    <a:pt x="6919214" y="326644"/>
                  </a:lnTo>
                  <a:lnTo>
                    <a:pt x="6054090" y="90170"/>
                  </a:lnTo>
                  <a:cubicBezTo>
                    <a:pt x="6035929" y="85725"/>
                    <a:pt x="6017006" y="80010"/>
                    <a:pt x="5999353" y="76073"/>
                  </a:cubicBezTo>
                  <a:cubicBezTo>
                    <a:pt x="5817489" y="30988"/>
                    <a:pt x="5630291" y="4953"/>
                    <a:pt x="5443093" y="635"/>
                  </a:cubicBezTo>
                  <a:cubicBezTo>
                    <a:pt x="5425821" y="254"/>
                    <a:pt x="5408549" y="127"/>
                    <a:pt x="5391150" y="127"/>
                  </a:cubicBezTo>
                  <a:close/>
                </a:path>
              </a:pathLst>
            </a:custGeom>
            <a:solidFill>
              <a:srgbClr val="FFFFFF"/>
            </a:solidFill>
          </p:spPr>
        </p:sp>
      </p:grpSp>
      <p:grpSp>
        <p:nvGrpSpPr>
          <p:cNvPr id="66" name="Group 66"/>
          <p:cNvGrpSpPr/>
          <p:nvPr/>
        </p:nvGrpSpPr>
        <p:grpSpPr>
          <a:xfrm>
            <a:off x="5654889" y="3666049"/>
            <a:ext cx="521438" cy="438630"/>
            <a:chOff x="0" y="0"/>
            <a:chExt cx="825548" cy="694446"/>
          </a:xfrm>
        </p:grpSpPr>
        <p:sp>
          <p:nvSpPr>
            <p:cNvPr id="67" name="Freeform 67"/>
            <p:cNvSpPr/>
            <p:nvPr/>
          </p:nvSpPr>
          <p:spPr>
            <a:xfrm>
              <a:off x="0" y="0"/>
              <a:ext cx="825500" cy="694436"/>
            </a:xfrm>
            <a:custGeom>
              <a:avLst/>
              <a:gdLst/>
              <a:ahLst/>
              <a:cxnLst/>
              <a:rect l="l" t="t" r="r" b="b"/>
              <a:pathLst>
                <a:path w="825500" h="694436">
                  <a:moveTo>
                    <a:pt x="160655" y="0"/>
                  </a:moveTo>
                  <a:cubicBezTo>
                    <a:pt x="139954" y="33147"/>
                    <a:pt x="121793" y="67945"/>
                    <a:pt x="105918" y="101981"/>
                  </a:cubicBezTo>
                  <a:cubicBezTo>
                    <a:pt x="23368" y="286512"/>
                    <a:pt x="0" y="501904"/>
                    <a:pt x="3937" y="694436"/>
                  </a:cubicBezTo>
                  <a:lnTo>
                    <a:pt x="399415" y="488696"/>
                  </a:lnTo>
                  <a:lnTo>
                    <a:pt x="767207" y="297561"/>
                  </a:lnTo>
                  <a:cubicBezTo>
                    <a:pt x="825500" y="267970"/>
                    <a:pt x="816229" y="180086"/>
                    <a:pt x="752221" y="162941"/>
                  </a:cubicBezTo>
                  <a:lnTo>
                    <a:pt x="562356" y="110871"/>
                  </a:lnTo>
                  <a:lnTo>
                    <a:pt x="160655" y="0"/>
                  </a:lnTo>
                  <a:close/>
                </a:path>
              </a:pathLst>
            </a:custGeom>
            <a:solidFill>
              <a:srgbClr val="FF9000"/>
            </a:solidFill>
          </p:spPr>
        </p:sp>
      </p:grpSp>
      <p:grpSp>
        <p:nvGrpSpPr>
          <p:cNvPr id="68" name="Group 68"/>
          <p:cNvGrpSpPr/>
          <p:nvPr/>
        </p:nvGrpSpPr>
        <p:grpSpPr>
          <a:xfrm>
            <a:off x="7200968" y="2957548"/>
            <a:ext cx="1887484" cy="1887484"/>
            <a:chOff x="0" y="0"/>
            <a:chExt cx="812800" cy="812800"/>
          </a:xfrm>
        </p:grpSpPr>
        <p:sp>
          <p:nvSpPr>
            <p:cNvPr id="69" name="Freeform 6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9BB7"/>
            </a:solidFill>
          </p:spPr>
        </p:sp>
        <p:sp>
          <p:nvSpPr>
            <p:cNvPr id="70" name="TextBox 7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1" name="Group 71"/>
          <p:cNvGrpSpPr/>
          <p:nvPr/>
        </p:nvGrpSpPr>
        <p:grpSpPr>
          <a:xfrm>
            <a:off x="7090727" y="4311785"/>
            <a:ext cx="319527" cy="283111"/>
            <a:chOff x="0" y="0"/>
            <a:chExt cx="426036" cy="377481"/>
          </a:xfrm>
        </p:grpSpPr>
        <p:sp>
          <p:nvSpPr>
            <p:cNvPr id="72" name="Freeform 72"/>
            <p:cNvSpPr/>
            <p:nvPr/>
          </p:nvSpPr>
          <p:spPr>
            <a:xfrm>
              <a:off x="0" y="0"/>
              <a:ext cx="425958" cy="377444"/>
            </a:xfrm>
            <a:custGeom>
              <a:avLst/>
              <a:gdLst/>
              <a:ahLst/>
              <a:cxnLst/>
              <a:rect l="l" t="t" r="r" b="b"/>
              <a:pathLst>
                <a:path w="425958" h="377444">
                  <a:moveTo>
                    <a:pt x="162433" y="0"/>
                  </a:moveTo>
                  <a:cubicBezTo>
                    <a:pt x="68453" y="96647"/>
                    <a:pt x="19812" y="233553"/>
                    <a:pt x="0" y="377444"/>
                  </a:cubicBezTo>
                  <a:lnTo>
                    <a:pt x="367284" y="186309"/>
                  </a:lnTo>
                  <a:cubicBezTo>
                    <a:pt x="425958" y="156718"/>
                    <a:pt x="416687" y="68834"/>
                    <a:pt x="352679" y="51689"/>
                  </a:cubicBezTo>
                  <a:lnTo>
                    <a:pt x="162433" y="0"/>
                  </a:lnTo>
                  <a:close/>
                </a:path>
              </a:pathLst>
            </a:custGeom>
            <a:solidFill>
              <a:srgbClr val="FF3121">
                <a:alpha val="30196"/>
              </a:srgbClr>
            </a:solidFill>
          </p:spPr>
        </p:sp>
      </p:grpSp>
      <p:grpSp>
        <p:nvGrpSpPr>
          <p:cNvPr id="73" name="Group 73"/>
          <p:cNvGrpSpPr/>
          <p:nvPr/>
        </p:nvGrpSpPr>
        <p:grpSpPr>
          <a:xfrm>
            <a:off x="1539140" y="3497326"/>
            <a:ext cx="3304068" cy="1249551"/>
            <a:chOff x="0" y="0"/>
            <a:chExt cx="5396489" cy="2040875"/>
          </a:xfrm>
        </p:grpSpPr>
        <p:sp>
          <p:nvSpPr>
            <p:cNvPr id="74" name="Freeform 74"/>
            <p:cNvSpPr/>
            <p:nvPr/>
          </p:nvSpPr>
          <p:spPr>
            <a:xfrm>
              <a:off x="0" y="0"/>
              <a:ext cx="5396484" cy="2040890"/>
            </a:xfrm>
            <a:custGeom>
              <a:avLst/>
              <a:gdLst/>
              <a:ahLst/>
              <a:cxnLst/>
              <a:rect l="l" t="t" r="r" b="b"/>
              <a:pathLst>
                <a:path w="5396484" h="2040890">
                  <a:moveTo>
                    <a:pt x="4782312" y="0"/>
                  </a:moveTo>
                  <a:cubicBezTo>
                    <a:pt x="4642866" y="0"/>
                    <a:pt x="4503166" y="11684"/>
                    <a:pt x="4364736" y="35179"/>
                  </a:cubicBezTo>
                  <a:lnTo>
                    <a:pt x="255778" y="727329"/>
                  </a:lnTo>
                  <a:cubicBezTo>
                    <a:pt x="0" y="770255"/>
                    <a:pt x="209296" y="2040890"/>
                    <a:pt x="463550" y="2040890"/>
                  </a:cubicBezTo>
                  <a:cubicBezTo>
                    <a:pt x="467868" y="2040890"/>
                    <a:pt x="472186" y="2040509"/>
                    <a:pt x="476504" y="2039747"/>
                  </a:cubicBezTo>
                  <a:lnTo>
                    <a:pt x="4570476" y="1350645"/>
                  </a:lnTo>
                  <a:cubicBezTo>
                    <a:pt x="4923663" y="1291082"/>
                    <a:pt x="5198745" y="1009396"/>
                    <a:pt x="5244211" y="654050"/>
                  </a:cubicBezTo>
                  <a:cubicBezTo>
                    <a:pt x="5268468" y="464185"/>
                    <a:pt x="5315331" y="267335"/>
                    <a:pt x="5396484" y="76200"/>
                  </a:cubicBezTo>
                  <a:cubicBezTo>
                    <a:pt x="5195443" y="25654"/>
                    <a:pt x="4989068" y="0"/>
                    <a:pt x="4782439" y="0"/>
                  </a:cubicBezTo>
                  <a:close/>
                </a:path>
              </a:pathLst>
            </a:custGeom>
            <a:solidFill>
              <a:srgbClr val="0088D3"/>
            </a:solidFill>
          </p:spPr>
        </p:sp>
      </p:grpSp>
      <p:grpSp>
        <p:nvGrpSpPr>
          <p:cNvPr id="75" name="Group 75"/>
          <p:cNvGrpSpPr/>
          <p:nvPr/>
        </p:nvGrpSpPr>
        <p:grpSpPr>
          <a:xfrm>
            <a:off x="284074" y="4562614"/>
            <a:ext cx="3665087" cy="1549565"/>
            <a:chOff x="0" y="0"/>
            <a:chExt cx="5986136" cy="2530883"/>
          </a:xfrm>
        </p:grpSpPr>
        <p:sp>
          <p:nvSpPr>
            <p:cNvPr id="76" name="Freeform 76"/>
            <p:cNvSpPr/>
            <p:nvPr/>
          </p:nvSpPr>
          <p:spPr>
            <a:xfrm>
              <a:off x="0" y="0"/>
              <a:ext cx="5986145" cy="2530856"/>
            </a:xfrm>
            <a:custGeom>
              <a:avLst/>
              <a:gdLst/>
              <a:ahLst/>
              <a:cxnLst/>
              <a:rect l="l" t="t" r="r" b="b"/>
              <a:pathLst>
                <a:path w="5986145" h="2530856">
                  <a:moveTo>
                    <a:pt x="5986145" y="0"/>
                  </a:moveTo>
                  <a:lnTo>
                    <a:pt x="4748784" y="208026"/>
                  </a:lnTo>
                  <a:lnTo>
                    <a:pt x="2087245" y="656971"/>
                  </a:lnTo>
                  <a:lnTo>
                    <a:pt x="1820545" y="1062101"/>
                  </a:lnTo>
                  <a:lnTo>
                    <a:pt x="1421003" y="1672209"/>
                  </a:lnTo>
                  <a:lnTo>
                    <a:pt x="0" y="2530856"/>
                  </a:lnTo>
                  <a:lnTo>
                    <a:pt x="2743200" y="1717294"/>
                  </a:lnTo>
                  <a:lnTo>
                    <a:pt x="4205732" y="942975"/>
                  </a:lnTo>
                  <a:lnTo>
                    <a:pt x="5986145" y="0"/>
                  </a:lnTo>
                  <a:close/>
                </a:path>
              </a:pathLst>
            </a:custGeom>
            <a:solidFill>
              <a:srgbClr val="FFFFFF"/>
            </a:solidFill>
          </p:spPr>
        </p:sp>
      </p:grpSp>
      <p:grpSp>
        <p:nvGrpSpPr>
          <p:cNvPr id="77" name="Group 77"/>
          <p:cNvGrpSpPr/>
          <p:nvPr/>
        </p:nvGrpSpPr>
        <p:grpSpPr>
          <a:xfrm>
            <a:off x="284074" y="4562614"/>
            <a:ext cx="3665087" cy="1549565"/>
            <a:chOff x="0" y="0"/>
            <a:chExt cx="5986136" cy="2530883"/>
          </a:xfrm>
        </p:grpSpPr>
        <p:sp>
          <p:nvSpPr>
            <p:cNvPr id="78" name="Freeform 78"/>
            <p:cNvSpPr/>
            <p:nvPr/>
          </p:nvSpPr>
          <p:spPr>
            <a:xfrm>
              <a:off x="0" y="0"/>
              <a:ext cx="5986145" cy="2530856"/>
            </a:xfrm>
            <a:custGeom>
              <a:avLst/>
              <a:gdLst/>
              <a:ahLst/>
              <a:cxnLst/>
              <a:rect l="l" t="t" r="r" b="b"/>
              <a:pathLst>
                <a:path w="5986145" h="2530856">
                  <a:moveTo>
                    <a:pt x="5986145" y="0"/>
                  </a:moveTo>
                  <a:lnTo>
                    <a:pt x="4748784" y="208026"/>
                  </a:lnTo>
                  <a:lnTo>
                    <a:pt x="3590798" y="796417"/>
                  </a:lnTo>
                  <a:lnTo>
                    <a:pt x="2705227" y="1247140"/>
                  </a:lnTo>
                  <a:lnTo>
                    <a:pt x="1421003" y="1672209"/>
                  </a:lnTo>
                  <a:lnTo>
                    <a:pt x="0" y="2530856"/>
                  </a:lnTo>
                  <a:lnTo>
                    <a:pt x="2743200" y="1717294"/>
                  </a:lnTo>
                  <a:lnTo>
                    <a:pt x="4205732" y="942975"/>
                  </a:lnTo>
                  <a:lnTo>
                    <a:pt x="5986145" y="0"/>
                  </a:lnTo>
                  <a:close/>
                </a:path>
              </a:pathLst>
            </a:custGeom>
            <a:solidFill>
              <a:srgbClr val="FF9000"/>
            </a:solidFill>
          </p:spPr>
        </p:sp>
      </p:grpSp>
      <p:grpSp>
        <p:nvGrpSpPr>
          <p:cNvPr id="79" name="Group 79"/>
          <p:cNvGrpSpPr/>
          <p:nvPr/>
        </p:nvGrpSpPr>
        <p:grpSpPr>
          <a:xfrm>
            <a:off x="1398670" y="4562614"/>
            <a:ext cx="2550166" cy="650342"/>
            <a:chOff x="0" y="0"/>
            <a:chExt cx="4165151" cy="1062195"/>
          </a:xfrm>
        </p:grpSpPr>
        <p:sp>
          <p:nvSpPr>
            <p:cNvPr id="80" name="Freeform 80"/>
            <p:cNvSpPr/>
            <p:nvPr/>
          </p:nvSpPr>
          <p:spPr>
            <a:xfrm>
              <a:off x="0" y="0"/>
              <a:ext cx="4165092" cy="1062101"/>
            </a:xfrm>
            <a:custGeom>
              <a:avLst/>
              <a:gdLst/>
              <a:ahLst/>
              <a:cxnLst/>
              <a:rect l="l" t="t" r="r" b="b"/>
              <a:pathLst>
                <a:path w="4165092" h="1062101">
                  <a:moveTo>
                    <a:pt x="4165092" y="0"/>
                  </a:moveTo>
                  <a:lnTo>
                    <a:pt x="2928112" y="208788"/>
                  </a:lnTo>
                  <a:lnTo>
                    <a:pt x="266192" y="656971"/>
                  </a:lnTo>
                  <a:lnTo>
                    <a:pt x="0" y="1062101"/>
                  </a:lnTo>
                  <a:cubicBezTo>
                    <a:pt x="555117" y="893445"/>
                    <a:pt x="1122426" y="791337"/>
                    <a:pt x="1594231" y="791337"/>
                  </a:cubicBezTo>
                  <a:cubicBezTo>
                    <a:pt x="1654429" y="791337"/>
                    <a:pt x="1712976" y="792988"/>
                    <a:pt x="1769872" y="796417"/>
                  </a:cubicBezTo>
                  <a:cubicBezTo>
                    <a:pt x="2013585" y="811784"/>
                    <a:pt x="2224532" y="858139"/>
                    <a:pt x="2384425" y="942975"/>
                  </a:cubicBezTo>
                  <a:lnTo>
                    <a:pt x="4165092" y="0"/>
                  </a:lnTo>
                  <a:close/>
                </a:path>
              </a:pathLst>
            </a:custGeom>
            <a:solidFill>
              <a:srgbClr val="FFFFFF">
                <a:alpha val="21569"/>
              </a:srgbClr>
            </a:solidFill>
          </p:spPr>
        </p:sp>
      </p:grpSp>
      <p:grpSp>
        <p:nvGrpSpPr>
          <p:cNvPr id="81" name="Group 81"/>
          <p:cNvGrpSpPr/>
          <p:nvPr/>
        </p:nvGrpSpPr>
        <p:grpSpPr>
          <a:xfrm>
            <a:off x="1350020" y="3498555"/>
            <a:ext cx="3931597" cy="1365304"/>
            <a:chOff x="0" y="0"/>
            <a:chExt cx="6421423" cy="2229932"/>
          </a:xfrm>
        </p:grpSpPr>
        <p:sp>
          <p:nvSpPr>
            <p:cNvPr id="82" name="Freeform 82"/>
            <p:cNvSpPr/>
            <p:nvPr/>
          </p:nvSpPr>
          <p:spPr>
            <a:xfrm>
              <a:off x="0" y="0"/>
              <a:ext cx="6421374" cy="2229866"/>
            </a:xfrm>
            <a:custGeom>
              <a:avLst/>
              <a:gdLst/>
              <a:ahLst/>
              <a:cxnLst/>
              <a:rect l="l" t="t" r="r" b="b"/>
              <a:pathLst>
                <a:path w="6421374" h="2229866">
                  <a:moveTo>
                    <a:pt x="5149977" y="0"/>
                  </a:moveTo>
                  <a:cubicBezTo>
                    <a:pt x="5152390" y="521716"/>
                    <a:pt x="4662043" y="615696"/>
                    <a:pt x="4023106" y="615696"/>
                  </a:cubicBezTo>
                  <a:cubicBezTo>
                    <a:pt x="3663315" y="615696"/>
                    <a:pt x="3256280" y="585851"/>
                    <a:pt x="2863596" y="585851"/>
                  </a:cubicBezTo>
                  <a:cubicBezTo>
                    <a:pt x="2665603" y="585851"/>
                    <a:pt x="2471166" y="593471"/>
                    <a:pt x="2288413" y="616204"/>
                  </a:cubicBezTo>
                  <a:cubicBezTo>
                    <a:pt x="1550416" y="708406"/>
                    <a:pt x="1114425" y="900430"/>
                    <a:pt x="920369" y="900430"/>
                  </a:cubicBezTo>
                  <a:cubicBezTo>
                    <a:pt x="815086" y="900430"/>
                    <a:pt x="780923" y="844042"/>
                    <a:pt x="808228" y="684657"/>
                  </a:cubicBezTo>
                  <a:lnTo>
                    <a:pt x="187960" y="788797"/>
                  </a:lnTo>
                  <a:cubicBezTo>
                    <a:pt x="0" y="1250696"/>
                    <a:pt x="112649" y="1771523"/>
                    <a:pt x="257429" y="2075688"/>
                  </a:cubicBezTo>
                  <a:cubicBezTo>
                    <a:pt x="302514" y="2172589"/>
                    <a:pt x="401193" y="2229866"/>
                    <a:pt x="505714" y="2229866"/>
                  </a:cubicBezTo>
                  <a:cubicBezTo>
                    <a:pt x="521716" y="2229866"/>
                    <a:pt x="537845" y="2228469"/>
                    <a:pt x="553974" y="2225802"/>
                  </a:cubicBezTo>
                  <a:cubicBezTo>
                    <a:pt x="1273556" y="2101723"/>
                    <a:pt x="3866642" y="1656334"/>
                    <a:pt x="4872736" y="1501775"/>
                  </a:cubicBezTo>
                  <a:cubicBezTo>
                    <a:pt x="5924677" y="1339723"/>
                    <a:pt x="6286754" y="821563"/>
                    <a:pt x="6421374" y="269748"/>
                  </a:cubicBezTo>
                  <a:lnTo>
                    <a:pt x="5760974" y="89154"/>
                  </a:lnTo>
                  <a:cubicBezTo>
                    <a:pt x="5742432" y="84709"/>
                    <a:pt x="5723890" y="79502"/>
                    <a:pt x="5706237" y="75438"/>
                  </a:cubicBezTo>
                  <a:cubicBezTo>
                    <a:pt x="5524373" y="30099"/>
                    <a:pt x="5337175" y="4445"/>
                    <a:pt x="5149977" y="0"/>
                  </a:cubicBezTo>
                  <a:close/>
                </a:path>
              </a:pathLst>
            </a:custGeom>
            <a:solidFill>
              <a:srgbClr val="FFFFFF">
                <a:alpha val="21569"/>
              </a:srgbClr>
            </a:solidFill>
          </p:spPr>
        </p:sp>
      </p:grpSp>
      <p:grpSp>
        <p:nvGrpSpPr>
          <p:cNvPr id="83" name="Group 83"/>
          <p:cNvGrpSpPr/>
          <p:nvPr/>
        </p:nvGrpSpPr>
        <p:grpSpPr>
          <a:xfrm>
            <a:off x="572999" y="3725796"/>
            <a:ext cx="688714" cy="226182"/>
            <a:chOff x="0" y="0"/>
            <a:chExt cx="1124867" cy="369420"/>
          </a:xfrm>
        </p:grpSpPr>
        <p:sp>
          <p:nvSpPr>
            <p:cNvPr id="84" name="Freeform 84"/>
            <p:cNvSpPr/>
            <p:nvPr/>
          </p:nvSpPr>
          <p:spPr>
            <a:xfrm>
              <a:off x="0" y="0"/>
              <a:ext cx="1124839" cy="369443"/>
            </a:xfrm>
            <a:custGeom>
              <a:avLst/>
              <a:gdLst/>
              <a:ahLst/>
              <a:cxnLst/>
              <a:rect l="l" t="t" r="r" b="b"/>
              <a:pathLst>
                <a:path w="1124839" h="369443">
                  <a:moveTo>
                    <a:pt x="881888" y="0"/>
                  </a:moveTo>
                  <a:cubicBezTo>
                    <a:pt x="551053" y="0"/>
                    <a:pt x="393065" y="251206"/>
                    <a:pt x="0" y="297688"/>
                  </a:cubicBezTo>
                  <a:cubicBezTo>
                    <a:pt x="17399" y="296799"/>
                    <a:pt x="34544" y="296291"/>
                    <a:pt x="51308" y="296291"/>
                  </a:cubicBezTo>
                  <a:cubicBezTo>
                    <a:pt x="270383" y="296291"/>
                    <a:pt x="441325" y="369443"/>
                    <a:pt x="634619" y="369443"/>
                  </a:cubicBezTo>
                  <a:cubicBezTo>
                    <a:pt x="765302" y="369443"/>
                    <a:pt x="906272" y="336042"/>
                    <a:pt x="1079246" y="223901"/>
                  </a:cubicBezTo>
                  <a:lnTo>
                    <a:pt x="1124839" y="39878"/>
                  </a:lnTo>
                  <a:cubicBezTo>
                    <a:pt x="1033018" y="11684"/>
                    <a:pt x="953389" y="0"/>
                    <a:pt x="881888" y="0"/>
                  </a:cubicBezTo>
                  <a:close/>
                </a:path>
              </a:pathLst>
            </a:custGeom>
            <a:solidFill>
              <a:srgbClr val="FF3121"/>
            </a:solidFill>
          </p:spPr>
        </p:sp>
      </p:grpSp>
      <p:grpSp>
        <p:nvGrpSpPr>
          <p:cNvPr id="85" name="Group 85"/>
          <p:cNvGrpSpPr/>
          <p:nvPr/>
        </p:nvGrpSpPr>
        <p:grpSpPr>
          <a:xfrm>
            <a:off x="836243" y="3753886"/>
            <a:ext cx="428413" cy="140408"/>
            <a:chOff x="0" y="0"/>
            <a:chExt cx="699721" cy="229327"/>
          </a:xfrm>
        </p:grpSpPr>
        <p:sp>
          <p:nvSpPr>
            <p:cNvPr id="86" name="Freeform 86"/>
            <p:cNvSpPr/>
            <p:nvPr/>
          </p:nvSpPr>
          <p:spPr>
            <a:xfrm>
              <a:off x="0" y="0"/>
              <a:ext cx="699770" cy="229362"/>
            </a:xfrm>
            <a:custGeom>
              <a:avLst/>
              <a:gdLst/>
              <a:ahLst/>
              <a:cxnLst/>
              <a:rect l="l" t="t" r="r" b="b"/>
              <a:pathLst>
                <a:path w="699770" h="229362">
                  <a:moveTo>
                    <a:pt x="548259" y="0"/>
                  </a:moveTo>
                  <a:cubicBezTo>
                    <a:pt x="342646" y="0"/>
                    <a:pt x="244602" y="155956"/>
                    <a:pt x="0" y="184658"/>
                  </a:cubicBezTo>
                  <a:cubicBezTo>
                    <a:pt x="10541" y="184150"/>
                    <a:pt x="20955" y="183896"/>
                    <a:pt x="31242" y="183896"/>
                  </a:cubicBezTo>
                  <a:cubicBezTo>
                    <a:pt x="167894" y="183896"/>
                    <a:pt x="274066" y="229362"/>
                    <a:pt x="394335" y="229362"/>
                  </a:cubicBezTo>
                  <a:cubicBezTo>
                    <a:pt x="475742" y="229362"/>
                    <a:pt x="563499" y="208534"/>
                    <a:pt x="671449" y="138811"/>
                  </a:cubicBezTo>
                  <a:lnTo>
                    <a:pt x="699770" y="24892"/>
                  </a:lnTo>
                  <a:cubicBezTo>
                    <a:pt x="642493" y="7366"/>
                    <a:pt x="592836" y="0"/>
                    <a:pt x="548259" y="0"/>
                  </a:cubicBezTo>
                  <a:close/>
                </a:path>
              </a:pathLst>
            </a:custGeom>
            <a:solidFill>
              <a:srgbClr val="FF9000"/>
            </a:solidFill>
          </p:spPr>
        </p:sp>
      </p:grpSp>
      <p:grpSp>
        <p:nvGrpSpPr>
          <p:cNvPr id="87" name="Group 87"/>
          <p:cNvGrpSpPr/>
          <p:nvPr/>
        </p:nvGrpSpPr>
        <p:grpSpPr>
          <a:xfrm>
            <a:off x="1151369" y="3699913"/>
            <a:ext cx="308430" cy="232186"/>
            <a:chOff x="0" y="0"/>
            <a:chExt cx="503754" cy="379227"/>
          </a:xfrm>
        </p:grpSpPr>
        <p:sp>
          <p:nvSpPr>
            <p:cNvPr id="88" name="Freeform 88"/>
            <p:cNvSpPr/>
            <p:nvPr/>
          </p:nvSpPr>
          <p:spPr>
            <a:xfrm>
              <a:off x="0" y="0"/>
              <a:ext cx="503682" cy="379222"/>
            </a:xfrm>
            <a:custGeom>
              <a:avLst/>
              <a:gdLst/>
              <a:ahLst/>
              <a:cxnLst/>
              <a:rect l="l" t="t" r="r" b="b"/>
              <a:pathLst>
                <a:path w="503682" h="379222">
                  <a:moveTo>
                    <a:pt x="48133" y="0"/>
                  </a:moveTo>
                  <a:cubicBezTo>
                    <a:pt x="30480" y="2286"/>
                    <a:pt x="17653" y="20320"/>
                    <a:pt x="11049" y="46355"/>
                  </a:cubicBezTo>
                  <a:lnTo>
                    <a:pt x="10160" y="46355"/>
                  </a:lnTo>
                  <a:cubicBezTo>
                    <a:pt x="7112" y="58674"/>
                    <a:pt x="4953" y="73279"/>
                    <a:pt x="3556" y="89662"/>
                  </a:cubicBezTo>
                  <a:cubicBezTo>
                    <a:pt x="0" y="151003"/>
                    <a:pt x="11557" y="230378"/>
                    <a:pt x="33528" y="290449"/>
                  </a:cubicBezTo>
                  <a:cubicBezTo>
                    <a:pt x="37465" y="300609"/>
                    <a:pt x="41021" y="309880"/>
                    <a:pt x="45847" y="318770"/>
                  </a:cubicBezTo>
                  <a:cubicBezTo>
                    <a:pt x="62611" y="355600"/>
                    <a:pt x="83947" y="379222"/>
                    <a:pt x="106807" y="379222"/>
                  </a:cubicBezTo>
                  <a:cubicBezTo>
                    <a:pt x="108585" y="379222"/>
                    <a:pt x="110363" y="379095"/>
                    <a:pt x="112141" y="378841"/>
                  </a:cubicBezTo>
                  <a:lnTo>
                    <a:pt x="182372" y="332486"/>
                  </a:lnTo>
                  <a:lnTo>
                    <a:pt x="503682" y="117856"/>
                  </a:lnTo>
                  <a:lnTo>
                    <a:pt x="132461" y="22098"/>
                  </a:lnTo>
                  <a:lnTo>
                    <a:pt x="48133" y="0"/>
                  </a:lnTo>
                  <a:close/>
                </a:path>
              </a:pathLst>
            </a:custGeom>
            <a:solidFill>
              <a:srgbClr val="FFFFFF"/>
            </a:solidFill>
          </p:spPr>
        </p:sp>
      </p:grpSp>
      <p:grpSp>
        <p:nvGrpSpPr>
          <p:cNvPr id="89" name="Group 89"/>
          <p:cNvGrpSpPr/>
          <p:nvPr/>
        </p:nvGrpSpPr>
        <p:grpSpPr>
          <a:xfrm>
            <a:off x="1226517" y="3713422"/>
            <a:ext cx="233278" cy="190039"/>
            <a:chOff x="0" y="0"/>
            <a:chExt cx="381010" cy="310388"/>
          </a:xfrm>
        </p:grpSpPr>
        <p:sp>
          <p:nvSpPr>
            <p:cNvPr id="90" name="Freeform 90"/>
            <p:cNvSpPr/>
            <p:nvPr/>
          </p:nvSpPr>
          <p:spPr>
            <a:xfrm>
              <a:off x="0" y="0"/>
              <a:ext cx="381000" cy="310388"/>
            </a:xfrm>
            <a:custGeom>
              <a:avLst/>
              <a:gdLst/>
              <a:ahLst/>
              <a:cxnLst/>
              <a:rect l="l" t="t" r="r" b="b"/>
              <a:pathLst>
                <a:path w="381000" h="310388">
                  <a:moveTo>
                    <a:pt x="10160" y="0"/>
                  </a:moveTo>
                  <a:cubicBezTo>
                    <a:pt x="5715" y="15875"/>
                    <a:pt x="4445" y="31369"/>
                    <a:pt x="3048" y="45466"/>
                  </a:cubicBezTo>
                  <a:cubicBezTo>
                    <a:pt x="2667" y="56134"/>
                    <a:pt x="1397" y="66675"/>
                    <a:pt x="889" y="75946"/>
                  </a:cubicBezTo>
                  <a:cubicBezTo>
                    <a:pt x="0" y="128524"/>
                    <a:pt x="7493" y="173482"/>
                    <a:pt x="18923" y="214122"/>
                  </a:cubicBezTo>
                  <a:cubicBezTo>
                    <a:pt x="18923" y="215011"/>
                    <a:pt x="19812" y="215011"/>
                    <a:pt x="19812" y="215011"/>
                  </a:cubicBezTo>
                  <a:cubicBezTo>
                    <a:pt x="29464" y="252476"/>
                    <a:pt x="44577" y="284734"/>
                    <a:pt x="59563" y="310388"/>
                  </a:cubicBezTo>
                  <a:lnTo>
                    <a:pt x="381000" y="95758"/>
                  </a:lnTo>
                  <a:lnTo>
                    <a:pt x="10160" y="0"/>
                  </a:lnTo>
                  <a:close/>
                </a:path>
              </a:pathLst>
            </a:custGeom>
            <a:solidFill>
              <a:srgbClr val="6E6563"/>
            </a:solidFill>
          </p:spPr>
        </p:sp>
      </p:grpSp>
      <p:grpSp>
        <p:nvGrpSpPr>
          <p:cNvPr id="91" name="Group 91"/>
          <p:cNvGrpSpPr/>
          <p:nvPr/>
        </p:nvGrpSpPr>
        <p:grpSpPr>
          <a:xfrm>
            <a:off x="1241984" y="3373210"/>
            <a:ext cx="1955733" cy="618589"/>
            <a:chOff x="0" y="0"/>
            <a:chExt cx="3194272" cy="1010332"/>
          </a:xfrm>
        </p:grpSpPr>
        <p:sp>
          <p:nvSpPr>
            <p:cNvPr id="92" name="Freeform 92"/>
            <p:cNvSpPr/>
            <p:nvPr/>
          </p:nvSpPr>
          <p:spPr>
            <a:xfrm>
              <a:off x="0" y="0"/>
              <a:ext cx="3194431" cy="1010285"/>
            </a:xfrm>
            <a:custGeom>
              <a:avLst/>
              <a:gdLst/>
              <a:ahLst/>
              <a:cxnLst/>
              <a:rect l="l" t="t" r="r" b="b"/>
              <a:pathLst>
                <a:path w="3194431" h="1010285">
                  <a:moveTo>
                    <a:pt x="2267966" y="0"/>
                  </a:moveTo>
                  <a:cubicBezTo>
                    <a:pt x="2209165" y="0"/>
                    <a:pt x="2150364" y="4953"/>
                    <a:pt x="2092452" y="14478"/>
                  </a:cubicBezTo>
                  <a:lnTo>
                    <a:pt x="1843024" y="56388"/>
                  </a:lnTo>
                  <a:lnTo>
                    <a:pt x="361950" y="306324"/>
                  </a:lnTo>
                  <a:lnTo>
                    <a:pt x="195580" y="333629"/>
                  </a:lnTo>
                  <a:lnTo>
                    <a:pt x="158115" y="339852"/>
                  </a:lnTo>
                  <a:cubicBezTo>
                    <a:pt x="0" y="367538"/>
                    <a:pt x="105410" y="1010285"/>
                    <a:pt x="259842" y="1010285"/>
                  </a:cubicBezTo>
                  <a:cubicBezTo>
                    <a:pt x="262890" y="1010285"/>
                    <a:pt x="266065" y="1010031"/>
                    <a:pt x="269240" y="1009523"/>
                  </a:cubicBezTo>
                  <a:lnTo>
                    <a:pt x="2271268" y="673100"/>
                  </a:lnTo>
                  <a:cubicBezTo>
                    <a:pt x="2380742" y="654177"/>
                    <a:pt x="2485771" y="618871"/>
                    <a:pt x="2584704" y="567563"/>
                  </a:cubicBezTo>
                  <a:lnTo>
                    <a:pt x="2847848" y="431165"/>
                  </a:lnTo>
                  <a:lnTo>
                    <a:pt x="3014726" y="344170"/>
                  </a:lnTo>
                  <a:lnTo>
                    <a:pt x="3169666" y="263398"/>
                  </a:lnTo>
                  <a:cubicBezTo>
                    <a:pt x="3194431" y="251079"/>
                    <a:pt x="3190875" y="214376"/>
                    <a:pt x="3163443" y="206883"/>
                  </a:cubicBezTo>
                  <a:lnTo>
                    <a:pt x="3083052" y="185293"/>
                  </a:lnTo>
                  <a:lnTo>
                    <a:pt x="2914015" y="138430"/>
                  </a:lnTo>
                  <a:lnTo>
                    <a:pt x="2549398" y="37846"/>
                  </a:lnTo>
                  <a:cubicBezTo>
                    <a:pt x="2541905" y="35560"/>
                    <a:pt x="2534412" y="33909"/>
                    <a:pt x="2526919" y="32512"/>
                  </a:cubicBezTo>
                  <a:cubicBezTo>
                    <a:pt x="2442210" y="10668"/>
                    <a:pt x="2355088" y="0"/>
                    <a:pt x="2267966" y="0"/>
                  </a:cubicBezTo>
                  <a:close/>
                </a:path>
              </a:pathLst>
            </a:custGeom>
            <a:solidFill>
              <a:srgbClr val="FFFFFF"/>
            </a:solidFill>
          </p:spPr>
        </p:sp>
      </p:grpSp>
      <p:grpSp>
        <p:nvGrpSpPr>
          <p:cNvPr id="93" name="Group 93"/>
          <p:cNvGrpSpPr/>
          <p:nvPr/>
        </p:nvGrpSpPr>
        <p:grpSpPr>
          <a:xfrm>
            <a:off x="3185691" y="3041129"/>
            <a:ext cx="212717" cy="179486"/>
            <a:chOff x="0" y="0"/>
            <a:chExt cx="347428" cy="293152"/>
          </a:xfrm>
        </p:grpSpPr>
        <p:sp>
          <p:nvSpPr>
            <p:cNvPr id="94" name="Freeform 94"/>
            <p:cNvSpPr/>
            <p:nvPr/>
          </p:nvSpPr>
          <p:spPr>
            <a:xfrm>
              <a:off x="0" y="0"/>
              <a:ext cx="347472" cy="293116"/>
            </a:xfrm>
            <a:custGeom>
              <a:avLst/>
              <a:gdLst/>
              <a:ahLst/>
              <a:cxnLst/>
              <a:rect l="l" t="t" r="r" b="b"/>
              <a:pathLst>
                <a:path w="347472" h="293116">
                  <a:moveTo>
                    <a:pt x="67564" y="0"/>
                  </a:moveTo>
                  <a:cubicBezTo>
                    <a:pt x="58674" y="14097"/>
                    <a:pt x="51689" y="28702"/>
                    <a:pt x="44577" y="43307"/>
                  </a:cubicBezTo>
                  <a:cubicBezTo>
                    <a:pt x="9652" y="121412"/>
                    <a:pt x="0" y="211963"/>
                    <a:pt x="1397" y="293116"/>
                  </a:cubicBezTo>
                  <a:lnTo>
                    <a:pt x="168275" y="206629"/>
                  </a:lnTo>
                  <a:lnTo>
                    <a:pt x="322707" y="125857"/>
                  </a:lnTo>
                  <a:cubicBezTo>
                    <a:pt x="347472" y="113538"/>
                    <a:pt x="343408" y="76454"/>
                    <a:pt x="316484" y="69342"/>
                  </a:cubicBezTo>
                  <a:lnTo>
                    <a:pt x="236601" y="47244"/>
                  </a:lnTo>
                  <a:lnTo>
                    <a:pt x="67564" y="0"/>
                  </a:lnTo>
                  <a:close/>
                </a:path>
              </a:pathLst>
            </a:custGeom>
            <a:solidFill>
              <a:srgbClr val="FF9000"/>
            </a:solidFill>
          </p:spPr>
        </p:sp>
      </p:grpSp>
      <p:grpSp>
        <p:nvGrpSpPr>
          <p:cNvPr id="95" name="Group 95"/>
          <p:cNvGrpSpPr/>
          <p:nvPr/>
        </p:nvGrpSpPr>
        <p:grpSpPr>
          <a:xfrm>
            <a:off x="3288655" y="3070037"/>
            <a:ext cx="109748" cy="97602"/>
            <a:chOff x="0" y="0"/>
            <a:chExt cx="179250" cy="159412"/>
          </a:xfrm>
        </p:grpSpPr>
        <p:sp>
          <p:nvSpPr>
            <p:cNvPr id="96" name="Freeform 96"/>
            <p:cNvSpPr/>
            <p:nvPr/>
          </p:nvSpPr>
          <p:spPr>
            <a:xfrm>
              <a:off x="0" y="0"/>
              <a:ext cx="179324" cy="159385"/>
            </a:xfrm>
            <a:custGeom>
              <a:avLst/>
              <a:gdLst/>
              <a:ahLst/>
              <a:cxnLst/>
              <a:rect l="l" t="t" r="r" b="b"/>
              <a:pathLst>
                <a:path w="179324" h="159385">
                  <a:moveTo>
                    <a:pt x="68453" y="0"/>
                  </a:moveTo>
                  <a:cubicBezTo>
                    <a:pt x="28702" y="41148"/>
                    <a:pt x="7493" y="98425"/>
                    <a:pt x="0" y="159385"/>
                  </a:cubicBezTo>
                  <a:lnTo>
                    <a:pt x="154559" y="78613"/>
                  </a:lnTo>
                  <a:cubicBezTo>
                    <a:pt x="179324" y="66294"/>
                    <a:pt x="175260" y="29210"/>
                    <a:pt x="148336" y="22098"/>
                  </a:cubicBezTo>
                  <a:lnTo>
                    <a:pt x="68453" y="0"/>
                  </a:lnTo>
                  <a:close/>
                </a:path>
              </a:pathLst>
            </a:custGeom>
            <a:solidFill>
              <a:srgbClr val="FF3121">
                <a:alpha val="30196"/>
              </a:srgbClr>
            </a:solidFill>
          </p:spPr>
        </p:sp>
      </p:grpSp>
      <p:grpSp>
        <p:nvGrpSpPr>
          <p:cNvPr id="97" name="Group 97"/>
          <p:cNvGrpSpPr/>
          <p:nvPr/>
        </p:nvGrpSpPr>
        <p:grpSpPr>
          <a:xfrm>
            <a:off x="1420573" y="3373892"/>
            <a:ext cx="1368466" cy="525810"/>
            <a:chOff x="0" y="0"/>
            <a:chExt cx="2235096" cy="858798"/>
          </a:xfrm>
        </p:grpSpPr>
        <p:sp>
          <p:nvSpPr>
            <p:cNvPr id="98" name="Freeform 98"/>
            <p:cNvSpPr/>
            <p:nvPr/>
          </p:nvSpPr>
          <p:spPr>
            <a:xfrm>
              <a:off x="0" y="0"/>
              <a:ext cx="2235200" cy="858774"/>
            </a:xfrm>
            <a:custGeom>
              <a:avLst/>
              <a:gdLst/>
              <a:ahLst/>
              <a:cxnLst/>
              <a:rect l="l" t="t" r="r" b="b"/>
              <a:pathLst>
                <a:path w="2235200" h="858774">
                  <a:moveTo>
                    <a:pt x="1976247" y="0"/>
                  </a:moveTo>
                  <a:cubicBezTo>
                    <a:pt x="1917446" y="0"/>
                    <a:pt x="1858772" y="4953"/>
                    <a:pt x="1800733" y="14732"/>
                  </a:cubicBezTo>
                  <a:lnTo>
                    <a:pt x="1551305" y="56642"/>
                  </a:lnTo>
                  <a:lnTo>
                    <a:pt x="70231" y="306070"/>
                  </a:lnTo>
                  <a:cubicBezTo>
                    <a:pt x="0" y="317119"/>
                    <a:pt x="12827" y="546608"/>
                    <a:pt x="59182" y="706882"/>
                  </a:cubicBezTo>
                  <a:cubicBezTo>
                    <a:pt x="84455" y="793242"/>
                    <a:pt x="119761" y="858774"/>
                    <a:pt x="157480" y="858774"/>
                  </a:cubicBezTo>
                  <a:cubicBezTo>
                    <a:pt x="159258" y="858774"/>
                    <a:pt x="161036" y="858647"/>
                    <a:pt x="162814" y="858266"/>
                  </a:cubicBezTo>
                  <a:lnTo>
                    <a:pt x="1886839" y="568325"/>
                  </a:lnTo>
                  <a:cubicBezTo>
                    <a:pt x="2035683" y="543560"/>
                    <a:pt x="2151253" y="424815"/>
                    <a:pt x="2170303" y="275209"/>
                  </a:cubicBezTo>
                  <a:cubicBezTo>
                    <a:pt x="2181352" y="195707"/>
                    <a:pt x="2200275" y="112268"/>
                    <a:pt x="2235200" y="32385"/>
                  </a:cubicBezTo>
                  <a:cubicBezTo>
                    <a:pt x="2150237" y="10795"/>
                    <a:pt x="2063242" y="0"/>
                    <a:pt x="1976247" y="0"/>
                  </a:cubicBezTo>
                  <a:close/>
                </a:path>
              </a:pathLst>
            </a:custGeom>
            <a:solidFill>
              <a:srgbClr val="FF9000"/>
            </a:solidFill>
          </p:spPr>
        </p:sp>
      </p:grpSp>
      <p:grpSp>
        <p:nvGrpSpPr>
          <p:cNvPr id="99" name="Group 99"/>
          <p:cNvGrpSpPr/>
          <p:nvPr/>
        </p:nvGrpSpPr>
        <p:grpSpPr>
          <a:xfrm>
            <a:off x="1345698" y="3408282"/>
            <a:ext cx="1024143" cy="416449"/>
            <a:chOff x="0" y="0"/>
            <a:chExt cx="1672718" cy="680180"/>
          </a:xfrm>
        </p:grpSpPr>
        <p:sp>
          <p:nvSpPr>
            <p:cNvPr id="100" name="Freeform 100"/>
            <p:cNvSpPr/>
            <p:nvPr/>
          </p:nvSpPr>
          <p:spPr>
            <a:xfrm>
              <a:off x="0" y="0"/>
              <a:ext cx="1672717" cy="680212"/>
            </a:xfrm>
            <a:custGeom>
              <a:avLst/>
              <a:gdLst/>
              <a:ahLst/>
              <a:cxnLst/>
              <a:rect l="l" t="t" r="r" b="b"/>
              <a:pathLst>
                <a:path w="1672717" h="680212">
                  <a:moveTo>
                    <a:pt x="1672717" y="0"/>
                  </a:moveTo>
                  <a:lnTo>
                    <a:pt x="191643" y="249428"/>
                  </a:lnTo>
                  <a:lnTo>
                    <a:pt x="25146" y="276860"/>
                  </a:lnTo>
                  <a:cubicBezTo>
                    <a:pt x="0" y="432181"/>
                    <a:pt x="22606" y="588010"/>
                    <a:pt x="180975" y="650748"/>
                  </a:cubicBezTo>
                  <a:cubicBezTo>
                    <a:pt x="227838" y="669671"/>
                    <a:pt x="286766" y="680212"/>
                    <a:pt x="359918" y="680212"/>
                  </a:cubicBezTo>
                  <a:cubicBezTo>
                    <a:pt x="418592" y="680212"/>
                    <a:pt x="486410" y="673354"/>
                    <a:pt x="564515" y="658749"/>
                  </a:cubicBezTo>
                  <a:cubicBezTo>
                    <a:pt x="1299718" y="518668"/>
                    <a:pt x="1335024" y="245872"/>
                    <a:pt x="1672717" y="0"/>
                  </a:cubicBezTo>
                  <a:close/>
                </a:path>
              </a:pathLst>
            </a:custGeom>
            <a:solidFill>
              <a:srgbClr val="FFFFFF">
                <a:alpha val="21569"/>
              </a:srgbClr>
            </a:solidFill>
          </p:spPr>
        </p:sp>
      </p:grpSp>
      <p:grpSp>
        <p:nvGrpSpPr>
          <p:cNvPr id="101" name="Group 101"/>
          <p:cNvGrpSpPr/>
          <p:nvPr/>
        </p:nvGrpSpPr>
        <p:grpSpPr>
          <a:xfrm>
            <a:off x="441649" y="4354160"/>
            <a:ext cx="742484" cy="243764"/>
            <a:chOff x="0" y="0"/>
            <a:chExt cx="1212690" cy="398137"/>
          </a:xfrm>
        </p:grpSpPr>
        <p:sp>
          <p:nvSpPr>
            <p:cNvPr id="102" name="Freeform 102"/>
            <p:cNvSpPr/>
            <p:nvPr/>
          </p:nvSpPr>
          <p:spPr>
            <a:xfrm>
              <a:off x="0" y="0"/>
              <a:ext cx="1212723" cy="398145"/>
            </a:xfrm>
            <a:custGeom>
              <a:avLst/>
              <a:gdLst/>
              <a:ahLst/>
              <a:cxnLst/>
              <a:rect l="l" t="t" r="r" b="b"/>
              <a:pathLst>
                <a:path w="1212723" h="398145">
                  <a:moveTo>
                    <a:pt x="950849" y="0"/>
                  </a:moveTo>
                  <a:cubicBezTo>
                    <a:pt x="594106" y="0"/>
                    <a:pt x="423672" y="270891"/>
                    <a:pt x="0" y="320675"/>
                  </a:cubicBezTo>
                  <a:cubicBezTo>
                    <a:pt x="18542" y="319659"/>
                    <a:pt x="36830" y="319278"/>
                    <a:pt x="54737" y="319278"/>
                  </a:cubicBezTo>
                  <a:cubicBezTo>
                    <a:pt x="291465" y="319278"/>
                    <a:pt x="475742" y="398145"/>
                    <a:pt x="684403" y="398145"/>
                  </a:cubicBezTo>
                  <a:cubicBezTo>
                    <a:pt x="825246" y="398145"/>
                    <a:pt x="977138" y="362204"/>
                    <a:pt x="1163701" y="241681"/>
                  </a:cubicBezTo>
                  <a:lnTo>
                    <a:pt x="1212723" y="42926"/>
                  </a:lnTo>
                  <a:cubicBezTo>
                    <a:pt x="1113663" y="12700"/>
                    <a:pt x="1027938" y="0"/>
                    <a:pt x="950849" y="0"/>
                  </a:cubicBezTo>
                  <a:close/>
                </a:path>
              </a:pathLst>
            </a:custGeom>
            <a:solidFill>
              <a:srgbClr val="FF3121"/>
            </a:solidFill>
          </p:spPr>
        </p:sp>
      </p:grpSp>
      <p:grpSp>
        <p:nvGrpSpPr>
          <p:cNvPr id="103" name="Group 103"/>
          <p:cNvGrpSpPr/>
          <p:nvPr/>
        </p:nvGrpSpPr>
        <p:grpSpPr>
          <a:xfrm>
            <a:off x="725706" y="4384364"/>
            <a:ext cx="461940" cy="151667"/>
            <a:chOff x="0" y="0"/>
            <a:chExt cx="754480" cy="247716"/>
          </a:xfrm>
        </p:grpSpPr>
        <p:sp>
          <p:nvSpPr>
            <p:cNvPr id="104" name="Freeform 104"/>
            <p:cNvSpPr/>
            <p:nvPr/>
          </p:nvSpPr>
          <p:spPr>
            <a:xfrm>
              <a:off x="0" y="0"/>
              <a:ext cx="754507" cy="247650"/>
            </a:xfrm>
            <a:custGeom>
              <a:avLst/>
              <a:gdLst/>
              <a:ahLst/>
              <a:cxnLst/>
              <a:rect l="l" t="t" r="r" b="b"/>
              <a:pathLst>
                <a:path w="754507" h="247650">
                  <a:moveTo>
                    <a:pt x="591312" y="0"/>
                  </a:moveTo>
                  <a:cubicBezTo>
                    <a:pt x="369443" y="0"/>
                    <a:pt x="263525" y="168275"/>
                    <a:pt x="0" y="199771"/>
                  </a:cubicBezTo>
                  <a:cubicBezTo>
                    <a:pt x="11684" y="199136"/>
                    <a:pt x="23114" y="198882"/>
                    <a:pt x="34417" y="198882"/>
                  </a:cubicBezTo>
                  <a:cubicBezTo>
                    <a:pt x="181483" y="198882"/>
                    <a:pt x="296164" y="247650"/>
                    <a:pt x="425704" y="247650"/>
                  </a:cubicBezTo>
                  <a:cubicBezTo>
                    <a:pt x="513461" y="247650"/>
                    <a:pt x="607949" y="225298"/>
                    <a:pt x="724027" y="150368"/>
                  </a:cubicBezTo>
                  <a:lnTo>
                    <a:pt x="754507" y="26797"/>
                  </a:lnTo>
                  <a:cubicBezTo>
                    <a:pt x="692785" y="7874"/>
                    <a:pt x="639318" y="0"/>
                    <a:pt x="591312" y="0"/>
                  </a:cubicBezTo>
                  <a:close/>
                </a:path>
              </a:pathLst>
            </a:custGeom>
            <a:solidFill>
              <a:srgbClr val="FF9000"/>
            </a:solidFill>
          </p:spPr>
        </p:sp>
      </p:grpSp>
      <p:grpSp>
        <p:nvGrpSpPr>
          <p:cNvPr id="105" name="Group 105"/>
          <p:cNvGrpSpPr/>
          <p:nvPr/>
        </p:nvGrpSpPr>
        <p:grpSpPr>
          <a:xfrm>
            <a:off x="1065167" y="4326139"/>
            <a:ext cx="333268" cy="250543"/>
            <a:chOff x="0" y="0"/>
            <a:chExt cx="544322" cy="409208"/>
          </a:xfrm>
        </p:grpSpPr>
        <p:sp>
          <p:nvSpPr>
            <p:cNvPr id="106" name="Freeform 106"/>
            <p:cNvSpPr/>
            <p:nvPr/>
          </p:nvSpPr>
          <p:spPr>
            <a:xfrm>
              <a:off x="0" y="0"/>
              <a:ext cx="544322" cy="409194"/>
            </a:xfrm>
            <a:custGeom>
              <a:avLst/>
              <a:gdLst/>
              <a:ahLst/>
              <a:cxnLst/>
              <a:rect l="l" t="t" r="r" b="b"/>
              <a:pathLst>
                <a:path w="544322" h="409194">
                  <a:moveTo>
                    <a:pt x="52578" y="0"/>
                  </a:moveTo>
                  <a:cubicBezTo>
                    <a:pt x="33147" y="2667"/>
                    <a:pt x="19812" y="22098"/>
                    <a:pt x="12827" y="50292"/>
                  </a:cubicBezTo>
                  <a:lnTo>
                    <a:pt x="11049" y="49911"/>
                  </a:lnTo>
                  <a:cubicBezTo>
                    <a:pt x="8001" y="63627"/>
                    <a:pt x="5715" y="78994"/>
                    <a:pt x="3937" y="96647"/>
                  </a:cubicBezTo>
                  <a:cubicBezTo>
                    <a:pt x="0" y="162814"/>
                    <a:pt x="12827" y="248539"/>
                    <a:pt x="36576" y="313436"/>
                  </a:cubicBezTo>
                  <a:cubicBezTo>
                    <a:pt x="40132" y="324485"/>
                    <a:pt x="44069" y="334645"/>
                    <a:pt x="49784" y="343916"/>
                  </a:cubicBezTo>
                  <a:cubicBezTo>
                    <a:pt x="68326" y="383540"/>
                    <a:pt x="91059" y="409194"/>
                    <a:pt x="115951" y="409194"/>
                  </a:cubicBezTo>
                  <a:cubicBezTo>
                    <a:pt x="117729" y="409194"/>
                    <a:pt x="119507" y="409067"/>
                    <a:pt x="121285" y="408813"/>
                  </a:cubicBezTo>
                  <a:lnTo>
                    <a:pt x="196723" y="358902"/>
                  </a:lnTo>
                  <a:lnTo>
                    <a:pt x="544322" y="127635"/>
                  </a:lnTo>
                  <a:lnTo>
                    <a:pt x="143510" y="23876"/>
                  </a:lnTo>
                  <a:lnTo>
                    <a:pt x="52578" y="0"/>
                  </a:lnTo>
                  <a:close/>
                </a:path>
              </a:pathLst>
            </a:custGeom>
            <a:solidFill>
              <a:srgbClr val="FFFFFF"/>
            </a:solidFill>
          </p:spPr>
        </p:sp>
      </p:grpSp>
      <p:grpSp>
        <p:nvGrpSpPr>
          <p:cNvPr id="107" name="Group 107"/>
          <p:cNvGrpSpPr/>
          <p:nvPr/>
        </p:nvGrpSpPr>
        <p:grpSpPr>
          <a:xfrm>
            <a:off x="1146252" y="4340719"/>
            <a:ext cx="252181" cy="205165"/>
            <a:chOff x="0" y="0"/>
            <a:chExt cx="411884" cy="335092"/>
          </a:xfrm>
        </p:grpSpPr>
        <p:sp>
          <p:nvSpPr>
            <p:cNvPr id="108" name="Freeform 108"/>
            <p:cNvSpPr/>
            <p:nvPr/>
          </p:nvSpPr>
          <p:spPr>
            <a:xfrm>
              <a:off x="0" y="0"/>
              <a:ext cx="411861" cy="335026"/>
            </a:xfrm>
            <a:custGeom>
              <a:avLst/>
              <a:gdLst/>
              <a:ahLst/>
              <a:cxnLst/>
              <a:rect l="l" t="t" r="r" b="b"/>
              <a:pathLst>
                <a:path w="411861" h="335026">
                  <a:moveTo>
                    <a:pt x="11049" y="0"/>
                  </a:moveTo>
                  <a:cubicBezTo>
                    <a:pt x="6604" y="17272"/>
                    <a:pt x="5334" y="33528"/>
                    <a:pt x="3556" y="49530"/>
                  </a:cubicBezTo>
                  <a:cubicBezTo>
                    <a:pt x="3048" y="60579"/>
                    <a:pt x="1778" y="71501"/>
                    <a:pt x="1397" y="82169"/>
                  </a:cubicBezTo>
                  <a:cubicBezTo>
                    <a:pt x="0" y="138176"/>
                    <a:pt x="8382" y="187706"/>
                    <a:pt x="21209" y="230886"/>
                  </a:cubicBezTo>
                  <a:cubicBezTo>
                    <a:pt x="21209" y="232156"/>
                    <a:pt x="21717" y="232156"/>
                    <a:pt x="21717" y="232156"/>
                  </a:cubicBezTo>
                  <a:cubicBezTo>
                    <a:pt x="32258" y="272415"/>
                    <a:pt x="48641" y="307213"/>
                    <a:pt x="65024" y="335026"/>
                  </a:cubicBezTo>
                  <a:lnTo>
                    <a:pt x="411861" y="103759"/>
                  </a:lnTo>
                  <a:lnTo>
                    <a:pt x="11049" y="0"/>
                  </a:lnTo>
                  <a:close/>
                </a:path>
              </a:pathLst>
            </a:custGeom>
            <a:solidFill>
              <a:srgbClr val="FFFFFF">
                <a:alpha val="21569"/>
              </a:srgbClr>
            </a:solidFill>
          </p:spPr>
        </p:sp>
      </p:grpSp>
      <p:grpSp>
        <p:nvGrpSpPr>
          <p:cNvPr id="109" name="Group 109"/>
          <p:cNvGrpSpPr/>
          <p:nvPr/>
        </p:nvGrpSpPr>
        <p:grpSpPr>
          <a:xfrm>
            <a:off x="1162923" y="3974598"/>
            <a:ext cx="2108311" cy="666446"/>
            <a:chOff x="0" y="0"/>
            <a:chExt cx="3443476" cy="1088497"/>
          </a:xfrm>
        </p:grpSpPr>
        <p:sp>
          <p:nvSpPr>
            <p:cNvPr id="110" name="Freeform 110"/>
            <p:cNvSpPr/>
            <p:nvPr/>
          </p:nvSpPr>
          <p:spPr>
            <a:xfrm>
              <a:off x="0" y="0"/>
              <a:ext cx="3443605" cy="1088517"/>
            </a:xfrm>
            <a:custGeom>
              <a:avLst/>
              <a:gdLst/>
              <a:ahLst/>
              <a:cxnLst/>
              <a:rect l="l" t="t" r="r" b="b"/>
              <a:pathLst>
                <a:path w="3443605" h="1088517">
                  <a:moveTo>
                    <a:pt x="2444242" y="0"/>
                  </a:moveTo>
                  <a:cubicBezTo>
                    <a:pt x="2380996" y="0"/>
                    <a:pt x="2317750" y="5207"/>
                    <a:pt x="2255139" y="15748"/>
                  </a:cubicBezTo>
                  <a:lnTo>
                    <a:pt x="1986661" y="60833"/>
                  </a:lnTo>
                  <a:lnTo>
                    <a:pt x="389509" y="329692"/>
                  </a:lnTo>
                  <a:lnTo>
                    <a:pt x="209804" y="359664"/>
                  </a:lnTo>
                  <a:lnTo>
                    <a:pt x="168783" y="366268"/>
                  </a:lnTo>
                  <a:cubicBezTo>
                    <a:pt x="0" y="394843"/>
                    <a:pt x="113792" y="1088517"/>
                    <a:pt x="280416" y="1088517"/>
                  </a:cubicBezTo>
                  <a:cubicBezTo>
                    <a:pt x="283845" y="1088517"/>
                    <a:pt x="287147" y="1088263"/>
                    <a:pt x="290576" y="1087628"/>
                  </a:cubicBezTo>
                  <a:lnTo>
                    <a:pt x="2448941" y="724281"/>
                  </a:lnTo>
                  <a:cubicBezTo>
                    <a:pt x="2567178" y="704469"/>
                    <a:pt x="2680208" y="665988"/>
                    <a:pt x="2786634" y="611251"/>
                  </a:cubicBezTo>
                  <a:lnTo>
                    <a:pt x="3070479" y="463804"/>
                  </a:lnTo>
                  <a:lnTo>
                    <a:pt x="3249676" y="370205"/>
                  </a:lnTo>
                  <a:lnTo>
                    <a:pt x="3417062" y="283210"/>
                  </a:lnTo>
                  <a:cubicBezTo>
                    <a:pt x="3443605" y="269494"/>
                    <a:pt x="3439541" y="230251"/>
                    <a:pt x="3410458" y="222250"/>
                  </a:cubicBezTo>
                  <a:lnTo>
                    <a:pt x="3323463" y="198882"/>
                  </a:lnTo>
                  <a:lnTo>
                    <a:pt x="3141599" y="148590"/>
                  </a:lnTo>
                  <a:lnTo>
                    <a:pt x="2748280" y="40386"/>
                  </a:lnTo>
                  <a:cubicBezTo>
                    <a:pt x="2739898" y="38100"/>
                    <a:pt x="2732024" y="35941"/>
                    <a:pt x="2724023" y="35052"/>
                  </a:cubicBezTo>
                  <a:cubicBezTo>
                    <a:pt x="2632329" y="11684"/>
                    <a:pt x="2538349" y="0"/>
                    <a:pt x="2444242" y="0"/>
                  </a:cubicBezTo>
                  <a:close/>
                </a:path>
              </a:pathLst>
            </a:custGeom>
            <a:solidFill>
              <a:srgbClr val="FFFFFF"/>
            </a:solidFill>
          </p:spPr>
        </p:sp>
      </p:grpSp>
      <p:grpSp>
        <p:nvGrpSpPr>
          <p:cNvPr id="111" name="Group 111"/>
          <p:cNvGrpSpPr/>
          <p:nvPr/>
        </p:nvGrpSpPr>
        <p:grpSpPr>
          <a:xfrm>
            <a:off x="3242985" y="3649251"/>
            <a:ext cx="229208" cy="192997"/>
            <a:chOff x="0" y="0"/>
            <a:chExt cx="374362" cy="315219"/>
          </a:xfrm>
        </p:grpSpPr>
        <p:sp>
          <p:nvSpPr>
            <p:cNvPr id="112" name="Freeform 112"/>
            <p:cNvSpPr/>
            <p:nvPr/>
          </p:nvSpPr>
          <p:spPr>
            <a:xfrm>
              <a:off x="0" y="0"/>
              <a:ext cx="374396" cy="315214"/>
            </a:xfrm>
            <a:custGeom>
              <a:avLst/>
              <a:gdLst/>
              <a:ahLst/>
              <a:cxnLst/>
              <a:rect l="l" t="t" r="r" b="b"/>
              <a:pathLst>
                <a:path w="374396" h="315214">
                  <a:moveTo>
                    <a:pt x="72898" y="0"/>
                  </a:moveTo>
                  <a:cubicBezTo>
                    <a:pt x="63627" y="14986"/>
                    <a:pt x="55245" y="30861"/>
                    <a:pt x="48133" y="46355"/>
                  </a:cubicBezTo>
                  <a:cubicBezTo>
                    <a:pt x="10541" y="129794"/>
                    <a:pt x="0" y="227330"/>
                    <a:pt x="1778" y="315214"/>
                  </a:cubicBezTo>
                  <a:lnTo>
                    <a:pt x="180975" y="222123"/>
                  </a:lnTo>
                  <a:lnTo>
                    <a:pt x="347853" y="135636"/>
                  </a:lnTo>
                  <a:cubicBezTo>
                    <a:pt x="374396" y="121539"/>
                    <a:pt x="370332" y="81788"/>
                    <a:pt x="341249" y="74295"/>
                  </a:cubicBezTo>
                  <a:lnTo>
                    <a:pt x="255143" y="50292"/>
                  </a:lnTo>
                  <a:lnTo>
                    <a:pt x="72898" y="0"/>
                  </a:lnTo>
                  <a:close/>
                </a:path>
              </a:pathLst>
            </a:custGeom>
            <a:solidFill>
              <a:srgbClr val="FF9000"/>
            </a:solidFill>
          </p:spPr>
        </p:sp>
      </p:grpSp>
      <p:grpSp>
        <p:nvGrpSpPr>
          <p:cNvPr id="113" name="Group 113"/>
          <p:cNvGrpSpPr/>
          <p:nvPr/>
        </p:nvGrpSpPr>
        <p:grpSpPr>
          <a:xfrm>
            <a:off x="3353795" y="3679774"/>
            <a:ext cx="118391" cy="105175"/>
            <a:chOff x="0" y="0"/>
            <a:chExt cx="193367" cy="171781"/>
          </a:xfrm>
        </p:grpSpPr>
        <p:sp>
          <p:nvSpPr>
            <p:cNvPr id="114" name="Freeform 114"/>
            <p:cNvSpPr/>
            <p:nvPr/>
          </p:nvSpPr>
          <p:spPr>
            <a:xfrm>
              <a:off x="0" y="0"/>
              <a:ext cx="193421" cy="171704"/>
            </a:xfrm>
            <a:custGeom>
              <a:avLst/>
              <a:gdLst/>
              <a:ahLst/>
              <a:cxnLst/>
              <a:rect l="l" t="t" r="r" b="b"/>
              <a:pathLst>
                <a:path w="193421" h="171704">
                  <a:moveTo>
                    <a:pt x="74168" y="0"/>
                  </a:moveTo>
                  <a:cubicBezTo>
                    <a:pt x="30861" y="44196"/>
                    <a:pt x="8890" y="106426"/>
                    <a:pt x="0" y="171704"/>
                  </a:cubicBezTo>
                  <a:lnTo>
                    <a:pt x="166878" y="84836"/>
                  </a:lnTo>
                  <a:cubicBezTo>
                    <a:pt x="193421" y="71120"/>
                    <a:pt x="189357" y="31369"/>
                    <a:pt x="160274" y="23876"/>
                  </a:cubicBezTo>
                  <a:lnTo>
                    <a:pt x="74168" y="0"/>
                  </a:lnTo>
                  <a:close/>
                </a:path>
              </a:pathLst>
            </a:custGeom>
            <a:solidFill>
              <a:srgbClr val="FF3121">
                <a:alpha val="30196"/>
              </a:srgbClr>
            </a:solidFill>
          </p:spPr>
        </p:sp>
      </p:grpSp>
      <p:grpSp>
        <p:nvGrpSpPr>
          <p:cNvPr id="115" name="Group 115"/>
          <p:cNvGrpSpPr/>
          <p:nvPr/>
        </p:nvGrpSpPr>
        <p:grpSpPr>
          <a:xfrm>
            <a:off x="1355706" y="3973961"/>
            <a:ext cx="1475233" cy="567707"/>
            <a:chOff x="0" y="0"/>
            <a:chExt cx="2409477" cy="927228"/>
          </a:xfrm>
        </p:grpSpPr>
        <p:sp>
          <p:nvSpPr>
            <p:cNvPr id="116" name="Freeform 116"/>
            <p:cNvSpPr/>
            <p:nvPr/>
          </p:nvSpPr>
          <p:spPr>
            <a:xfrm>
              <a:off x="0" y="0"/>
              <a:ext cx="2409444" cy="927227"/>
            </a:xfrm>
            <a:custGeom>
              <a:avLst/>
              <a:gdLst/>
              <a:ahLst/>
              <a:cxnLst/>
              <a:rect l="l" t="t" r="r" b="b"/>
              <a:pathLst>
                <a:path w="2409444" h="927227">
                  <a:moveTo>
                    <a:pt x="2131568" y="0"/>
                  </a:moveTo>
                  <a:cubicBezTo>
                    <a:pt x="2067814" y="0"/>
                    <a:pt x="2004060" y="5334"/>
                    <a:pt x="1941195" y="15875"/>
                  </a:cubicBezTo>
                  <a:lnTo>
                    <a:pt x="1672209" y="60960"/>
                  </a:lnTo>
                  <a:lnTo>
                    <a:pt x="75057" y="329819"/>
                  </a:lnTo>
                  <a:cubicBezTo>
                    <a:pt x="0" y="343535"/>
                    <a:pt x="13208" y="590677"/>
                    <a:pt x="63627" y="763270"/>
                  </a:cubicBezTo>
                  <a:cubicBezTo>
                    <a:pt x="90932" y="856361"/>
                    <a:pt x="128524" y="927227"/>
                    <a:pt x="168910" y="927227"/>
                  </a:cubicBezTo>
                  <a:cubicBezTo>
                    <a:pt x="171069" y="927227"/>
                    <a:pt x="173228" y="927100"/>
                    <a:pt x="175260" y="926592"/>
                  </a:cubicBezTo>
                  <a:lnTo>
                    <a:pt x="2034286" y="613156"/>
                  </a:lnTo>
                  <a:cubicBezTo>
                    <a:pt x="2194941" y="586613"/>
                    <a:pt x="2319020" y="458597"/>
                    <a:pt x="2339721" y="297053"/>
                  </a:cubicBezTo>
                  <a:cubicBezTo>
                    <a:pt x="2351659" y="211455"/>
                    <a:pt x="2372360" y="121412"/>
                    <a:pt x="2409444" y="34798"/>
                  </a:cubicBezTo>
                  <a:cubicBezTo>
                    <a:pt x="2318639" y="11557"/>
                    <a:pt x="2225040" y="0"/>
                    <a:pt x="2131568" y="0"/>
                  </a:cubicBezTo>
                  <a:close/>
                </a:path>
              </a:pathLst>
            </a:custGeom>
            <a:solidFill>
              <a:srgbClr val="FF9000"/>
            </a:solidFill>
          </p:spPr>
        </p:sp>
      </p:grpSp>
      <p:grpSp>
        <p:nvGrpSpPr>
          <p:cNvPr id="117" name="Group 117"/>
          <p:cNvGrpSpPr/>
          <p:nvPr/>
        </p:nvGrpSpPr>
        <p:grpSpPr>
          <a:xfrm>
            <a:off x="1275441" y="4012082"/>
            <a:ext cx="1104389" cy="448975"/>
            <a:chOff x="0" y="0"/>
            <a:chExt cx="1803783" cy="733305"/>
          </a:xfrm>
        </p:grpSpPr>
        <p:sp>
          <p:nvSpPr>
            <p:cNvPr id="118" name="Freeform 118"/>
            <p:cNvSpPr/>
            <p:nvPr/>
          </p:nvSpPr>
          <p:spPr>
            <a:xfrm>
              <a:off x="0" y="0"/>
              <a:ext cx="1803781" cy="733298"/>
            </a:xfrm>
            <a:custGeom>
              <a:avLst/>
              <a:gdLst/>
              <a:ahLst/>
              <a:cxnLst/>
              <a:rect l="l" t="t" r="r" b="b"/>
              <a:pathLst>
                <a:path w="1803781" h="733298">
                  <a:moveTo>
                    <a:pt x="1803781" y="0"/>
                  </a:moveTo>
                  <a:lnTo>
                    <a:pt x="207010" y="268351"/>
                  </a:lnTo>
                  <a:lnTo>
                    <a:pt x="26924" y="298450"/>
                  </a:lnTo>
                  <a:cubicBezTo>
                    <a:pt x="0" y="465709"/>
                    <a:pt x="24257" y="633984"/>
                    <a:pt x="195072" y="701040"/>
                  </a:cubicBezTo>
                  <a:cubicBezTo>
                    <a:pt x="245872" y="721741"/>
                    <a:pt x="309753" y="733298"/>
                    <a:pt x="389128" y="733298"/>
                  </a:cubicBezTo>
                  <a:cubicBezTo>
                    <a:pt x="452247" y="733298"/>
                    <a:pt x="525272" y="725932"/>
                    <a:pt x="609219" y="709930"/>
                  </a:cubicBezTo>
                  <a:cubicBezTo>
                    <a:pt x="1401572" y="559308"/>
                    <a:pt x="1439545" y="264922"/>
                    <a:pt x="1803781" y="0"/>
                  </a:cubicBezTo>
                  <a:close/>
                </a:path>
              </a:pathLst>
            </a:custGeom>
            <a:solidFill>
              <a:srgbClr val="FFFFFF">
                <a:alpha val="21569"/>
              </a:srgbClr>
            </a:solidFill>
          </p:spPr>
        </p:sp>
      </p:grpSp>
      <p:grpSp>
        <p:nvGrpSpPr>
          <p:cNvPr id="119" name="Group 119"/>
          <p:cNvGrpSpPr/>
          <p:nvPr/>
        </p:nvGrpSpPr>
        <p:grpSpPr>
          <a:xfrm>
            <a:off x="3744069" y="3233320"/>
            <a:ext cx="797620" cy="166179"/>
            <a:chOff x="0" y="0"/>
            <a:chExt cx="1302742" cy="271418"/>
          </a:xfrm>
        </p:grpSpPr>
        <p:sp>
          <p:nvSpPr>
            <p:cNvPr id="120" name="Freeform 120"/>
            <p:cNvSpPr/>
            <p:nvPr/>
          </p:nvSpPr>
          <p:spPr>
            <a:xfrm>
              <a:off x="0" y="-127"/>
              <a:ext cx="1302639" cy="271526"/>
            </a:xfrm>
            <a:custGeom>
              <a:avLst/>
              <a:gdLst/>
              <a:ahLst/>
              <a:cxnLst/>
              <a:rect l="l" t="t" r="r" b="b"/>
              <a:pathLst>
                <a:path w="1302639" h="271526">
                  <a:moveTo>
                    <a:pt x="1258824" y="127"/>
                  </a:moveTo>
                  <a:cubicBezTo>
                    <a:pt x="1240155" y="127"/>
                    <a:pt x="1223137" y="12954"/>
                    <a:pt x="1219327" y="32258"/>
                  </a:cubicBezTo>
                  <a:cubicBezTo>
                    <a:pt x="1214882" y="54356"/>
                    <a:pt x="1229487" y="75057"/>
                    <a:pt x="1251077" y="79883"/>
                  </a:cubicBezTo>
                  <a:cubicBezTo>
                    <a:pt x="1253744" y="80391"/>
                    <a:pt x="1256411" y="80645"/>
                    <a:pt x="1258951" y="80645"/>
                  </a:cubicBezTo>
                  <a:cubicBezTo>
                    <a:pt x="1277874" y="80645"/>
                    <a:pt x="1294384" y="67056"/>
                    <a:pt x="1298194" y="48006"/>
                  </a:cubicBezTo>
                  <a:cubicBezTo>
                    <a:pt x="1302639" y="25908"/>
                    <a:pt x="1288542" y="5207"/>
                    <a:pt x="1266825" y="762"/>
                  </a:cubicBezTo>
                  <a:cubicBezTo>
                    <a:pt x="1264158" y="254"/>
                    <a:pt x="1261364" y="0"/>
                    <a:pt x="1258697" y="0"/>
                  </a:cubicBezTo>
                  <a:close/>
                  <a:moveTo>
                    <a:pt x="1107059" y="24003"/>
                  </a:moveTo>
                  <a:cubicBezTo>
                    <a:pt x="1088136" y="24003"/>
                    <a:pt x="1071753" y="37211"/>
                    <a:pt x="1067943" y="56134"/>
                  </a:cubicBezTo>
                  <a:cubicBezTo>
                    <a:pt x="1063498" y="77851"/>
                    <a:pt x="1077722" y="98933"/>
                    <a:pt x="1099312" y="103378"/>
                  </a:cubicBezTo>
                  <a:cubicBezTo>
                    <a:pt x="1101979" y="103886"/>
                    <a:pt x="1104646" y="104140"/>
                    <a:pt x="1107313" y="104140"/>
                  </a:cubicBezTo>
                  <a:cubicBezTo>
                    <a:pt x="1125982" y="104140"/>
                    <a:pt x="1142746" y="90932"/>
                    <a:pt x="1146556" y="72009"/>
                  </a:cubicBezTo>
                  <a:cubicBezTo>
                    <a:pt x="1151001" y="50419"/>
                    <a:pt x="1136904" y="29210"/>
                    <a:pt x="1115187" y="24765"/>
                  </a:cubicBezTo>
                  <a:cubicBezTo>
                    <a:pt x="1112393" y="24257"/>
                    <a:pt x="1109726" y="24003"/>
                    <a:pt x="1107059" y="24003"/>
                  </a:cubicBezTo>
                  <a:close/>
                  <a:moveTo>
                    <a:pt x="955294" y="47371"/>
                  </a:moveTo>
                  <a:cubicBezTo>
                    <a:pt x="936371" y="47371"/>
                    <a:pt x="919861" y="60960"/>
                    <a:pt x="915924" y="80010"/>
                  </a:cubicBezTo>
                  <a:cubicBezTo>
                    <a:pt x="911479" y="101219"/>
                    <a:pt x="925703" y="122809"/>
                    <a:pt x="947293" y="127254"/>
                  </a:cubicBezTo>
                  <a:cubicBezTo>
                    <a:pt x="949960" y="127762"/>
                    <a:pt x="952627" y="128016"/>
                    <a:pt x="955294" y="128016"/>
                  </a:cubicBezTo>
                  <a:cubicBezTo>
                    <a:pt x="973963" y="128016"/>
                    <a:pt x="991108" y="114808"/>
                    <a:pt x="995045" y="95885"/>
                  </a:cubicBezTo>
                  <a:cubicBezTo>
                    <a:pt x="999490" y="74295"/>
                    <a:pt x="984885" y="52578"/>
                    <a:pt x="963295" y="48133"/>
                  </a:cubicBezTo>
                  <a:cubicBezTo>
                    <a:pt x="960628" y="47625"/>
                    <a:pt x="957961" y="47371"/>
                    <a:pt x="955421" y="47371"/>
                  </a:cubicBezTo>
                  <a:close/>
                  <a:moveTo>
                    <a:pt x="803275" y="71628"/>
                  </a:moveTo>
                  <a:cubicBezTo>
                    <a:pt x="784352" y="71628"/>
                    <a:pt x="767588" y="85090"/>
                    <a:pt x="764159" y="104394"/>
                  </a:cubicBezTo>
                  <a:cubicBezTo>
                    <a:pt x="759714" y="125603"/>
                    <a:pt x="774319" y="147193"/>
                    <a:pt x="795528" y="151638"/>
                  </a:cubicBezTo>
                  <a:cubicBezTo>
                    <a:pt x="798195" y="152146"/>
                    <a:pt x="800735" y="152400"/>
                    <a:pt x="803402" y="152400"/>
                  </a:cubicBezTo>
                  <a:cubicBezTo>
                    <a:pt x="822198" y="152400"/>
                    <a:pt x="839343" y="138938"/>
                    <a:pt x="843280" y="120269"/>
                  </a:cubicBezTo>
                  <a:cubicBezTo>
                    <a:pt x="847725" y="98679"/>
                    <a:pt x="833120" y="77089"/>
                    <a:pt x="811911" y="72644"/>
                  </a:cubicBezTo>
                  <a:cubicBezTo>
                    <a:pt x="808990" y="72009"/>
                    <a:pt x="806196" y="71755"/>
                    <a:pt x="803402" y="71755"/>
                  </a:cubicBezTo>
                  <a:close/>
                  <a:moveTo>
                    <a:pt x="651002" y="95504"/>
                  </a:moveTo>
                  <a:cubicBezTo>
                    <a:pt x="632460" y="95504"/>
                    <a:pt x="615696" y="108458"/>
                    <a:pt x="611886" y="127635"/>
                  </a:cubicBezTo>
                  <a:cubicBezTo>
                    <a:pt x="607441" y="149352"/>
                    <a:pt x="621665" y="170942"/>
                    <a:pt x="643255" y="175387"/>
                  </a:cubicBezTo>
                  <a:cubicBezTo>
                    <a:pt x="645795" y="175895"/>
                    <a:pt x="648462" y="176149"/>
                    <a:pt x="651002" y="176149"/>
                  </a:cubicBezTo>
                  <a:cubicBezTo>
                    <a:pt x="669798" y="176149"/>
                    <a:pt x="686943" y="162687"/>
                    <a:pt x="690880" y="144018"/>
                  </a:cubicBezTo>
                  <a:cubicBezTo>
                    <a:pt x="695325" y="122428"/>
                    <a:pt x="680720" y="100711"/>
                    <a:pt x="659130" y="96393"/>
                  </a:cubicBezTo>
                  <a:cubicBezTo>
                    <a:pt x="656336" y="95885"/>
                    <a:pt x="653669" y="95504"/>
                    <a:pt x="651002" y="95504"/>
                  </a:cubicBezTo>
                  <a:close/>
                  <a:moveTo>
                    <a:pt x="499618" y="119380"/>
                  </a:moveTo>
                  <a:cubicBezTo>
                    <a:pt x="480695" y="119380"/>
                    <a:pt x="463931" y="132588"/>
                    <a:pt x="459994" y="151511"/>
                  </a:cubicBezTo>
                  <a:cubicBezTo>
                    <a:pt x="455549" y="173101"/>
                    <a:pt x="470154" y="194818"/>
                    <a:pt x="491744" y="199136"/>
                  </a:cubicBezTo>
                  <a:cubicBezTo>
                    <a:pt x="494284" y="199644"/>
                    <a:pt x="496824" y="199898"/>
                    <a:pt x="499364" y="199898"/>
                  </a:cubicBezTo>
                  <a:cubicBezTo>
                    <a:pt x="517906" y="199898"/>
                    <a:pt x="535051" y="186309"/>
                    <a:pt x="538988" y="167259"/>
                  </a:cubicBezTo>
                  <a:cubicBezTo>
                    <a:pt x="543433" y="146050"/>
                    <a:pt x="529336" y="124460"/>
                    <a:pt x="507619" y="120015"/>
                  </a:cubicBezTo>
                  <a:cubicBezTo>
                    <a:pt x="504825" y="119507"/>
                    <a:pt x="502158" y="119253"/>
                    <a:pt x="499491" y="119253"/>
                  </a:cubicBezTo>
                  <a:close/>
                  <a:moveTo>
                    <a:pt x="347726" y="143129"/>
                  </a:moveTo>
                  <a:cubicBezTo>
                    <a:pt x="328676" y="143129"/>
                    <a:pt x="311785" y="156337"/>
                    <a:pt x="308610" y="175260"/>
                  </a:cubicBezTo>
                  <a:cubicBezTo>
                    <a:pt x="304165" y="196850"/>
                    <a:pt x="318389" y="218059"/>
                    <a:pt x="339979" y="222504"/>
                  </a:cubicBezTo>
                  <a:cubicBezTo>
                    <a:pt x="342646" y="223012"/>
                    <a:pt x="345313" y="223266"/>
                    <a:pt x="347980" y="223266"/>
                  </a:cubicBezTo>
                  <a:cubicBezTo>
                    <a:pt x="366649" y="223266"/>
                    <a:pt x="383413" y="210058"/>
                    <a:pt x="387223" y="191135"/>
                  </a:cubicBezTo>
                  <a:cubicBezTo>
                    <a:pt x="391668" y="169545"/>
                    <a:pt x="377444" y="148336"/>
                    <a:pt x="355854" y="143891"/>
                  </a:cubicBezTo>
                  <a:cubicBezTo>
                    <a:pt x="353187" y="143383"/>
                    <a:pt x="350393" y="143129"/>
                    <a:pt x="347726" y="143129"/>
                  </a:cubicBezTo>
                  <a:close/>
                  <a:moveTo>
                    <a:pt x="194437" y="167132"/>
                  </a:moveTo>
                  <a:cubicBezTo>
                    <a:pt x="176022" y="167132"/>
                    <a:pt x="160147" y="180594"/>
                    <a:pt x="156337" y="199517"/>
                  </a:cubicBezTo>
                  <a:cubicBezTo>
                    <a:pt x="151892" y="221234"/>
                    <a:pt x="165989" y="242316"/>
                    <a:pt x="187706" y="246761"/>
                  </a:cubicBezTo>
                  <a:cubicBezTo>
                    <a:pt x="190373" y="247269"/>
                    <a:pt x="193040" y="247523"/>
                    <a:pt x="195707" y="247523"/>
                  </a:cubicBezTo>
                  <a:cubicBezTo>
                    <a:pt x="214376" y="247523"/>
                    <a:pt x="231140" y="234315"/>
                    <a:pt x="234950" y="215392"/>
                  </a:cubicBezTo>
                  <a:cubicBezTo>
                    <a:pt x="239395" y="193802"/>
                    <a:pt x="225298" y="172593"/>
                    <a:pt x="203581" y="168148"/>
                  </a:cubicBezTo>
                  <a:cubicBezTo>
                    <a:pt x="200533" y="167386"/>
                    <a:pt x="197485" y="167005"/>
                    <a:pt x="194437" y="167005"/>
                  </a:cubicBezTo>
                  <a:close/>
                  <a:moveTo>
                    <a:pt x="43561" y="190881"/>
                  </a:moveTo>
                  <a:cubicBezTo>
                    <a:pt x="24638" y="190881"/>
                    <a:pt x="8255" y="204089"/>
                    <a:pt x="4445" y="223520"/>
                  </a:cubicBezTo>
                  <a:cubicBezTo>
                    <a:pt x="0" y="244729"/>
                    <a:pt x="14224" y="266319"/>
                    <a:pt x="35814" y="270764"/>
                  </a:cubicBezTo>
                  <a:cubicBezTo>
                    <a:pt x="38481" y="271272"/>
                    <a:pt x="41148" y="271526"/>
                    <a:pt x="43815" y="271526"/>
                  </a:cubicBezTo>
                  <a:cubicBezTo>
                    <a:pt x="62484" y="271526"/>
                    <a:pt x="79629" y="258318"/>
                    <a:pt x="83439" y="239395"/>
                  </a:cubicBezTo>
                  <a:cubicBezTo>
                    <a:pt x="87884" y="217678"/>
                    <a:pt x="73279" y="196088"/>
                    <a:pt x="51689" y="191643"/>
                  </a:cubicBezTo>
                  <a:cubicBezTo>
                    <a:pt x="48895" y="191135"/>
                    <a:pt x="46228" y="190881"/>
                    <a:pt x="43561" y="190881"/>
                  </a:cubicBezTo>
                  <a:close/>
                </a:path>
              </a:pathLst>
            </a:custGeom>
            <a:solidFill>
              <a:srgbClr val="FFFFFF"/>
            </a:solidFill>
          </p:spPr>
        </p:sp>
      </p:grpSp>
      <p:grpSp>
        <p:nvGrpSpPr>
          <p:cNvPr id="121" name="Group 121"/>
          <p:cNvGrpSpPr/>
          <p:nvPr/>
        </p:nvGrpSpPr>
        <p:grpSpPr>
          <a:xfrm>
            <a:off x="3476775" y="3360076"/>
            <a:ext cx="797620" cy="166156"/>
            <a:chOff x="0" y="0"/>
            <a:chExt cx="1302742" cy="271380"/>
          </a:xfrm>
        </p:grpSpPr>
        <p:sp>
          <p:nvSpPr>
            <p:cNvPr id="122" name="Freeform 122"/>
            <p:cNvSpPr/>
            <p:nvPr/>
          </p:nvSpPr>
          <p:spPr>
            <a:xfrm>
              <a:off x="0" y="0"/>
              <a:ext cx="1302766" cy="271399"/>
            </a:xfrm>
            <a:custGeom>
              <a:avLst/>
              <a:gdLst/>
              <a:ahLst/>
              <a:cxnLst/>
              <a:rect l="l" t="t" r="r" b="b"/>
              <a:pathLst>
                <a:path w="1302766" h="271399">
                  <a:moveTo>
                    <a:pt x="1258824" y="0"/>
                  </a:moveTo>
                  <a:cubicBezTo>
                    <a:pt x="1240282" y="0"/>
                    <a:pt x="1223645" y="12954"/>
                    <a:pt x="1219708" y="32131"/>
                  </a:cubicBezTo>
                  <a:cubicBezTo>
                    <a:pt x="1215263" y="54229"/>
                    <a:pt x="1229360" y="74930"/>
                    <a:pt x="1251077" y="79375"/>
                  </a:cubicBezTo>
                  <a:cubicBezTo>
                    <a:pt x="1253871" y="79883"/>
                    <a:pt x="1256538" y="80137"/>
                    <a:pt x="1259205" y="80137"/>
                  </a:cubicBezTo>
                  <a:cubicBezTo>
                    <a:pt x="1278128" y="80137"/>
                    <a:pt x="1294511" y="66929"/>
                    <a:pt x="1298321" y="48006"/>
                  </a:cubicBezTo>
                  <a:cubicBezTo>
                    <a:pt x="1302766" y="25908"/>
                    <a:pt x="1288542" y="5207"/>
                    <a:pt x="1266952" y="762"/>
                  </a:cubicBezTo>
                  <a:cubicBezTo>
                    <a:pt x="1264285" y="254"/>
                    <a:pt x="1261491" y="0"/>
                    <a:pt x="1258824" y="0"/>
                  </a:cubicBezTo>
                  <a:close/>
                  <a:moveTo>
                    <a:pt x="1107186" y="23495"/>
                  </a:moveTo>
                  <a:cubicBezTo>
                    <a:pt x="1088263" y="23495"/>
                    <a:pt x="1071753" y="37084"/>
                    <a:pt x="1067943" y="56007"/>
                  </a:cubicBezTo>
                  <a:cubicBezTo>
                    <a:pt x="1063498" y="77216"/>
                    <a:pt x="1077595" y="98806"/>
                    <a:pt x="1099312" y="103251"/>
                  </a:cubicBezTo>
                  <a:cubicBezTo>
                    <a:pt x="1101979" y="103759"/>
                    <a:pt x="1104646" y="104013"/>
                    <a:pt x="1107313" y="104013"/>
                  </a:cubicBezTo>
                  <a:cubicBezTo>
                    <a:pt x="1125982" y="104013"/>
                    <a:pt x="1143127" y="90805"/>
                    <a:pt x="1146937" y="71882"/>
                  </a:cubicBezTo>
                  <a:cubicBezTo>
                    <a:pt x="1151382" y="50292"/>
                    <a:pt x="1136777" y="28702"/>
                    <a:pt x="1115187" y="24257"/>
                  </a:cubicBezTo>
                  <a:cubicBezTo>
                    <a:pt x="1112520" y="23749"/>
                    <a:pt x="1109853" y="23495"/>
                    <a:pt x="1107313" y="23495"/>
                  </a:cubicBezTo>
                  <a:close/>
                  <a:moveTo>
                    <a:pt x="955421" y="47244"/>
                  </a:moveTo>
                  <a:cubicBezTo>
                    <a:pt x="936752" y="47244"/>
                    <a:pt x="919861" y="60706"/>
                    <a:pt x="915924" y="79375"/>
                  </a:cubicBezTo>
                  <a:cubicBezTo>
                    <a:pt x="911479" y="100965"/>
                    <a:pt x="925703" y="122682"/>
                    <a:pt x="947293" y="127127"/>
                  </a:cubicBezTo>
                  <a:cubicBezTo>
                    <a:pt x="949833" y="127635"/>
                    <a:pt x="952500" y="127889"/>
                    <a:pt x="955167" y="127889"/>
                  </a:cubicBezTo>
                  <a:cubicBezTo>
                    <a:pt x="973963" y="127889"/>
                    <a:pt x="991108" y="114427"/>
                    <a:pt x="995045" y="95758"/>
                  </a:cubicBezTo>
                  <a:cubicBezTo>
                    <a:pt x="999490" y="74168"/>
                    <a:pt x="984885" y="52451"/>
                    <a:pt x="963295" y="48133"/>
                  </a:cubicBezTo>
                  <a:cubicBezTo>
                    <a:pt x="960628" y="47625"/>
                    <a:pt x="958088" y="47371"/>
                    <a:pt x="955548" y="47371"/>
                  </a:cubicBezTo>
                  <a:close/>
                  <a:moveTo>
                    <a:pt x="803529" y="71501"/>
                  </a:moveTo>
                  <a:cubicBezTo>
                    <a:pt x="784606" y="71501"/>
                    <a:pt x="767588" y="84455"/>
                    <a:pt x="764159" y="103632"/>
                  </a:cubicBezTo>
                  <a:cubicBezTo>
                    <a:pt x="759714" y="125222"/>
                    <a:pt x="774319" y="146812"/>
                    <a:pt x="795909" y="151257"/>
                  </a:cubicBezTo>
                  <a:cubicBezTo>
                    <a:pt x="798449" y="151765"/>
                    <a:pt x="800989" y="152019"/>
                    <a:pt x="803656" y="152019"/>
                  </a:cubicBezTo>
                  <a:cubicBezTo>
                    <a:pt x="822198" y="152019"/>
                    <a:pt x="839343" y="138557"/>
                    <a:pt x="843280" y="119888"/>
                  </a:cubicBezTo>
                  <a:cubicBezTo>
                    <a:pt x="847725" y="98298"/>
                    <a:pt x="833501" y="76708"/>
                    <a:pt x="811911" y="72263"/>
                  </a:cubicBezTo>
                  <a:cubicBezTo>
                    <a:pt x="809117" y="71755"/>
                    <a:pt x="806323" y="71501"/>
                    <a:pt x="803529" y="71501"/>
                  </a:cubicBezTo>
                  <a:close/>
                  <a:moveTo>
                    <a:pt x="651256" y="95377"/>
                  </a:moveTo>
                  <a:cubicBezTo>
                    <a:pt x="632333" y="95377"/>
                    <a:pt x="615696" y="108204"/>
                    <a:pt x="611886" y="127508"/>
                  </a:cubicBezTo>
                  <a:cubicBezTo>
                    <a:pt x="607441" y="149225"/>
                    <a:pt x="622046" y="170815"/>
                    <a:pt x="643636" y="175260"/>
                  </a:cubicBezTo>
                  <a:cubicBezTo>
                    <a:pt x="646176" y="175768"/>
                    <a:pt x="648716" y="176022"/>
                    <a:pt x="651383" y="176022"/>
                  </a:cubicBezTo>
                  <a:cubicBezTo>
                    <a:pt x="669925" y="176022"/>
                    <a:pt x="687070" y="162433"/>
                    <a:pt x="691007" y="143383"/>
                  </a:cubicBezTo>
                  <a:cubicBezTo>
                    <a:pt x="695452" y="122174"/>
                    <a:pt x="681228" y="100584"/>
                    <a:pt x="659638" y="96139"/>
                  </a:cubicBezTo>
                  <a:cubicBezTo>
                    <a:pt x="656844" y="95631"/>
                    <a:pt x="654050" y="95377"/>
                    <a:pt x="651383" y="95377"/>
                  </a:cubicBezTo>
                  <a:close/>
                  <a:moveTo>
                    <a:pt x="499618" y="119253"/>
                  </a:moveTo>
                  <a:cubicBezTo>
                    <a:pt x="480695" y="119253"/>
                    <a:pt x="464312" y="132461"/>
                    <a:pt x="460502" y="151384"/>
                  </a:cubicBezTo>
                  <a:cubicBezTo>
                    <a:pt x="456057" y="172974"/>
                    <a:pt x="470154" y="194183"/>
                    <a:pt x="491871" y="198628"/>
                  </a:cubicBezTo>
                  <a:cubicBezTo>
                    <a:pt x="494538" y="199136"/>
                    <a:pt x="497205" y="199390"/>
                    <a:pt x="499872" y="199390"/>
                  </a:cubicBezTo>
                  <a:cubicBezTo>
                    <a:pt x="518541" y="199390"/>
                    <a:pt x="535305" y="186182"/>
                    <a:pt x="539115" y="167259"/>
                  </a:cubicBezTo>
                  <a:cubicBezTo>
                    <a:pt x="543560" y="145669"/>
                    <a:pt x="529463" y="124460"/>
                    <a:pt x="507746" y="120015"/>
                  </a:cubicBezTo>
                  <a:cubicBezTo>
                    <a:pt x="505079" y="119507"/>
                    <a:pt x="502285" y="119253"/>
                    <a:pt x="499745" y="119253"/>
                  </a:cubicBezTo>
                  <a:close/>
                  <a:moveTo>
                    <a:pt x="347853" y="142621"/>
                  </a:moveTo>
                  <a:cubicBezTo>
                    <a:pt x="328803" y="142621"/>
                    <a:pt x="312039" y="156210"/>
                    <a:pt x="308610" y="175260"/>
                  </a:cubicBezTo>
                  <a:cubicBezTo>
                    <a:pt x="304165" y="196469"/>
                    <a:pt x="318389" y="218059"/>
                    <a:pt x="339979" y="222504"/>
                  </a:cubicBezTo>
                  <a:cubicBezTo>
                    <a:pt x="342646" y="223012"/>
                    <a:pt x="345313" y="223266"/>
                    <a:pt x="347980" y="223266"/>
                  </a:cubicBezTo>
                  <a:cubicBezTo>
                    <a:pt x="366649" y="223266"/>
                    <a:pt x="383794" y="210058"/>
                    <a:pt x="387604" y="191135"/>
                  </a:cubicBezTo>
                  <a:cubicBezTo>
                    <a:pt x="392049" y="169418"/>
                    <a:pt x="377444" y="147828"/>
                    <a:pt x="355854" y="143383"/>
                  </a:cubicBezTo>
                  <a:cubicBezTo>
                    <a:pt x="353187" y="142875"/>
                    <a:pt x="350520" y="142621"/>
                    <a:pt x="347853" y="142621"/>
                  </a:cubicBezTo>
                  <a:close/>
                  <a:moveTo>
                    <a:pt x="195453" y="166878"/>
                  </a:moveTo>
                  <a:cubicBezTo>
                    <a:pt x="176530" y="166878"/>
                    <a:pt x="160147" y="180086"/>
                    <a:pt x="156337" y="199517"/>
                  </a:cubicBezTo>
                  <a:cubicBezTo>
                    <a:pt x="151892" y="220726"/>
                    <a:pt x="165989" y="242316"/>
                    <a:pt x="187706" y="246761"/>
                  </a:cubicBezTo>
                  <a:cubicBezTo>
                    <a:pt x="190373" y="247269"/>
                    <a:pt x="193040" y="247523"/>
                    <a:pt x="195707" y="247523"/>
                  </a:cubicBezTo>
                  <a:cubicBezTo>
                    <a:pt x="214376" y="247523"/>
                    <a:pt x="231140" y="234315"/>
                    <a:pt x="234950" y="215392"/>
                  </a:cubicBezTo>
                  <a:cubicBezTo>
                    <a:pt x="239395" y="193802"/>
                    <a:pt x="225171" y="172212"/>
                    <a:pt x="203581" y="167767"/>
                  </a:cubicBezTo>
                  <a:cubicBezTo>
                    <a:pt x="200914" y="167259"/>
                    <a:pt x="198120" y="167005"/>
                    <a:pt x="195580" y="167005"/>
                  </a:cubicBezTo>
                  <a:close/>
                  <a:moveTo>
                    <a:pt x="43561" y="190754"/>
                  </a:moveTo>
                  <a:cubicBezTo>
                    <a:pt x="25019" y="190754"/>
                    <a:pt x="8382" y="203708"/>
                    <a:pt x="4445" y="222885"/>
                  </a:cubicBezTo>
                  <a:cubicBezTo>
                    <a:pt x="0" y="244475"/>
                    <a:pt x="14097" y="266192"/>
                    <a:pt x="35814" y="270637"/>
                  </a:cubicBezTo>
                  <a:cubicBezTo>
                    <a:pt x="38354" y="271145"/>
                    <a:pt x="41021" y="271399"/>
                    <a:pt x="43561" y="271399"/>
                  </a:cubicBezTo>
                  <a:cubicBezTo>
                    <a:pt x="62357" y="271399"/>
                    <a:pt x="79502" y="257937"/>
                    <a:pt x="83439" y="239268"/>
                  </a:cubicBezTo>
                  <a:cubicBezTo>
                    <a:pt x="87884" y="217678"/>
                    <a:pt x="73279" y="195961"/>
                    <a:pt x="51689" y="191516"/>
                  </a:cubicBezTo>
                  <a:cubicBezTo>
                    <a:pt x="49022" y="191008"/>
                    <a:pt x="46228" y="190754"/>
                    <a:pt x="43561" y="190754"/>
                  </a:cubicBezTo>
                  <a:close/>
                </a:path>
              </a:pathLst>
            </a:custGeom>
            <a:solidFill>
              <a:srgbClr val="FFFFFF"/>
            </a:solidFill>
          </p:spPr>
        </p:sp>
      </p:grpSp>
      <p:grpSp>
        <p:nvGrpSpPr>
          <p:cNvPr id="123" name="Group 123"/>
          <p:cNvGrpSpPr/>
          <p:nvPr/>
        </p:nvGrpSpPr>
        <p:grpSpPr>
          <a:xfrm>
            <a:off x="8977559" y="2924857"/>
            <a:ext cx="7687344" cy="1679174"/>
            <a:chOff x="0" y="-66675"/>
            <a:chExt cx="2024650" cy="442252"/>
          </a:xfrm>
        </p:grpSpPr>
        <p:sp>
          <p:nvSpPr>
            <p:cNvPr id="124" name="Freeform 124"/>
            <p:cNvSpPr/>
            <p:nvPr/>
          </p:nvSpPr>
          <p:spPr>
            <a:xfrm>
              <a:off x="0" y="0"/>
              <a:ext cx="2007252" cy="375577"/>
            </a:xfrm>
            <a:custGeom>
              <a:avLst/>
              <a:gdLst/>
              <a:ahLst/>
              <a:cxnLst/>
              <a:rect l="l" t="t" r="r" b="b"/>
              <a:pathLst>
                <a:path w="2007252" h="375577">
                  <a:moveTo>
                    <a:pt x="51807" y="0"/>
                  </a:moveTo>
                  <a:lnTo>
                    <a:pt x="1955445" y="0"/>
                  </a:lnTo>
                  <a:cubicBezTo>
                    <a:pt x="1984057" y="0"/>
                    <a:pt x="2007252" y="23195"/>
                    <a:pt x="2007252" y="51807"/>
                  </a:cubicBezTo>
                  <a:lnTo>
                    <a:pt x="2007252" y="323770"/>
                  </a:lnTo>
                  <a:cubicBezTo>
                    <a:pt x="2007252" y="352382"/>
                    <a:pt x="1984057" y="375577"/>
                    <a:pt x="1955445" y="375577"/>
                  </a:cubicBezTo>
                  <a:lnTo>
                    <a:pt x="51807" y="375577"/>
                  </a:lnTo>
                  <a:cubicBezTo>
                    <a:pt x="23195" y="375577"/>
                    <a:pt x="0" y="352382"/>
                    <a:pt x="0" y="323770"/>
                  </a:cubicBezTo>
                  <a:lnTo>
                    <a:pt x="0" y="51807"/>
                  </a:lnTo>
                  <a:cubicBezTo>
                    <a:pt x="0" y="23195"/>
                    <a:pt x="23195" y="0"/>
                    <a:pt x="51807" y="0"/>
                  </a:cubicBezTo>
                  <a:close/>
                </a:path>
              </a:pathLst>
            </a:custGeom>
            <a:solidFill>
              <a:srgbClr val="009BB7"/>
            </a:solidFill>
          </p:spPr>
        </p:sp>
        <p:sp>
          <p:nvSpPr>
            <p:cNvPr id="125" name="TextBox 125">
              <a:hlinkClick r:id="rId2" action="ppaction://hlinksldjump"/>
            </p:cNvPr>
            <p:cNvSpPr txBox="1"/>
            <p:nvPr/>
          </p:nvSpPr>
          <p:spPr>
            <a:xfrm>
              <a:off x="0" y="-66675"/>
              <a:ext cx="2024650" cy="435046"/>
            </a:xfrm>
            <a:prstGeom prst="rect">
              <a:avLst/>
            </a:prstGeom>
          </p:spPr>
          <p:txBody>
            <a:bodyPr lIns="50800" tIns="50800" rIns="50800" bIns="50800" rtlCol="0" anchor="ctr"/>
            <a:lstStyle/>
            <a:p>
              <a:pPr algn="ctr">
                <a:lnSpc>
                  <a:spcPts val="5179"/>
                </a:lnSpc>
              </a:pPr>
              <a:r>
                <a:rPr lang="en-US" sz="3699" dirty="0" err="1">
                  <a:solidFill>
                    <a:srgbClr val="FFFFFF"/>
                  </a:solidFill>
                  <a:latin typeface="Open Sans Extra Bold"/>
                </a:rPr>
                <a:t>Pengertian</a:t>
              </a:r>
              <a:r>
                <a:rPr lang="en-US" sz="3699" dirty="0">
                  <a:solidFill>
                    <a:srgbClr val="FFFFFF"/>
                  </a:solidFill>
                  <a:latin typeface="Open Sans Extra Bold"/>
                </a:rPr>
                <a:t> </a:t>
              </a:r>
              <a:r>
                <a:rPr lang="en-US" sz="3699" dirty="0" err="1">
                  <a:solidFill>
                    <a:srgbClr val="FFFFFF"/>
                  </a:solidFill>
                  <a:latin typeface="Open Sans Extra Bold"/>
                </a:rPr>
                <a:t>Struktur</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p:txBody>
        </p:sp>
      </p:grpSp>
      <p:grpSp>
        <p:nvGrpSpPr>
          <p:cNvPr id="126" name="Group 126"/>
          <p:cNvGrpSpPr/>
          <p:nvPr/>
        </p:nvGrpSpPr>
        <p:grpSpPr>
          <a:xfrm>
            <a:off x="11711906" y="5773131"/>
            <a:ext cx="1887484" cy="1887484"/>
            <a:chOff x="0" y="0"/>
            <a:chExt cx="812800" cy="812800"/>
          </a:xfrm>
        </p:grpSpPr>
        <p:sp>
          <p:nvSpPr>
            <p:cNvPr id="127" name="Freeform 1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9BB7"/>
            </a:solidFill>
          </p:spPr>
        </p:sp>
        <p:sp>
          <p:nvSpPr>
            <p:cNvPr id="128" name="TextBox 1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9" name="Group 129"/>
          <p:cNvGrpSpPr/>
          <p:nvPr/>
        </p:nvGrpSpPr>
        <p:grpSpPr>
          <a:xfrm>
            <a:off x="4137512" y="5753100"/>
            <a:ext cx="7621286" cy="1679174"/>
            <a:chOff x="0" y="-66675"/>
            <a:chExt cx="2007252" cy="442252"/>
          </a:xfrm>
        </p:grpSpPr>
        <p:sp>
          <p:nvSpPr>
            <p:cNvPr id="130" name="Freeform 130"/>
            <p:cNvSpPr/>
            <p:nvPr/>
          </p:nvSpPr>
          <p:spPr>
            <a:xfrm>
              <a:off x="0" y="0"/>
              <a:ext cx="2007252" cy="375577"/>
            </a:xfrm>
            <a:custGeom>
              <a:avLst/>
              <a:gdLst/>
              <a:ahLst/>
              <a:cxnLst/>
              <a:rect l="l" t="t" r="r" b="b"/>
              <a:pathLst>
                <a:path w="2007252" h="375577">
                  <a:moveTo>
                    <a:pt x="51807" y="0"/>
                  </a:moveTo>
                  <a:lnTo>
                    <a:pt x="1955445" y="0"/>
                  </a:lnTo>
                  <a:cubicBezTo>
                    <a:pt x="1984057" y="0"/>
                    <a:pt x="2007252" y="23195"/>
                    <a:pt x="2007252" y="51807"/>
                  </a:cubicBezTo>
                  <a:lnTo>
                    <a:pt x="2007252" y="323770"/>
                  </a:lnTo>
                  <a:cubicBezTo>
                    <a:pt x="2007252" y="352382"/>
                    <a:pt x="1984057" y="375577"/>
                    <a:pt x="1955445" y="375577"/>
                  </a:cubicBezTo>
                  <a:lnTo>
                    <a:pt x="51807" y="375577"/>
                  </a:lnTo>
                  <a:cubicBezTo>
                    <a:pt x="23195" y="375577"/>
                    <a:pt x="0" y="352382"/>
                    <a:pt x="0" y="323770"/>
                  </a:cubicBezTo>
                  <a:lnTo>
                    <a:pt x="0" y="51807"/>
                  </a:lnTo>
                  <a:cubicBezTo>
                    <a:pt x="0" y="23195"/>
                    <a:pt x="23195" y="0"/>
                    <a:pt x="51807" y="0"/>
                  </a:cubicBezTo>
                  <a:close/>
                </a:path>
              </a:pathLst>
            </a:custGeom>
            <a:solidFill>
              <a:srgbClr val="009BB7"/>
            </a:solidFill>
          </p:spPr>
        </p:sp>
        <p:sp>
          <p:nvSpPr>
            <p:cNvPr id="131" name="TextBox 131">
              <a:hlinkClick r:id="rId3" action="ppaction://hlinksldjump"/>
            </p:cNvPr>
            <p:cNvSpPr txBox="1"/>
            <p:nvPr/>
          </p:nvSpPr>
          <p:spPr>
            <a:xfrm>
              <a:off x="0" y="-66675"/>
              <a:ext cx="2007252" cy="442252"/>
            </a:xfrm>
            <a:prstGeom prst="rect">
              <a:avLst/>
            </a:prstGeom>
          </p:spPr>
          <p:txBody>
            <a:bodyPr lIns="50800" tIns="50800" rIns="50800" bIns="50800" rtlCol="0" anchor="ctr"/>
            <a:lstStyle/>
            <a:p>
              <a:pPr algn="ctr">
                <a:lnSpc>
                  <a:spcPts val="5179"/>
                </a:lnSpc>
              </a:pPr>
              <a:r>
                <a:rPr lang="en-US" sz="3699" dirty="0" err="1">
                  <a:solidFill>
                    <a:srgbClr val="FFFFFF"/>
                  </a:solidFill>
                  <a:latin typeface="Open Sans Extra Bold"/>
                </a:rPr>
                <a:t>Macam-macam</a:t>
              </a:r>
              <a:r>
                <a:rPr lang="en-US" sz="3699" dirty="0">
                  <a:solidFill>
                    <a:srgbClr val="FFFFFF"/>
                  </a:solidFill>
                  <a:latin typeface="Open Sans Extra Bold"/>
                </a:rPr>
                <a:t> </a:t>
              </a:r>
              <a:r>
                <a:rPr lang="en-US" sz="3699" dirty="0" err="1">
                  <a:solidFill>
                    <a:srgbClr val="FFFFFF"/>
                  </a:solidFill>
                  <a:latin typeface="Open Sans Extra Bold"/>
                </a:rPr>
                <a:t>Lapisan</a:t>
              </a:r>
              <a:r>
                <a:rPr lang="en-US" sz="3699" dirty="0">
                  <a:solidFill>
                    <a:srgbClr val="FFFFFF"/>
                  </a:solidFill>
                  <a:latin typeface="Open Sans Extra Bold"/>
                </a:rPr>
                <a:t> </a:t>
              </a:r>
              <a:r>
                <a:rPr lang="en-US" sz="3699" dirty="0" err="1">
                  <a:solidFill>
                    <a:srgbClr val="FFFFFF"/>
                  </a:solidFill>
                  <a:latin typeface="Open Sans Extra Bold"/>
                </a:rPr>
                <a:t>bumi</a:t>
              </a:r>
              <a:endParaRPr lang="en-US" sz="3699" dirty="0">
                <a:solidFill>
                  <a:srgbClr val="FFFFFF"/>
                </a:solidFill>
                <a:latin typeface="Open Sans Extra Bold"/>
              </a:endParaRPr>
            </a:p>
          </p:txBody>
        </p:sp>
      </p:grpSp>
      <p:pic>
        <p:nvPicPr>
          <p:cNvPr id="132" name="Picture 13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90727" y="3088060"/>
            <a:ext cx="2012716" cy="1544759"/>
          </a:xfrm>
          <a:prstGeom prst="rect">
            <a:avLst/>
          </a:prstGeom>
        </p:spPr>
      </p:pic>
      <p:pic>
        <p:nvPicPr>
          <p:cNvPr id="133" name="Picture 1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58798" y="5777915"/>
            <a:ext cx="1793700" cy="1882700"/>
          </a:xfrm>
          <a:prstGeom prst="rect">
            <a:avLst/>
          </a:prstGeom>
        </p:spPr>
      </p:pic>
      <p:pic>
        <p:nvPicPr>
          <p:cNvPr id="134" name="Picture 134">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17956" y="186937"/>
            <a:ext cx="1370478" cy="1370478"/>
          </a:xfrm>
          <a:prstGeom prst="rect">
            <a:avLst/>
          </a:prstGeom>
        </p:spPr>
      </p:pic>
      <p:sp>
        <p:nvSpPr>
          <p:cNvPr id="142" name="TextBox 142"/>
          <p:cNvSpPr txBox="1"/>
          <p:nvPr/>
        </p:nvSpPr>
        <p:spPr>
          <a:xfrm>
            <a:off x="6274050" y="876997"/>
            <a:ext cx="7974750" cy="1209675"/>
          </a:xfrm>
          <a:prstGeom prst="rect">
            <a:avLst/>
          </a:prstGeom>
        </p:spPr>
        <p:txBody>
          <a:bodyPr lIns="0" tIns="0" rIns="0" bIns="0" rtlCol="0" anchor="t">
            <a:spAutoFit/>
          </a:bodyPr>
          <a:lstStyle/>
          <a:p>
            <a:pPr algn="ctr">
              <a:lnSpc>
                <a:spcPts val="9600"/>
              </a:lnSpc>
            </a:pPr>
            <a:r>
              <a:rPr lang="en-US" sz="8000">
                <a:solidFill>
                  <a:srgbClr val="FFFFFF"/>
                </a:solidFill>
                <a:latin typeface="Anton"/>
              </a:rPr>
              <a:t>MATERI</a:t>
            </a:r>
          </a:p>
        </p:txBody>
      </p:sp>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3879023" y="6089158"/>
            <a:ext cx="4412039" cy="4412039"/>
            <a:chOff x="0" y="0"/>
            <a:chExt cx="6338490" cy="6338490"/>
          </a:xfrm>
        </p:grpSpPr>
        <p:sp>
          <p:nvSpPr>
            <p:cNvPr id="3" name="Freeform 3"/>
            <p:cNvSpPr/>
            <p:nvPr/>
          </p:nvSpPr>
          <p:spPr>
            <a:xfrm>
              <a:off x="0" y="0"/>
              <a:ext cx="6344285" cy="6344285"/>
            </a:xfrm>
            <a:custGeom>
              <a:avLst/>
              <a:gdLst/>
              <a:ahLst/>
              <a:cxnLst/>
              <a:rect l="l" t="t" r="r" b="b"/>
              <a:pathLst>
                <a:path w="6344285" h="6344285">
                  <a:moveTo>
                    <a:pt x="0" y="3172206"/>
                  </a:moveTo>
                  <a:cubicBezTo>
                    <a:pt x="0" y="1420241"/>
                    <a:pt x="1420241" y="0"/>
                    <a:pt x="3172206" y="0"/>
                  </a:cubicBezTo>
                  <a:lnTo>
                    <a:pt x="3172206" y="12700"/>
                  </a:lnTo>
                  <a:lnTo>
                    <a:pt x="3172206" y="0"/>
                  </a:lnTo>
                  <a:cubicBezTo>
                    <a:pt x="4924044" y="0"/>
                    <a:pt x="6344285" y="1420241"/>
                    <a:pt x="6344285" y="3172206"/>
                  </a:cubicBezTo>
                  <a:cubicBezTo>
                    <a:pt x="6344285" y="4924171"/>
                    <a:pt x="4924044" y="6344285"/>
                    <a:pt x="3172206" y="6344285"/>
                  </a:cubicBezTo>
                  <a:lnTo>
                    <a:pt x="3172206" y="6331585"/>
                  </a:lnTo>
                  <a:lnTo>
                    <a:pt x="3172206" y="6344285"/>
                  </a:lnTo>
                  <a:cubicBezTo>
                    <a:pt x="1420241" y="6344285"/>
                    <a:pt x="0" y="4924044"/>
                    <a:pt x="0" y="3172206"/>
                  </a:cubicBezTo>
                  <a:lnTo>
                    <a:pt x="12700" y="3172206"/>
                  </a:lnTo>
                  <a:lnTo>
                    <a:pt x="23368" y="3179064"/>
                  </a:lnTo>
                  <a:cubicBezTo>
                    <a:pt x="20320" y="3183763"/>
                    <a:pt x="14478" y="3185922"/>
                    <a:pt x="9144" y="3184398"/>
                  </a:cubicBezTo>
                  <a:cubicBezTo>
                    <a:pt x="3810" y="3182874"/>
                    <a:pt x="0" y="3177794"/>
                    <a:pt x="0" y="3172206"/>
                  </a:cubicBezTo>
                  <a:moveTo>
                    <a:pt x="25400" y="3172206"/>
                  </a:moveTo>
                  <a:lnTo>
                    <a:pt x="12700" y="3172206"/>
                  </a:lnTo>
                  <a:lnTo>
                    <a:pt x="2032" y="3165348"/>
                  </a:lnTo>
                  <a:cubicBezTo>
                    <a:pt x="5080" y="3160649"/>
                    <a:pt x="10922" y="3158490"/>
                    <a:pt x="16256" y="3160014"/>
                  </a:cubicBezTo>
                  <a:cubicBezTo>
                    <a:pt x="21590" y="3161538"/>
                    <a:pt x="25400" y="3166618"/>
                    <a:pt x="25400" y="3172206"/>
                  </a:cubicBezTo>
                  <a:cubicBezTo>
                    <a:pt x="25400" y="4910074"/>
                    <a:pt x="1434211" y="6318885"/>
                    <a:pt x="3172206" y="6318885"/>
                  </a:cubicBezTo>
                  <a:cubicBezTo>
                    <a:pt x="4910201" y="6318885"/>
                    <a:pt x="6318885" y="4910074"/>
                    <a:pt x="6318885" y="3172206"/>
                  </a:cubicBezTo>
                  <a:lnTo>
                    <a:pt x="6331585" y="3172206"/>
                  </a:lnTo>
                  <a:lnTo>
                    <a:pt x="6318885" y="3172206"/>
                  </a:lnTo>
                  <a:cubicBezTo>
                    <a:pt x="6318885" y="1434211"/>
                    <a:pt x="4910074" y="25400"/>
                    <a:pt x="3172206" y="25400"/>
                  </a:cubicBezTo>
                  <a:lnTo>
                    <a:pt x="3172206" y="12700"/>
                  </a:lnTo>
                  <a:lnTo>
                    <a:pt x="3172206" y="25400"/>
                  </a:lnTo>
                  <a:cubicBezTo>
                    <a:pt x="1434211" y="25400"/>
                    <a:pt x="25400" y="1434211"/>
                    <a:pt x="25400" y="3172206"/>
                  </a:cubicBezTo>
                  <a:close/>
                </a:path>
              </a:pathLst>
            </a:custGeom>
            <a:solidFill>
              <a:srgbClr val="FFFFFF"/>
            </a:solidFill>
          </p:spPr>
        </p:sp>
      </p:grpSp>
      <p:grpSp>
        <p:nvGrpSpPr>
          <p:cNvPr id="4" name="Group 4"/>
          <p:cNvGrpSpPr/>
          <p:nvPr/>
        </p:nvGrpSpPr>
        <p:grpSpPr>
          <a:xfrm>
            <a:off x="13262740" y="5472875"/>
            <a:ext cx="5644604" cy="5644604"/>
            <a:chOff x="0" y="0"/>
            <a:chExt cx="8109237" cy="8109237"/>
          </a:xfrm>
        </p:grpSpPr>
        <p:sp>
          <p:nvSpPr>
            <p:cNvPr id="5" name="Freeform 5"/>
            <p:cNvSpPr/>
            <p:nvPr/>
          </p:nvSpPr>
          <p:spPr>
            <a:xfrm>
              <a:off x="0" y="0"/>
              <a:ext cx="8115046" cy="8115046"/>
            </a:xfrm>
            <a:custGeom>
              <a:avLst/>
              <a:gdLst/>
              <a:ahLst/>
              <a:cxnLst/>
              <a:rect l="l" t="t" r="r" b="b"/>
              <a:pathLst>
                <a:path w="8115046" h="8115046">
                  <a:moveTo>
                    <a:pt x="0" y="4057523"/>
                  </a:moveTo>
                  <a:cubicBezTo>
                    <a:pt x="0" y="1816608"/>
                    <a:pt x="1816608" y="0"/>
                    <a:pt x="4057523" y="0"/>
                  </a:cubicBezTo>
                  <a:lnTo>
                    <a:pt x="4057523" y="12700"/>
                  </a:lnTo>
                  <a:lnTo>
                    <a:pt x="4057523" y="0"/>
                  </a:lnTo>
                  <a:cubicBezTo>
                    <a:pt x="6298438" y="0"/>
                    <a:pt x="8115046" y="1816608"/>
                    <a:pt x="8115046" y="4057523"/>
                  </a:cubicBezTo>
                  <a:lnTo>
                    <a:pt x="8102346" y="4057523"/>
                  </a:lnTo>
                  <a:lnTo>
                    <a:pt x="8115046" y="4057523"/>
                  </a:lnTo>
                  <a:cubicBezTo>
                    <a:pt x="8115046" y="6298438"/>
                    <a:pt x="6298438" y="8115046"/>
                    <a:pt x="4057523" y="8115046"/>
                  </a:cubicBezTo>
                  <a:lnTo>
                    <a:pt x="4057523" y="8102346"/>
                  </a:lnTo>
                  <a:lnTo>
                    <a:pt x="4057523" y="8115046"/>
                  </a:lnTo>
                  <a:cubicBezTo>
                    <a:pt x="1816608" y="8115046"/>
                    <a:pt x="0" y="6298438"/>
                    <a:pt x="0" y="4057523"/>
                  </a:cubicBezTo>
                  <a:lnTo>
                    <a:pt x="12700" y="4057523"/>
                  </a:lnTo>
                  <a:lnTo>
                    <a:pt x="25400" y="4057523"/>
                  </a:lnTo>
                  <a:lnTo>
                    <a:pt x="12700" y="4057523"/>
                  </a:lnTo>
                  <a:lnTo>
                    <a:pt x="0" y="4057523"/>
                  </a:lnTo>
                  <a:moveTo>
                    <a:pt x="25400" y="4057523"/>
                  </a:moveTo>
                  <a:cubicBezTo>
                    <a:pt x="25400" y="4064508"/>
                    <a:pt x="19685" y="4070223"/>
                    <a:pt x="12700" y="4070223"/>
                  </a:cubicBezTo>
                  <a:cubicBezTo>
                    <a:pt x="5715" y="4070223"/>
                    <a:pt x="0" y="4064508"/>
                    <a:pt x="0" y="4057523"/>
                  </a:cubicBezTo>
                  <a:cubicBezTo>
                    <a:pt x="0" y="4050538"/>
                    <a:pt x="5715" y="4044823"/>
                    <a:pt x="12700" y="4044823"/>
                  </a:cubicBezTo>
                  <a:cubicBezTo>
                    <a:pt x="19685" y="4044823"/>
                    <a:pt x="25400" y="4050538"/>
                    <a:pt x="25400" y="4057523"/>
                  </a:cubicBezTo>
                  <a:cubicBezTo>
                    <a:pt x="25400" y="6284341"/>
                    <a:pt x="1830705" y="8089646"/>
                    <a:pt x="4057523" y="8089646"/>
                  </a:cubicBezTo>
                  <a:cubicBezTo>
                    <a:pt x="6284341" y="8089646"/>
                    <a:pt x="8089646" y="6284341"/>
                    <a:pt x="8089646" y="4057523"/>
                  </a:cubicBezTo>
                  <a:cubicBezTo>
                    <a:pt x="8089646" y="1830705"/>
                    <a:pt x="6284341" y="25400"/>
                    <a:pt x="4057523" y="25400"/>
                  </a:cubicBezTo>
                  <a:lnTo>
                    <a:pt x="4057523" y="12700"/>
                  </a:lnTo>
                  <a:lnTo>
                    <a:pt x="4057523" y="25400"/>
                  </a:lnTo>
                  <a:cubicBezTo>
                    <a:pt x="1830705" y="25400"/>
                    <a:pt x="25400" y="1830705"/>
                    <a:pt x="25400" y="4057523"/>
                  </a:cubicBezTo>
                  <a:close/>
                </a:path>
              </a:pathLst>
            </a:custGeom>
            <a:solidFill>
              <a:srgbClr val="FFFFFF"/>
            </a:solidFill>
          </p:spPr>
        </p:sp>
      </p:grpSp>
      <p:grpSp>
        <p:nvGrpSpPr>
          <p:cNvPr id="6" name="Group 6"/>
          <p:cNvGrpSpPr/>
          <p:nvPr/>
        </p:nvGrpSpPr>
        <p:grpSpPr>
          <a:xfrm>
            <a:off x="12836132" y="5046267"/>
            <a:ext cx="6497820" cy="6497820"/>
            <a:chOff x="0" y="0"/>
            <a:chExt cx="9334996" cy="9334996"/>
          </a:xfrm>
        </p:grpSpPr>
        <p:sp>
          <p:nvSpPr>
            <p:cNvPr id="7" name="Freeform 7"/>
            <p:cNvSpPr/>
            <p:nvPr/>
          </p:nvSpPr>
          <p:spPr>
            <a:xfrm>
              <a:off x="0" y="0"/>
              <a:ext cx="9340850" cy="9340850"/>
            </a:xfrm>
            <a:custGeom>
              <a:avLst/>
              <a:gdLst/>
              <a:ahLst/>
              <a:cxnLst/>
              <a:rect l="l" t="t" r="r" b="b"/>
              <a:pathLst>
                <a:path w="9340850" h="9340850">
                  <a:moveTo>
                    <a:pt x="0" y="4670425"/>
                  </a:moveTo>
                  <a:cubicBezTo>
                    <a:pt x="0" y="2091055"/>
                    <a:pt x="2091055" y="0"/>
                    <a:pt x="4670425" y="0"/>
                  </a:cubicBezTo>
                  <a:lnTo>
                    <a:pt x="4670425" y="12700"/>
                  </a:lnTo>
                  <a:lnTo>
                    <a:pt x="4670425" y="0"/>
                  </a:lnTo>
                  <a:cubicBezTo>
                    <a:pt x="7249795" y="0"/>
                    <a:pt x="9340850" y="2091055"/>
                    <a:pt x="9340850" y="4670425"/>
                  </a:cubicBezTo>
                  <a:lnTo>
                    <a:pt x="9328150" y="4670425"/>
                  </a:lnTo>
                  <a:lnTo>
                    <a:pt x="9340850" y="4670425"/>
                  </a:lnTo>
                  <a:cubicBezTo>
                    <a:pt x="9340850" y="7249795"/>
                    <a:pt x="7249795" y="9340850"/>
                    <a:pt x="4670425" y="9340850"/>
                  </a:cubicBezTo>
                  <a:lnTo>
                    <a:pt x="4670425" y="9328150"/>
                  </a:lnTo>
                  <a:lnTo>
                    <a:pt x="4670425" y="9340850"/>
                  </a:lnTo>
                  <a:cubicBezTo>
                    <a:pt x="2091055" y="9340850"/>
                    <a:pt x="0" y="7249795"/>
                    <a:pt x="0" y="4670425"/>
                  </a:cubicBezTo>
                  <a:lnTo>
                    <a:pt x="12700" y="4670425"/>
                  </a:lnTo>
                  <a:lnTo>
                    <a:pt x="25400" y="4670425"/>
                  </a:lnTo>
                  <a:lnTo>
                    <a:pt x="12700" y="4670425"/>
                  </a:lnTo>
                  <a:lnTo>
                    <a:pt x="0" y="4670425"/>
                  </a:lnTo>
                  <a:moveTo>
                    <a:pt x="25400" y="4670425"/>
                  </a:moveTo>
                  <a:cubicBezTo>
                    <a:pt x="25400" y="4677410"/>
                    <a:pt x="19685" y="4683125"/>
                    <a:pt x="12700" y="4683125"/>
                  </a:cubicBezTo>
                  <a:cubicBezTo>
                    <a:pt x="5715" y="4683125"/>
                    <a:pt x="0" y="4677410"/>
                    <a:pt x="0" y="4670425"/>
                  </a:cubicBezTo>
                  <a:cubicBezTo>
                    <a:pt x="0" y="4663440"/>
                    <a:pt x="5715" y="4657725"/>
                    <a:pt x="12700" y="4657725"/>
                  </a:cubicBezTo>
                  <a:cubicBezTo>
                    <a:pt x="19685" y="4657725"/>
                    <a:pt x="25400" y="4663440"/>
                    <a:pt x="25400" y="4670425"/>
                  </a:cubicBezTo>
                  <a:cubicBezTo>
                    <a:pt x="25400" y="7235825"/>
                    <a:pt x="2105025" y="9315450"/>
                    <a:pt x="4670425" y="9315450"/>
                  </a:cubicBezTo>
                  <a:cubicBezTo>
                    <a:pt x="7235825" y="9315450"/>
                    <a:pt x="9315450" y="7235825"/>
                    <a:pt x="9315450" y="4670425"/>
                  </a:cubicBezTo>
                  <a:cubicBezTo>
                    <a:pt x="9315450" y="2105025"/>
                    <a:pt x="7235825" y="25400"/>
                    <a:pt x="4670425" y="25400"/>
                  </a:cubicBezTo>
                  <a:lnTo>
                    <a:pt x="4670425" y="12700"/>
                  </a:lnTo>
                  <a:lnTo>
                    <a:pt x="4670425" y="25400"/>
                  </a:lnTo>
                  <a:cubicBezTo>
                    <a:pt x="2105025" y="25400"/>
                    <a:pt x="25400" y="2105025"/>
                    <a:pt x="25400" y="4670425"/>
                  </a:cubicBezTo>
                  <a:close/>
                </a:path>
              </a:pathLst>
            </a:custGeom>
            <a:solidFill>
              <a:srgbClr val="FFFFFF"/>
            </a:solidFill>
          </p:spPr>
        </p:sp>
      </p:grpSp>
      <p:grpSp>
        <p:nvGrpSpPr>
          <p:cNvPr id="8" name="Group 8"/>
          <p:cNvGrpSpPr/>
          <p:nvPr/>
        </p:nvGrpSpPr>
        <p:grpSpPr>
          <a:xfrm>
            <a:off x="11829759" y="4039894"/>
            <a:ext cx="8510566" cy="8510566"/>
            <a:chOff x="0" y="0"/>
            <a:chExt cx="12226578" cy="12226578"/>
          </a:xfrm>
        </p:grpSpPr>
        <p:sp>
          <p:nvSpPr>
            <p:cNvPr id="9" name="Freeform 9"/>
            <p:cNvSpPr/>
            <p:nvPr/>
          </p:nvSpPr>
          <p:spPr>
            <a:xfrm>
              <a:off x="0" y="0"/>
              <a:ext cx="12232386" cy="12232386"/>
            </a:xfrm>
            <a:custGeom>
              <a:avLst/>
              <a:gdLst/>
              <a:ahLst/>
              <a:cxnLst/>
              <a:rect l="l" t="t" r="r" b="b"/>
              <a:pathLst>
                <a:path w="12232386" h="12232386">
                  <a:moveTo>
                    <a:pt x="0" y="6116193"/>
                  </a:moveTo>
                  <a:cubicBezTo>
                    <a:pt x="0" y="2738374"/>
                    <a:pt x="2738374" y="0"/>
                    <a:pt x="6116193" y="0"/>
                  </a:cubicBezTo>
                  <a:lnTo>
                    <a:pt x="6116193" y="12700"/>
                  </a:lnTo>
                  <a:lnTo>
                    <a:pt x="6116193" y="0"/>
                  </a:lnTo>
                  <a:cubicBezTo>
                    <a:pt x="9494012" y="0"/>
                    <a:pt x="12232386" y="2738374"/>
                    <a:pt x="12232386" y="6116193"/>
                  </a:cubicBezTo>
                  <a:cubicBezTo>
                    <a:pt x="12232386" y="9494012"/>
                    <a:pt x="9494012" y="12232386"/>
                    <a:pt x="6116193" y="12232386"/>
                  </a:cubicBezTo>
                  <a:lnTo>
                    <a:pt x="6116193" y="12219686"/>
                  </a:lnTo>
                  <a:lnTo>
                    <a:pt x="6116193" y="12232386"/>
                  </a:lnTo>
                  <a:cubicBezTo>
                    <a:pt x="2738374" y="12232386"/>
                    <a:pt x="0" y="9494012"/>
                    <a:pt x="0" y="6116193"/>
                  </a:cubicBezTo>
                  <a:lnTo>
                    <a:pt x="12700" y="6116193"/>
                  </a:lnTo>
                  <a:lnTo>
                    <a:pt x="23368" y="6123051"/>
                  </a:lnTo>
                  <a:cubicBezTo>
                    <a:pt x="20320" y="6127750"/>
                    <a:pt x="14478" y="6129909"/>
                    <a:pt x="9144" y="6128385"/>
                  </a:cubicBezTo>
                  <a:cubicBezTo>
                    <a:pt x="3810" y="6126861"/>
                    <a:pt x="0" y="6121781"/>
                    <a:pt x="0" y="6116193"/>
                  </a:cubicBezTo>
                  <a:moveTo>
                    <a:pt x="25400" y="6116193"/>
                  </a:moveTo>
                  <a:lnTo>
                    <a:pt x="12700" y="6116193"/>
                  </a:lnTo>
                  <a:lnTo>
                    <a:pt x="2032" y="6109335"/>
                  </a:lnTo>
                  <a:cubicBezTo>
                    <a:pt x="5080" y="6104636"/>
                    <a:pt x="10922" y="6102477"/>
                    <a:pt x="16256" y="6104001"/>
                  </a:cubicBezTo>
                  <a:cubicBezTo>
                    <a:pt x="21590" y="6105525"/>
                    <a:pt x="25400" y="6110605"/>
                    <a:pt x="25400" y="6116193"/>
                  </a:cubicBezTo>
                  <a:cubicBezTo>
                    <a:pt x="25400" y="9480042"/>
                    <a:pt x="2752344" y="12206986"/>
                    <a:pt x="6116193" y="12206986"/>
                  </a:cubicBezTo>
                  <a:cubicBezTo>
                    <a:pt x="9480042" y="12206986"/>
                    <a:pt x="12206986" y="9480042"/>
                    <a:pt x="12206986" y="6116193"/>
                  </a:cubicBezTo>
                  <a:lnTo>
                    <a:pt x="12219686" y="6116193"/>
                  </a:lnTo>
                  <a:lnTo>
                    <a:pt x="12206986" y="6116193"/>
                  </a:lnTo>
                  <a:cubicBezTo>
                    <a:pt x="12206986" y="2752344"/>
                    <a:pt x="9480042" y="25400"/>
                    <a:pt x="6116193" y="25400"/>
                  </a:cubicBezTo>
                  <a:lnTo>
                    <a:pt x="6116193" y="12700"/>
                  </a:lnTo>
                  <a:lnTo>
                    <a:pt x="6116193" y="25400"/>
                  </a:lnTo>
                  <a:cubicBezTo>
                    <a:pt x="2752344" y="25400"/>
                    <a:pt x="25400" y="2752344"/>
                    <a:pt x="25400" y="6116193"/>
                  </a:cubicBezTo>
                  <a:close/>
                </a:path>
              </a:pathLst>
            </a:custGeom>
            <a:solidFill>
              <a:srgbClr val="FFFFFF"/>
            </a:solidFill>
          </p:spPr>
        </p:sp>
      </p:grpSp>
      <p:grpSp>
        <p:nvGrpSpPr>
          <p:cNvPr id="10" name="Group 10"/>
          <p:cNvGrpSpPr/>
          <p:nvPr/>
        </p:nvGrpSpPr>
        <p:grpSpPr>
          <a:xfrm>
            <a:off x="10658408" y="2868556"/>
            <a:ext cx="10853257" cy="10853257"/>
            <a:chOff x="0" y="0"/>
            <a:chExt cx="15592169" cy="15592169"/>
          </a:xfrm>
        </p:grpSpPr>
        <p:sp>
          <p:nvSpPr>
            <p:cNvPr id="11" name="Freeform 11"/>
            <p:cNvSpPr/>
            <p:nvPr/>
          </p:nvSpPr>
          <p:spPr>
            <a:xfrm>
              <a:off x="0" y="0"/>
              <a:ext cx="15597887" cy="15598012"/>
            </a:xfrm>
            <a:custGeom>
              <a:avLst/>
              <a:gdLst/>
              <a:ahLst/>
              <a:cxnLst/>
              <a:rect l="l" t="t" r="r" b="b"/>
              <a:pathLst>
                <a:path w="15597887" h="15598012">
                  <a:moveTo>
                    <a:pt x="0" y="7798943"/>
                  </a:moveTo>
                  <a:cubicBezTo>
                    <a:pt x="0" y="3491738"/>
                    <a:pt x="3491738" y="0"/>
                    <a:pt x="7798943" y="0"/>
                  </a:cubicBezTo>
                  <a:lnTo>
                    <a:pt x="7798943" y="12700"/>
                  </a:lnTo>
                  <a:lnTo>
                    <a:pt x="7798943" y="0"/>
                  </a:lnTo>
                  <a:cubicBezTo>
                    <a:pt x="12106149" y="0"/>
                    <a:pt x="15597887" y="3491738"/>
                    <a:pt x="15597887" y="7798943"/>
                  </a:cubicBezTo>
                  <a:lnTo>
                    <a:pt x="15585187" y="7798943"/>
                  </a:lnTo>
                  <a:lnTo>
                    <a:pt x="15597887" y="7798943"/>
                  </a:lnTo>
                  <a:cubicBezTo>
                    <a:pt x="15597887" y="12106149"/>
                    <a:pt x="12106149" y="15597887"/>
                    <a:pt x="7798943" y="15597887"/>
                  </a:cubicBezTo>
                  <a:lnTo>
                    <a:pt x="7798943" y="15585187"/>
                  </a:lnTo>
                  <a:lnTo>
                    <a:pt x="7798943" y="15597887"/>
                  </a:lnTo>
                  <a:cubicBezTo>
                    <a:pt x="3491738" y="15598012"/>
                    <a:pt x="0" y="12106275"/>
                    <a:pt x="0" y="7798943"/>
                  </a:cubicBezTo>
                  <a:lnTo>
                    <a:pt x="12700" y="7798943"/>
                  </a:lnTo>
                  <a:lnTo>
                    <a:pt x="25400" y="7798943"/>
                  </a:lnTo>
                  <a:lnTo>
                    <a:pt x="12700" y="7798943"/>
                  </a:lnTo>
                  <a:lnTo>
                    <a:pt x="0" y="7798943"/>
                  </a:lnTo>
                  <a:moveTo>
                    <a:pt x="25400" y="7798943"/>
                  </a:moveTo>
                  <a:cubicBezTo>
                    <a:pt x="25400" y="7805928"/>
                    <a:pt x="19685" y="7811643"/>
                    <a:pt x="12700" y="7811643"/>
                  </a:cubicBezTo>
                  <a:cubicBezTo>
                    <a:pt x="5715" y="7811643"/>
                    <a:pt x="0" y="7805928"/>
                    <a:pt x="0" y="7798943"/>
                  </a:cubicBezTo>
                  <a:cubicBezTo>
                    <a:pt x="0" y="7791958"/>
                    <a:pt x="5715" y="7786243"/>
                    <a:pt x="12700" y="7786243"/>
                  </a:cubicBezTo>
                  <a:cubicBezTo>
                    <a:pt x="19685" y="7786243"/>
                    <a:pt x="25400" y="7791958"/>
                    <a:pt x="25400" y="7798943"/>
                  </a:cubicBezTo>
                  <a:cubicBezTo>
                    <a:pt x="25400" y="12092178"/>
                    <a:pt x="3505708" y="15572487"/>
                    <a:pt x="7798943" y="15572487"/>
                  </a:cubicBezTo>
                  <a:cubicBezTo>
                    <a:pt x="12092179" y="15572487"/>
                    <a:pt x="15572487" y="12092179"/>
                    <a:pt x="15572487" y="7798943"/>
                  </a:cubicBezTo>
                  <a:cubicBezTo>
                    <a:pt x="15572487" y="3505708"/>
                    <a:pt x="12092178" y="25400"/>
                    <a:pt x="7798943" y="25400"/>
                  </a:cubicBezTo>
                  <a:lnTo>
                    <a:pt x="7798943" y="12700"/>
                  </a:lnTo>
                  <a:lnTo>
                    <a:pt x="7798943" y="25400"/>
                  </a:lnTo>
                  <a:cubicBezTo>
                    <a:pt x="3505708" y="25400"/>
                    <a:pt x="25400" y="3505708"/>
                    <a:pt x="25400" y="7798943"/>
                  </a:cubicBezTo>
                  <a:close/>
                </a:path>
              </a:pathLst>
            </a:custGeom>
            <a:solidFill>
              <a:srgbClr val="FFFFFF"/>
            </a:solidFill>
          </p:spPr>
        </p:sp>
      </p:grpSp>
      <p:grpSp>
        <p:nvGrpSpPr>
          <p:cNvPr id="12" name="Group 12"/>
          <p:cNvGrpSpPr/>
          <p:nvPr/>
        </p:nvGrpSpPr>
        <p:grpSpPr>
          <a:xfrm>
            <a:off x="52446" y="-45756"/>
            <a:ext cx="1347332" cy="2170656"/>
            <a:chOff x="0" y="0"/>
            <a:chExt cx="1796443" cy="2894208"/>
          </a:xfrm>
        </p:grpSpPr>
        <p:sp>
          <p:nvSpPr>
            <p:cNvPr id="13" name="Freeform 13"/>
            <p:cNvSpPr/>
            <p:nvPr/>
          </p:nvSpPr>
          <p:spPr>
            <a:xfrm>
              <a:off x="127" y="127"/>
              <a:ext cx="1796034" cy="2893822"/>
            </a:xfrm>
            <a:custGeom>
              <a:avLst/>
              <a:gdLst/>
              <a:ahLst/>
              <a:cxnLst/>
              <a:rect l="l" t="t" r="r" b="b"/>
              <a:pathLst>
                <a:path w="1796034" h="2893822">
                  <a:moveTo>
                    <a:pt x="1699641" y="0"/>
                  </a:moveTo>
                  <a:lnTo>
                    <a:pt x="0" y="68707"/>
                  </a:lnTo>
                  <a:cubicBezTo>
                    <a:pt x="0" y="68707"/>
                    <a:pt x="718058" y="469138"/>
                    <a:pt x="725297" y="783082"/>
                  </a:cubicBezTo>
                  <a:cubicBezTo>
                    <a:pt x="739775" y="1100582"/>
                    <a:pt x="631317" y="1584071"/>
                    <a:pt x="974217" y="1750060"/>
                  </a:cubicBezTo>
                  <a:cubicBezTo>
                    <a:pt x="1522730" y="2013458"/>
                    <a:pt x="1320546" y="2764028"/>
                    <a:pt x="1443355" y="2864993"/>
                  </a:cubicBezTo>
                  <a:cubicBezTo>
                    <a:pt x="1466596" y="2884805"/>
                    <a:pt x="1489075" y="2893822"/>
                    <a:pt x="1510538" y="2893822"/>
                  </a:cubicBezTo>
                  <a:cubicBezTo>
                    <a:pt x="1688592" y="2893822"/>
                    <a:pt x="1796034" y="2267839"/>
                    <a:pt x="1699514" y="1923288"/>
                  </a:cubicBezTo>
                  <a:cubicBezTo>
                    <a:pt x="1519047" y="1277366"/>
                    <a:pt x="1324229" y="995807"/>
                    <a:pt x="1385443" y="667385"/>
                  </a:cubicBezTo>
                  <a:cubicBezTo>
                    <a:pt x="1443482" y="339217"/>
                    <a:pt x="1699641" y="0"/>
                    <a:pt x="1699641" y="0"/>
                  </a:cubicBezTo>
                  <a:close/>
                </a:path>
              </a:pathLst>
            </a:custGeom>
            <a:solidFill>
              <a:srgbClr val="740FA3">
                <a:alpha val="25490"/>
              </a:srgbClr>
            </a:solidFill>
          </p:spPr>
        </p:sp>
      </p:grpSp>
      <p:grpSp>
        <p:nvGrpSpPr>
          <p:cNvPr id="14" name="Group 14"/>
          <p:cNvGrpSpPr/>
          <p:nvPr/>
        </p:nvGrpSpPr>
        <p:grpSpPr>
          <a:xfrm>
            <a:off x="-139762" y="7229916"/>
            <a:ext cx="1144024" cy="1360942"/>
            <a:chOff x="0" y="0"/>
            <a:chExt cx="1525365" cy="1814589"/>
          </a:xfrm>
        </p:grpSpPr>
        <p:sp>
          <p:nvSpPr>
            <p:cNvPr id="15" name="Freeform 15"/>
            <p:cNvSpPr/>
            <p:nvPr/>
          </p:nvSpPr>
          <p:spPr>
            <a:xfrm>
              <a:off x="127" y="127"/>
              <a:ext cx="1525143" cy="1814449"/>
            </a:xfrm>
            <a:custGeom>
              <a:avLst/>
              <a:gdLst/>
              <a:ahLst/>
              <a:cxnLst/>
              <a:rect l="l" t="t" r="r" b="b"/>
              <a:pathLst>
                <a:path w="1525143" h="1814449">
                  <a:moveTo>
                    <a:pt x="952246" y="0"/>
                  </a:moveTo>
                  <a:cubicBezTo>
                    <a:pt x="927735" y="0"/>
                    <a:pt x="903859" y="6604"/>
                    <a:pt x="881380" y="20574"/>
                  </a:cubicBezTo>
                  <a:cubicBezTo>
                    <a:pt x="632968" y="178689"/>
                    <a:pt x="966597" y="773176"/>
                    <a:pt x="547751" y="926211"/>
                  </a:cubicBezTo>
                  <a:cubicBezTo>
                    <a:pt x="131445" y="1084199"/>
                    <a:pt x="25908" y="1535684"/>
                    <a:pt x="25908" y="1535684"/>
                  </a:cubicBezTo>
                  <a:cubicBezTo>
                    <a:pt x="0" y="1698625"/>
                    <a:pt x="73279" y="1814449"/>
                    <a:pt x="175387" y="1814449"/>
                  </a:cubicBezTo>
                  <a:cubicBezTo>
                    <a:pt x="260477" y="1814449"/>
                    <a:pt x="365506" y="1733931"/>
                    <a:pt x="449961" y="1533271"/>
                  </a:cubicBezTo>
                  <a:cubicBezTo>
                    <a:pt x="643001" y="1094232"/>
                    <a:pt x="1297813" y="1272413"/>
                    <a:pt x="1415669" y="948817"/>
                  </a:cubicBezTo>
                  <a:cubicBezTo>
                    <a:pt x="1525143" y="659003"/>
                    <a:pt x="1199007" y="0"/>
                    <a:pt x="952246" y="0"/>
                  </a:cubicBezTo>
                  <a:close/>
                </a:path>
              </a:pathLst>
            </a:custGeom>
            <a:solidFill>
              <a:srgbClr val="08214A">
                <a:alpha val="34902"/>
              </a:srgbClr>
            </a:solidFill>
          </p:spPr>
        </p:sp>
      </p:grpSp>
      <p:grpSp>
        <p:nvGrpSpPr>
          <p:cNvPr id="16" name="Group 16"/>
          <p:cNvGrpSpPr/>
          <p:nvPr/>
        </p:nvGrpSpPr>
        <p:grpSpPr>
          <a:xfrm>
            <a:off x="-62750" y="8923680"/>
            <a:ext cx="1404392" cy="1436462"/>
            <a:chOff x="0" y="0"/>
            <a:chExt cx="1872523" cy="1915283"/>
          </a:xfrm>
        </p:grpSpPr>
        <p:sp>
          <p:nvSpPr>
            <p:cNvPr id="17" name="Freeform 17"/>
            <p:cNvSpPr/>
            <p:nvPr/>
          </p:nvSpPr>
          <p:spPr>
            <a:xfrm>
              <a:off x="0" y="0"/>
              <a:ext cx="1872488" cy="1915287"/>
            </a:xfrm>
            <a:custGeom>
              <a:avLst/>
              <a:gdLst/>
              <a:ahLst/>
              <a:cxnLst/>
              <a:rect l="l" t="t" r="r" b="b"/>
              <a:pathLst>
                <a:path w="1872488" h="1915287">
                  <a:moveTo>
                    <a:pt x="1519809" y="0"/>
                  </a:moveTo>
                  <a:cubicBezTo>
                    <a:pt x="1304925" y="0"/>
                    <a:pt x="1026541" y="314325"/>
                    <a:pt x="838073" y="314325"/>
                  </a:cubicBezTo>
                  <a:cubicBezTo>
                    <a:pt x="603885" y="314325"/>
                    <a:pt x="417957" y="37211"/>
                    <a:pt x="83058" y="37211"/>
                  </a:cubicBezTo>
                  <a:cubicBezTo>
                    <a:pt x="56388" y="37211"/>
                    <a:pt x="28829" y="38862"/>
                    <a:pt x="0" y="42672"/>
                  </a:cubicBezTo>
                  <a:lnTo>
                    <a:pt x="0" y="1915287"/>
                  </a:lnTo>
                  <a:lnTo>
                    <a:pt x="1362202" y="1915287"/>
                  </a:lnTo>
                  <a:lnTo>
                    <a:pt x="1362202" y="1910461"/>
                  </a:lnTo>
                  <a:cubicBezTo>
                    <a:pt x="1362202" y="1910461"/>
                    <a:pt x="1142238" y="1550162"/>
                    <a:pt x="1198372" y="1259840"/>
                  </a:cubicBezTo>
                  <a:cubicBezTo>
                    <a:pt x="1254506" y="974344"/>
                    <a:pt x="1872488" y="389128"/>
                    <a:pt x="1699260" y="113030"/>
                  </a:cubicBezTo>
                  <a:cubicBezTo>
                    <a:pt x="1648968" y="31242"/>
                    <a:pt x="1587500" y="0"/>
                    <a:pt x="1519809" y="0"/>
                  </a:cubicBezTo>
                  <a:close/>
                </a:path>
              </a:pathLst>
            </a:custGeom>
            <a:solidFill>
              <a:srgbClr val="740FA3">
                <a:alpha val="25490"/>
              </a:srgbClr>
            </a:solidFill>
          </p:spPr>
        </p:sp>
      </p:grpSp>
      <p:grpSp>
        <p:nvGrpSpPr>
          <p:cNvPr id="18" name="Group 18"/>
          <p:cNvGrpSpPr/>
          <p:nvPr/>
        </p:nvGrpSpPr>
        <p:grpSpPr>
          <a:xfrm>
            <a:off x="-48362" y="-45796"/>
            <a:ext cx="1404434" cy="5951312"/>
            <a:chOff x="0" y="0"/>
            <a:chExt cx="1872579" cy="7935083"/>
          </a:xfrm>
        </p:grpSpPr>
        <p:sp>
          <p:nvSpPr>
            <p:cNvPr id="19" name="Freeform 19"/>
            <p:cNvSpPr/>
            <p:nvPr/>
          </p:nvSpPr>
          <p:spPr>
            <a:xfrm>
              <a:off x="0" y="0"/>
              <a:ext cx="1872361" cy="7934833"/>
            </a:xfrm>
            <a:custGeom>
              <a:avLst/>
              <a:gdLst/>
              <a:ahLst/>
              <a:cxnLst/>
              <a:rect l="l" t="t" r="r" b="b"/>
              <a:pathLst>
                <a:path w="1872361" h="7934833">
                  <a:moveTo>
                    <a:pt x="0" y="0"/>
                  </a:moveTo>
                  <a:lnTo>
                    <a:pt x="0" y="7934833"/>
                  </a:lnTo>
                  <a:lnTo>
                    <a:pt x="7620" y="7934833"/>
                  </a:lnTo>
                  <a:cubicBezTo>
                    <a:pt x="7620" y="7934833"/>
                    <a:pt x="19177" y="6682867"/>
                    <a:pt x="643255" y="6108192"/>
                  </a:cubicBezTo>
                  <a:cubicBezTo>
                    <a:pt x="1271143" y="5529707"/>
                    <a:pt x="1872361" y="5544947"/>
                    <a:pt x="1693545" y="4878832"/>
                  </a:cubicBezTo>
                  <a:cubicBezTo>
                    <a:pt x="1518539" y="4216654"/>
                    <a:pt x="921004" y="4266184"/>
                    <a:pt x="704088" y="3740912"/>
                  </a:cubicBezTo>
                  <a:cubicBezTo>
                    <a:pt x="490855" y="3215894"/>
                    <a:pt x="719328" y="3105404"/>
                    <a:pt x="483362" y="2675382"/>
                  </a:cubicBezTo>
                  <a:cubicBezTo>
                    <a:pt x="243713" y="2252853"/>
                    <a:pt x="190373" y="1609852"/>
                    <a:pt x="506349" y="1111250"/>
                  </a:cubicBezTo>
                  <a:cubicBezTo>
                    <a:pt x="818134" y="612775"/>
                    <a:pt x="704088" y="106680"/>
                    <a:pt x="590042" y="0"/>
                  </a:cubicBezTo>
                  <a:close/>
                </a:path>
              </a:pathLst>
            </a:custGeom>
            <a:solidFill>
              <a:srgbClr val="00C970">
                <a:alpha val="28627"/>
              </a:srgbClr>
            </a:solidFill>
          </p:spPr>
        </p:sp>
      </p:grpSp>
      <p:grpSp>
        <p:nvGrpSpPr>
          <p:cNvPr id="20" name="Group 20"/>
          <p:cNvGrpSpPr/>
          <p:nvPr/>
        </p:nvGrpSpPr>
        <p:grpSpPr>
          <a:xfrm>
            <a:off x="569076" y="4218950"/>
            <a:ext cx="381500" cy="505400"/>
            <a:chOff x="0" y="0"/>
            <a:chExt cx="508667" cy="673867"/>
          </a:xfrm>
        </p:grpSpPr>
        <p:sp>
          <p:nvSpPr>
            <p:cNvPr id="21" name="Freeform 21"/>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22" name="Group 22"/>
          <p:cNvGrpSpPr/>
          <p:nvPr/>
        </p:nvGrpSpPr>
        <p:grpSpPr>
          <a:xfrm>
            <a:off x="9655700" y="7671300"/>
            <a:ext cx="305400" cy="406850"/>
            <a:chOff x="0" y="0"/>
            <a:chExt cx="407200" cy="542467"/>
          </a:xfrm>
        </p:grpSpPr>
        <p:sp>
          <p:nvSpPr>
            <p:cNvPr id="23" name="Freeform 23"/>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24" name="Group 24"/>
          <p:cNvGrpSpPr/>
          <p:nvPr/>
        </p:nvGrpSpPr>
        <p:grpSpPr>
          <a:xfrm>
            <a:off x="884200" y="9684274"/>
            <a:ext cx="120052" cy="120000"/>
            <a:chOff x="0" y="0"/>
            <a:chExt cx="160069" cy="160000"/>
          </a:xfrm>
        </p:grpSpPr>
        <p:sp>
          <p:nvSpPr>
            <p:cNvPr id="25" name="Freeform 25"/>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26" name="Group 26"/>
          <p:cNvGrpSpPr/>
          <p:nvPr/>
        </p:nvGrpSpPr>
        <p:grpSpPr>
          <a:xfrm>
            <a:off x="17359983" y="4048781"/>
            <a:ext cx="354068" cy="469059"/>
            <a:chOff x="0" y="0"/>
            <a:chExt cx="508667" cy="673867"/>
          </a:xfrm>
        </p:grpSpPr>
        <p:sp>
          <p:nvSpPr>
            <p:cNvPr id="27" name="Freeform 27"/>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28" name="Group 28"/>
          <p:cNvGrpSpPr/>
          <p:nvPr/>
        </p:nvGrpSpPr>
        <p:grpSpPr>
          <a:xfrm>
            <a:off x="569100" y="570850"/>
            <a:ext cx="120052" cy="120000"/>
            <a:chOff x="0" y="0"/>
            <a:chExt cx="160069" cy="160000"/>
          </a:xfrm>
        </p:grpSpPr>
        <p:sp>
          <p:nvSpPr>
            <p:cNvPr id="29" name="Freeform 29"/>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30" name="Group 30"/>
          <p:cNvGrpSpPr/>
          <p:nvPr/>
        </p:nvGrpSpPr>
        <p:grpSpPr>
          <a:xfrm>
            <a:off x="11144198" y="9068200"/>
            <a:ext cx="239058" cy="238954"/>
            <a:chOff x="0" y="0"/>
            <a:chExt cx="318744" cy="318605"/>
          </a:xfrm>
        </p:grpSpPr>
        <p:sp>
          <p:nvSpPr>
            <p:cNvPr id="31" name="Freeform 31"/>
            <p:cNvSpPr/>
            <p:nvPr/>
          </p:nvSpPr>
          <p:spPr>
            <a:xfrm>
              <a:off x="127" y="0"/>
              <a:ext cx="318516" cy="318643"/>
            </a:xfrm>
            <a:custGeom>
              <a:avLst/>
              <a:gdLst/>
              <a:ahLst/>
              <a:cxnLst/>
              <a:rect l="l" t="t" r="r" b="b"/>
              <a:pathLst>
                <a:path w="318516" h="318643">
                  <a:moveTo>
                    <a:pt x="160147" y="0"/>
                  </a:moveTo>
                  <a:cubicBezTo>
                    <a:pt x="71755" y="0"/>
                    <a:pt x="0" y="71755"/>
                    <a:pt x="0" y="160274"/>
                  </a:cubicBezTo>
                  <a:cubicBezTo>
                    <a:pt x="0" y="246761"/>
                    <a:pt x="71882" y="318643"/>
                    <a:pt x="160147" y="318643"/>
                  </a:cubicBezTo>
                  <a:cubicBezTo>
                    <a:pt x="246761" y="318643"/>
                    <a:pt x="318516" y="246888"/>
                    <a:pt x="318516" y="160274"/>
                  </a:cubicBezTo>
                  <a:cubicBezTo>
                    <a:pt x="318516" y="71755"/>
                    <a:pt x="246634" y="0"/>
                    <a:pt x="160147" y="0"/>
                  </a:cubicBezTo>
                  <a:close/>
                </a:path>
              </a:pathLst>
            </a:custGeom>
            <a:solidFill>
              <a:srgbClr val="FFFFFF"/>
            </a:solidFill>
          </p:spPr>
        </p:sp>
      </p:grpSp>
      <p:grpSp>
        <p:nvGrpSpPr>
          <p:cNvPr id="32" name="Group 32"/>
          <p:cNvGrpSpPr/>
          <p:nvPr/>
        </p:nvGrpSpPr>
        <p:grpSpPr>
          <a:xfrm>
            <a:off x="17670826" y="1521624"/>
            <a:ext cx="120052" cy="120000"/>
            <a:chOff x="0" y="0"/>
            <a:chExt cx="160069" cy="160000"/>
          </a:xfrm>
        </p:grpSpPr>
        <p:sp>
          <p:nvSpPr>
            <p:cNvPr id="33" name="Freeform 33"/>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34" name="Group 34"/>
          <p:cNvGrpSpPr/>
          <p:nvPr/>
        </p:nvGrpSpPr>
        <p:grpSpPr>
          <a:xfrm>
            <a:off x="17197076" y="9307126"/>
            <a:ext cx="305400" cy="406850"/>
            <a:chOff x="0" y="0"/>
            <a:chExt cx="407200" cy="542467"/>
          </a:xfrm>
        </p:grpSpPr>
        <p:sp>
          <p:nvSpPr>
            <p:cNvPr id="35" name="Freeform 35"/>
            <p:cNvSpPr/>
            <p:nvPr/>
          </p:nvSpPr>
          <p:spPr>
            <a:xfrm>
              <a:off x="127" y="0"/>
              <a:ext cx="407035" cy="542544"/>
            </a:xfrm>
            <a:custGeom>
              <a:avLst/>
              <a:gdLst/>
              <a:ahLst/>
              <a:cxnLst/>
              <a:rect l="l" t="t" r="r" b="b"/>
              <a:pathLst>
                <a:path w="407035" h="542544">
                  <a:moveTo>
                    <a:pt x="204089" y="0"/>
                  </a:moveTo>
                  <a:lnTo>
                    <a:pt x="175514" y="191262"/>
                  </a:lnTo>
                  <a:cubicBezTo>
                    <a:pt x="172974" y="217297"/>
                    <a:pt x="152019" y="240665"/>
                    <a:pt x="125984" y="244602"/>
                  </a:cubicBezTo>
                  <a:lnTo>
                    <a:pt x="0" y="270637"/>
                  </a:lnTo>
                  <a:lnTo>
                    <a:pt x="126111" y="296672"/>
                  </a:lnTo>
                  <a:cubicBezTo>
                    <a:pt x="152146" y="301879"/>
                    <a:pt x="172974" y="325247"/>
                    <a:pt x="175641" y="351282"/>
                  </a:cubicBezTo>
                  <a:lnTo>
                    <a:pt x="204216" y="542544"/>
                  </a:lnTo>
                  <a:lnTo>
                    <a:pt x="231521" y="351282"/>
                  </a:lnTo>
                  <a:cubicBezTo>
                    <a:pt x="234061" y="325247"/>
                    <a:pt x="256159" y="301879"/>
                    <a:pt x="282194" y="296672"/>
                  </a:cubicBezTo>
                  <a:lnTo>
                    <a:pt x="407035" y="270637"/>
                  </a:lnTo>
                  <a:lnTo>
                    <a:pt x="282194" y="244602"/>
                  </a:lnTo>
                  <a:cubicBezTo>
                    <a:pt x="256159" y="240665"/>
                    <a:pt x="234061" y="217297"/>
                    <a:pt x="231521" y="191262"/>
                  </a:cubicBezTo>
                  <a:lnTo>
                    <a:pt x="204089" y="0"/>
                  </a:lnTo>
                  <a:close/>
                </a:path>
              </a:pathLst>
            </a:custGeom>
            <a:solidFill>
              <a:srgbClr val="FFFFFF"/>
            </a:solidFill>
          </p:spPr>
        </p:sp>
      </p:grpSp>
      <p:grpSp>
        <p:nvGrpSpPr>
          <p:cNvPr id="36" name="Group 36"/>
          <p:cNvGrpSpPr/>
          <p:nvPr/>
        </p:nvGrpSpPr>
        <p:grpSpPr>
          <a:xfrm>
            <a:off x="5106246" y="9629240"/>
            <a:ext cx="239036" cy="318442"/>
            <a:chOff x="0" y="0"/>
            <a:chExt cx="318715" cy="424589"/>
          </a:xfrm>
        </p:grpSpPr>
        <p:sp>
          <p:nvSpPr>
            <p:cNvPr id="37" name="Freeform 37"/>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38" name="Group 38"/>
          <p:cNvGrpSpPr/>
          <p:nvPr/>
        </p:nvGrpSpPr>
        <p:grpSpPr>
          <a:xfrm>
            <a:off x="14202146" y="471590"/>
            <a:ext cx="239036" cy="318442"/>
            <a:chOff x="0" y="0"/>
            <a:chExt cx="318715" cy="424589"/>
          </a:xfrm>
        </p:grpSpPr>
        <p:sp>
          <p:nvSpPr>
            <p:cNvPr id="39" name="Freeform 39"/>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40" name="Group 40"/>
          <p:cNvGrpSpPr/>
          <p:nvPr/>
        </p:nvGrpSpPr>
        <p:grpSpPr>
          <a:xfrm>
            <a:off x="1488946" y="252390"/>
            <a:ext cx="239036" cy="318442"/>
            <a:chOff x="0" y="0"/>
            <a:chExt cx="318715" cy="424589"/>
          </a:xfrm>
        </p:grpSpPr>
        <p:sp>
          <p:nvSpPr>
            <p:cNvPr id="41" name="Freeform 41"/>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42" name="Group 42"/>
          <p:cNvGrpSpPr/>
          <p:nvPr/>
        </p:nvGrpSpPr>
        <p:grpSpPr>
          <a:xfrm>
            <a:off x="14158172" y="3772138"/>
            <a:ext cx="111420" cy="111371"/>
            <a:chOff x="0" y="0"/>
            <a:chExt cx="160069" cy="160000"/>
          </a:xfrm>
        </p:grpSpPr>
        <p:sp>
          <p:nvSpPr>
            <p:cNvPr id="43" name="Freeform 43"/>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sp>
        <p:nvSpPr>
          <p:cNvPr id="44" name="TextBox 44"/>
          <p:cNvSpPr txBox="1"/>
          <p:nvPr/>
        </p:nvSpPr>
        <p:spPr>
          <a:xfrm>
            <a:off x="1960388" y="475230"/>
            <a:ext cx="14013464" cy="1473200"/>
          </a:xfrm>
          <a:prstGeom prst="rect">
            <a:avLst/>
          </a:prstGeom>
        </p:spPr>
        <p:txBody>
          <a:bodyPr lIns="0" tIns="0" rIns="0" bIns="0" rtlCol="0" anchor="t">
            <a:spAutoFit/>
          </a:bodyPr>
          <a:lstStyle/>
          <a:p>
            <a:pPr algn="ctr">
              <a:lnSpc>
                <a:spcPts val="11499"/>
              </a:lnSpc>
            </a:pPr>
            <a:r>
              <a:rPr lang="en-US" sz="9999">
                <a:solidFill>
                  <a:srgbClr val="FFFFFF"/>
                </a:solidFill>
                <a:latin typeface="Anton"/>
              </a:rPr>
              <a:t>PENGERTIAN STRUKTUR BUMI</a:t>
            </a:r>
          </a:p>
        </p:txBody>
      </p:sp>
      <p:sp>
        <p:nvSpPr>
          <p:cNvPr id="45" name="TextBox 45"/>
          <p:cNvSpPr txBox="1"/>
          <p:nvPr/>
        </p:nvSpPr>
        <p:spPr>
          <a:xfrm>
            <a:off x="2325650" y="3065805"/>
            <a:ext cx="7368750" cy="5857875"/>
          </a:xfrm>
          <a:prstGeom prst="rect">
            <a:avLst/>
          </a:prstGeom>
        </p:spPr>
        <p:txBody>
          <a:bodyPr lIns="0" tIns="0" rIns="0" bIns="0" rtlCol="0" anchor="t">
            <a:spAutoFit/>
          </a:bodyPr>
          <a:lstStyle/>
          <a:p>
            <a:pPr algn="ctr">
              <a:lnSpc>
                <a:spcPts val="3840"/>
              </a:lnSpc>
            </a:pPr>
            <a:r>
              <a:rPr lang="en-US" sz="3200">
                <a:solidFill>
                  <a:srgbClr val="FFFFFF"/>
                </a:solidFill>
                <a:latin typeface="Arimo"/>
              </a:rPr>
              <a:t>Struktur Bumi terbagi dalam beberapa lapisan, yaitu bagian paling atas disebut litosfer (Crust), lapisan bawah adalah astenosfer (Mantel), dan yang paling bawah adalah inti bumi. Bagian dalam dari bumi dapat diketahui dengan mempelajari sifat-sifat fisika bumi. Yaitu dengan metode geofisika, terutama dari kecepatan rambatan getaran atau gelombang seismik, sifat kemagnetannya dan gaya berat serta data panas bumi.</a:t>
            </a:r>
          </a:p>
        </p:txBody>
      </p:sp>
      <p:grpSp>
        <p:nvGrpSpPr>
          <p:cNvPr id="46" name="Group 46"/>
          <p:cNvGrpSpPr/>
          <p:nvPr/>
        </p:nvGrpSpPr>
        <p:grpSpPr>
          <a:xfrm rot="-1777981">
            <a:off x="14638318" y="6972681"/>
            <a:ext cx="2818543" cy="2687641"/>
            <a:chOff x="0" y="0"/>
            <a:chExt cx="4049218" cy="3861160"/>
          </a:xfrm>
        </p:grpSpPr>
        <p:sp>
          <p:nvSpPr>
            <p:cNvPr id="47" name="Freeform 47"/>
            <p:cNvSpPr/>
            <p:nvPr/>
          </p:nvSpPr>
          <p:spPr>
            <a:xfrm>
              <a:off x="127" y="127"/>
              <a:ext cx="4049014" cy="3861054"/>
            </a:xfrm>
            <a:custGeom>
              <a:avLst/>
              <a:gdLst/>
              <a:ahLst/>
              <a:cxnLst/>
              <a:rect l="l" t="t" r="r" b="b"/>
              <a:pathLst>
                <a:path w="4049014" h="3861054">
                  <a:moveTo>
                    <a:pt x="2081149" y="0"/>
                  </a:moveTo>
                  <a:cubicBezTo>
                    <a:pt x="1986661" y="0"/>
                    <a:pt x="1892173" y="6985"/>
                    <a:pt x="1798447" y="20828"/>
                  </a:cubicBezTo>
                  <a:cubicBezTo>
                    <a:pt x="1701800" y="36703"/>
                    <a:pt x="1605026" y="59436"/>
                    <a:pt x="1511935" y="87630"/>
                  </a:cubicBezTo>
                  <a:cubicBezTo>
                    <a:pt x="1285113" y="157861"/>
                    <a:pt x="1067054" y="272161"/>
                    <a:pt x="871982" y="430403"/>
                  </a:cubicBezTo>
                  <a:cubicBezTo>
                    <a:pt x="794639" y="491998"/>
                    <a:pt x="726059" y="557022"/>
                    <a:pt x="662686" y="625602"/>
                  </a:cubicBezTo>
                  <a:cubicBezTo>
                    <a:pt x="634619" y="655574"/>
                    <a:pt x="608203" y="687197"/>
                    <a:pt x="581787" y="720598"/>
                  </a:cubicBezTo>
                  <a:cubicBezTo>
                    <a:pt x="21082" y="1413256"/>
                    <a:pt x="0" y="2424303"/>
                    <a:pt x="583692" y="3145028"/>
                  </a:cubicBezTo>
                  <a:cubicBezTo>
                    <a:pt x="964438" y="3616071"/>
                    <a:pt x="1521714" y="3861054"/>
                    <a:pt x="2083816" y="3861054"/>
                  </a:cubicBezTo>
                  <a:cubicBezTo>
                    <a:pt x="2342007" y="3861054"/>
                    <a:pt x="2601087" y="3809365"/>
                    <a:pt x="2844673" y="3704209"/>
                  </a:cubicBezTo>
                  <a:cubicBezTo>
                    <a:pt x="2958973" y="3655060"/>
                    <a:pt x="3071495" y="3593465"/>
                    <a:pt x="3177032" y="3519551"/>
                  </a:cubicBezTo>
                  <a:cubicBezTo>
                    <a:pt x="3217418" y="3491484"/>
                    <a:pt x="3256153" y="3463290"/>
                    <a:pt x="3292983" y="3431667"/>
                  </a:cubicBezTo>
                  <a:cubicBezTo>
                    <a:pt x="3344037" y="3391154"/>
                    <a:pt x="3389757" y="3348990"/>
                    <a:pt x="3437128" y="3303397"/>
                  </a:cubicBezTo>
                  <a:cubicBezTo>
                    <a:pt x="3463544" y="3276981"/>
                    <a:pt x="3486404" y="3248914"/>
                    <a:pt x="3511042" y="3224276"/>
                  </a:cubicBezTo>
                  <a:cubicBezTo>
                    <a:pt x="3605911" y="3116961"/>
                    <a:pt x="3688588" y="3004439"/>
                    <a:pt x="3757168" y="2883154"/>
                  </a:cubicBezTo>
                  <a:cubicBezTo>
                    <a:pt x="3776599" y="2847975"/>
                    <a:pt x="3794125" y="2812923"/>
                    <a:pt x="3811651" y="2777744"/>
                  </a:cubicBezTo>
                  <a:cubicBezTo>
                    <a:pt x="3991102" y="2411984"/>
                    <a:pt x="4049014" y="2002409"/>
                    <a:pt x="3982212" y="1603248"/>
                  </a:cubicBezTo>
                  <a:cubicBezTo>
                    <a:pt x="3982212" y="1596263"/>
                    <a:pt x="3978656" y="1592707"/>
                    <a:pt x="3978656" y="1585722"/>
                  </a:cubicBezTo>
                  <a:lnTo>
                    <a:pt x="3973322" y="1552321"/>
                  </a:lnTo>
                  <a:cubicBezTo>
                    <a:pt x="3959225" y="1487297"/>
                    <a:pt x="3941699" y="1420368"/>
                    <a:pt x="3922395" y="1357122"/>
                  </a:cubicBezTo>
                  <a:cubicBezTo>
                    <a:pt x="3853815" y="1130300"/>
                    <a:pt x="3739515" y="914019"/>
                    <a:pt x="3581273" y="717169"/>
                  </a:cubicBezTo>
                  <a:cubicBezTo>
                    <a:pt x="3419475" y="516636"/>
                    <a:pt x="3220847" y="354965"/>
                    <a:pt x="3006344" y="237109"/>
                  </a:cubicBezTo>
                  <a:cubicBezTo>
                    <a:pt x="2946654" y="203708"/>
                    <a:pt x="2885059" y="175514"/>
                    <a:pt x="2823464" y="149225"/>
                  </a:cubicBezTo>
                  <a:cubicBezTo>
                    <a:pt x="2814574" y="147447"/>
                    <a:pt x="2804033" y="142113"/>
                    <a:pt x="2795397" y="138557"/>
                  </a:cubicBezTo>
                  <a:cubicBezTo>
                    <a:pt x="2788285" y="135001"/>
                    <a:pt x="2779522" y="131572"/>
                    <a:pt x="2772537" y="129794"/>
                  </a:cubicBezTo>
                  <a:cubicBezTo>
                    <a:pt x="2753106" y="120904"/>
                    <a:pt x="2735580" y="113919"/>
                    <a:pt x="2716276" y="106934"/>
                  </a:cubicBezTo>
                  <a:cubicBezTo>
                    <a:pt x="2512060" y="36068"/>
                    <a:pt x="2296795" y="0"/>
                    <a:pt x="2081149" y="0"/>
                  </a:cubicBezTo>
                  <a:close/>
                </a:path>
              </a:pathLst>
            </a:custGeom>
            <a:solidFill>
              <a:srgbClr val="0088D3"/>
            </a:solidFill>
          </p:spPr>
        </p:sp>
      </p:grpSp>
      <p:grpSp>
        <p:nvGrpSpPr>
          <p:cNvPr id="48" name="Group 48"/>
          <p:cNvGrpSpPr/>
          <p:nvPr/>
        </p:nvGrpSpPr>
        <p:grpSpPr>
          <a:xfrm rot="-1777981">
            <a:off x="14886042" y="6989503"/>
            <a:ext cx="2475830" cy="2442210"/>
            <a:chOff x="0" y="0"/>
            <a:chExt cx="3556864" cy="3508565"/>
          </a:xfrm>
        </p:grpSpPr>
        <p:sp>
          <p:nvSpPr>
            <p:cNvPr id="49" name="Freeform 49"/>
            <p:cNvSpPr/>
            <p:nvPr/>
          </p:nvSpPr>
          <p:spPr>
            <a:xfrm>
              <a:off x="381" y="127"/>
              <a:ext cx="3557016" cy="3509137"/>
            </a:xfrm>
            <a:custGeom>
              <a:avLst/>
              <a:gdLst/>
              <a:ahLst/>
              <a:cxnLst/>
              <a:rect l="l" t="t" r="r" b="b"/>
              <a:pathLst>
                <a:path w="3557016" h="3509137">
                  <a:moveTo>
                    <a:pt x="1803527" y="562483"/>
                  </a:moveTo>
                  <a:cubicBezTo>
                    <a:pt x="1773555" y="616966"/>
                    <a:pt x="1706880" y="668020"/>
                    <a:pt x="1815846" y="676783"/>
                  </a:cubicBezTo>
                  <a:cubicBezTo>
                    <a:pt x="1845691" y="678434"/>
                    <a:pt x="1877441" y="722503"/>
                    <a:pt x="1856359" y="759460"/>
                  </a:cubicBezTo>
                  <a:cubicBezTo>
                    <a:pt x="1843913" y="782828"/>
                    <a:pt x="1826133" y="790575"/>
                    <a:pt x="1803781" y="790575"/>
                  </a:cubicBezTo>
                  <a:cubicBezTo>
                    <a:pt x="1758061" y="790575"/>
                    <a:pt x="1692529" y="758063"/>
                    <a:pt x="1612011" y="758063"/>
                  </a:cubicBezTo>
                  <a:cubicBezTo>
                    <a:pt x="1586484" y="758063"/>
                    <a:pt x="1559433" y="761365"/>
                    <a:pt x="1531112" y="770001"/>
                  </a:cubicBezTo>
                  <a:cubicBezTo>
                    <a:pt x="1528953" y="770509"/>
                    <a:pt x="1526921" y="770763"/>
                    <a:pt x="1524762" y="770763"/>
                  </a:cubicBezTo>
                  <a:cubicBezTo>
                    <a:pt x="1507236" y="770763"/>
                    <a:pt x="1488186" y="753364"/>
                    <a:pt x="1467866" y="747014"/>
                  </a:cubicBezTo>
                  <a:cubicBezTo>
                    <a:pt x="1501267" y="699516"/>
                    <a:pt x="1518920" y="674878"/>
                    <a:pt x="1552321" y="625729"/>
                  </a:cubicBezTo>
                  <a:cubicBezTo>
                    <a:pt x="1556004" y="628396"/>
                    <a:pt x="1560957" y="629031"/>
                    <a:pt x="1566418" y="629031"/>
                  </a:cubicBezTo>
                  <a:cubicBezTo>
                    <a:pt x="1573276" y="629031"/>
                    <a:pt x="1580896" y="627888"/>
                    <a:pt x="1587627" y="627888"/>
                  </a:cubicBezTo>
                  <a:cubicBezTo>
                    <a:pt x="1601089" y="627888"/>
                    <a:pt x="1611503" y="632333"/>
                    <a:pt x="1606931" y="659130"/>
                  </a:cubicBezTo>
                  <a:cubicBezTo>
                    <a:pt x="1606931" y="660146"/>
                    <a:pt x="1631061" y="674878"/>
                    <a:pt x="1654048" y="674878"/>
                  </a:cubicBezTo>
                  <a:cubicBezTo>
                    <a:pt x="1671320" y="674878"/>
                    <a:pt x="1687703" y="666623"/>
                    <a:pt x="1693037" y="637921"/>
                  </a:cubicBezTo>
                  <a:cubicBezTo>
                    <a:pt x="1701800" y="586994"/>
                    <a:pt x="1759839" y="593979"/>
                    <a:pt x="1803781" y="562356"/>
                  </a:cubicBezTo>
                  <a:close/>
                  <a:moveTo>
                    <a:pt x="2204339" y="584327"/>
                  </a:moveTo>
                  <a:cubicBezTo>
                    <a:pt x="2224913" y="584327"/>
                    <a:pt x="2228088" y="608203"/>
                    <a:pt x="2232533" y="625856"/>
                  </a:cubicBezTo>
                  <a:cubicBezTo>
                    <a:pt x="2237867" y="655828"/>
                    <a:pt x="2213102" y="641604"/>
                    <a:pt x="2199132" y="648716"/>
                  </a:cubicBezTo>
                  <a:cubicBezTo>
                    <a:pt x="2151761" y="668147"/>
                    <a:pt x="2148078" y="720852"/>
                    <a:pt x="2171065" y="727964"/>
                  </a:cubicBezTo>
                  <a:cubicBezTo>
                    <a:pt x="2283587" y="763143"/>
                    <a:pt x="2174621" y="863346"/>
                    <a:pt x="2213229" y="919480"/>
                  </a:cubicBezTo>
                  <a:cubicBezTo>
                    <a:pt x="2220214" y="929132"/>
                    <a:pt x="2189353" y="939800"/>
                    <a:pt x="2143633" y="939800"/>
                  </a:cubicBezTo>
                  <a:cubicBezTo>
                    <a:pt x="2130933" y="939800"/>
                    <a:pt x="2117090" y="939038"/>
                    <a:pt x="2102485" y="937006"/>
                  </a:cubicBezTo>
                  <a:cubicBezTo>
                    <a:pt x="2090293" y="910717"/>
                    <a:pt x="2002282" y="907161"/>
                    <a:pt x="2081403" y="838581"/>
                  </a:cubicBezTo>
                  <a:cubicBezTo>
                    <a:pt x="2116582" y="810514"/>
                    <a:pt x="2102485" y="791083"/>
                    <a:pt x="2081403" y="768223"/>
                  </a:cubicBezTo>
                  <a:cubicBezTo>
                    <a:pt x="2049780" y="736600"/>
                    <a:pt x="2039239" y="685546"/>
                    <a:pt x="2067306" y="650494"/>
                  </a:cubicBezTo>
                  <a:cubicBezTo>
                    <a:pt x="2091944" y="618871"/>
                    <a:pt x="2146427" y="601345"/>
                    <a:pt x="2190369" y="587248"/>
                  </a:cubicBezTo>
                  <a:cubicBezTo>
                    <a:pt x="2195830" y="585216"/>
                    <a:pt x="2200402" y="584327"/>
                    <a:pt x="2204339" y="584327"/>
                  </a:cubicBezTo>
                  <a:close/>
                  <a:moveTo>
                    <a:pt x="3161538" y="1903730"/>
                  </a:moveTo>
                  <a:cubicBezTo>
                    <a:pt x="3153410" y="1903730"/>
                    <a:pt x="3118612" y="1932940"/>
                    <a:pt x="3118612" y="1947926"/>
                  </a:cubicBezTo>
                  <a:cubicBezTo>
                    <a:pt x="3116834" y="1986534"/>
                    <a:pt x="3127502" y="2025269"/>
                    <a:pt x="3130931" y="2065655"/>
                  </a:cubicBezTo>
                  <a:cubicBezTo>
                    <a:pt x="3157220" y="2049780"/>
                    <a:pt x="3171317" y="2041017"/>
                    <a:pt x="3197733" y="2028698"/>
                  </a:cubicBezTo>
                  <a:cubicBezTo>
                    <a:pt x="3206623" y="1970659"/>
                    <a:pt x="3204718" y="1926844"/>
                    <a:pt x="3162554" y="1903857"/>
                  </a:cubicBezTo>
                  <a:cubicBezTo>
                    <a:pt x="3162300" y="1903730"/>
                    <a:pt x="3161919" y="1903603"/>
                    <a:pt x="3161411" y="1903603"/>
                  </a:cubicBezTo>
                  <a:close/>
                  <a:moveTo>
                    <a:pt x="1982978" y="2584323"/>
                  </a:moveTo>
                  <a:cubicBezTo>
                    <a:pt x="1934972" y="2584323"/>
                    <a:pt x="1965198" y="2621788"/>
                    <a:pt x="1958213" y="2644140"/>
                  </a:cubicBezTo>
                  <a:cubicBezTo>
                    <a:pt x="1942465" y="2689860"/>
                    <a:pt x="1923034" y="2732024"/>
                    <a:pt x="1879092" y="2755011"/>
                  </a:cubicBezTo>
                  <a:cubicBezTo>
                    <a:pt x="1842135" y="2776093"/>
                    <a:pt x="1836928" y="2812923"/>
                    <a:pt x="1861566" y="2841117"/>
                  </a:cubicBezTo>
                  <a:cubicBezTo>
                    <a:pt x="1889633" y="2874518"/>
                    <a:pt x="1907286" y="2892044"/>
                    <a:pt x="1891538" y="2946527"/>
                  </a:cubicBezTo>
                  <a:cubicBezTo>
                    <a:pt x="1880997" y="2990469"/>
                    <a:pt x="1923161" y="3052064"/>
                    <a:pt x="1940687" y="3055620"/>
                  </a:cubicBezTo>
                  <a:cubicBezTo>
                    <a:pt x="1945132" y="3055874"/>
                    <a:pt x="1949450" y="3056128"/>
                    <a:pt x="1953514" y="3056128"/>
                  </a:cubicBezTo>
                  <a:cubicBezTo>
                    <a:pt x="2138172" y="3056128"/>
                    <a:pt x="2036191" y="2792349"/>
                    <a:pt x="2061972" y="2651252"/>
                  </a:cubicBezTo>
                  <a:cubicBezTo>
                    <a:pt x="2065528" y="2624963"/>
                    <a:pt x="2030349" y="2584450"/>
                    <a:pt x="1986407" y="2584450"/>
                  </a:cubicBezTo>
                  <a:cubicBezTo>
                    <a:pt x="1985264" y="2584323"/>
                    <a:pt x="1984121" y="2584323"/>
                    <a:pt x="1983105" y="2584323"/>
                  </a:cubicBezTo>
                  <a:close/>
                  <a:moveTo>
                    <a:pt x="1894967" y="0"/>
                  </a:moveTo>
                  <a:cubicBezTo>
                    <a:pt x="1717040" y="0"/>
                    <a:pt x="1498981" y="128397"/>
                    <a:pt x="1351661" y="196850"/>
                  </a:cubicBezTo>
                  <a:cubicBezTo>
                    <a:pt x="1334135" y="205740"/>
                    <a:pt x="1319911" y="235458"/>
                    <a:pt x="1304163" y="254889"/>
                  </a:cubicBezTo>
                  <a:cubicBezTo>
                    <a:pt x="1309497" y="256286"/>
                    <a:pt x="1314831" y="259588"/>
                    <a:pt x="1318641" y="259588"/>
                  </a:cubicBezTo>
                  <a:cubicBezTo>
                    <a:pt x="1319784" y="259588"/>
                    <a:pt x="1320927" y="259207"/>
                    <a:pt x="1321689" y="258445"/>
                  </a:cubicBezTo>
                  <a:cubicBezTo>
                    <a:pt x="1351788" y="249301"/>
                    <a:pt x="1371854" y="245364"/>
                    <a:pt x="1384554" y="245364"/>
                  </a:cubicBezTo>
                  <a:cubicBezTo>
                    <a:pt x="1432179" y="245364"/>
                    <a:pt x="1372743" y="300990"/>
                    <a:pt x="1346327" y="335788"/>
                  </a:cubicBezTo>
                  <a:cubicBezTo>
                    <a:pt x="1494790" y="319278"/>
                    <a:pt x="1559687" y="118618"/>
                    <a:pt x="1725549" y="118618"/>
                  </a:cubicBezTo>
                  <a:cubicBezTo>
                    <a:pt x="1736344" y="118618"/>
                    <a:pt x="1747774" y="119507"/>
                    <a:pt x="1759458" y="121285"/>
                  </a:cubicBezTo>
                  <a:cubicBezTo>
                    <a:pt x="1712087" y="144145"/>
                    <a:pt x="1687322" y="156464"/>
                    <a:pt x="1638173" y="179324"/>
                  </a:cubicBezTo>
                  <a:cubicBezTo>
                    <a:pt x="1699768" y="202184"/>
                    <a:pt x="1729613" y="212725"/>
                    <a:pt x="1791208" y="237363"/>
                  </a:cubicBezTo>
                  <a:cubicBezTo>
                    <a:pt x="1772412" y="233553"/>
                    <a:pt x="1754759" y="231902"/>
                    <a:pt x="1738376" y="231902"/>
                  </a:cubicBezTo>
                  <a:cubicBezTo>
                    <a:pt x="1602867" y="231902"/>
                    <a:pt x="1541145" y="347726"/>
                    <a:pt x="1436116" y="358648"/>
                  </a:cubicBezTo>
                  <a:cubicBezTo>
                    <a:pt x="1388618" y="362204"/>
                    <a:pt x="1339469" y="381508"/>
                    <a:pt x="1290193" y="393827"/>
                  </a:cubicBezTo>
                  <a:cubicBezTo>
                    <a:pt x="1291844" y="349885"/>
                    <a:pt x="1291844" y="346329"/>
                    <a:pt x="1291844" y="346329"/>
                  </a:cubicBezTo>
                  <a:cubicBezTo>
                    <a:pt x="1297305" y="337312"/>
                    <a:pt x="1304671" y="329311"/>
                    <a:pt x="1299464" y="329311"/>
                  </a:cubicBezTo>
                  <a:cubicBezTo>
                    <a:pt x="1289431" y="329311"/>
                    <a:pt x="1233678" y="358648"/>
                    <a:pt x="1031748" y="465963"/>
                  </a:cubicBezTo>
                  <a:cubicBezTo>
                    <a:pt x="1058037" y="407924"/>
                    <a:pt x="1110869" y="318262"/>
                    <a:pt x="1100201" y="311277"/>
                  </a:cubicBezTo>
                  <a:cubicBezTo>
                    <a:pt x="1085469" y="302133"/>
                    <a:pt x="1074039" y="298450"/>
                    <a:pt x="1065022" y="298450"/>
                  </a:cubicBezTo>
                  <a:cubicBezTo>
                    <a:pt x="1015492" y="298450"/>
                    <a:pt x="1037844" y="412750"/>
                    <a:pt x="981075" y="412750"/>
                  </a:cubicBezTo>
                  <a:cubicBezTo>
                    <a:pt x="977773" y="412750"/>
                    <a:pt x="974090" y="412369"/>
                    <a:pt x="970280" y="411480"/>
                  </a:cubicBezTo>
                  <a:cubicBezTo>
                    <a:pt x="981202" y="338709"/>
                    <a:pt x="984758" y="334645"/>
                    <a:pt x="968883" y="334645"/>
                  </a:cubicBezTo>
                  <a:cubicBezTo>
                    <a:pt x="966851" y="334645"/>
                    <a:pt x="964565" y="334772"/>
                    <a:pt x="961898" y="334772"/>
                  </a:cubicBezTo>
                  <a:cubicBezTo>
                    <a:pt x="958723" y="334772"/>
                    <a:pt x="955040" y="334645"/>
                    <a:pt x="950849" y="334264"/>
                  </a:cubicBezTo>
                  <a:cubicBezTo>
                    <a:pt x="943864" y="367665"/>
                    <a:pt x="790829" y="381762"/>
                    <a:pt x="917448" y="438023"/>
                  </a:cubicBezTo>
                  <a:cubicBezTo>
                    <a:pt x="961390" y="457454"/>
                    <a:pt x="850646" y="452120"/>
                    <a:pt x="864743" y="496062"/>
                  </a:cubicBezTo>
                  <a:cubicBezTo>
                    <a:pt x="864743" y="496062"/>
                    <a:pt x="869950" y="496062"/>
                    <a:pt x="869950" y="499618"/>
                  </a:cubicBezTo>
                  <a:cubicBezTo>
                    <a:pt x="873887" y="501269"/>
                    <a:pt x="878205" y="501904"/>
                    <a:pt x="882777" y="501904"/>
                  </a:cubicBezTo>
                  <a:cubicBezTo>
                    <a:pt x="900938" y="501904"/>
                    <a:pt x="923163" y="491490"/>
                    <a:pt x="941578" y="491490"/>
                  </a:cubicBezTo>
                  <a:cubicBezTo>
                    <a:pt x="953389" y="491490"/>
                    <a:pt x="963676" y="495808"/>
                    <a:pt x="970280" y="510286"/>
                  </a:cubicBezTo>
                  <a:cubicBezTo>
                    <a:pt x="861187" y="536702"/>
                    <a:pt x="834898" y="534924"/>
                    <a:pt x="824357" y="587629"/>
                  </a:cubicBezTo>
                  <a:cubicBezTo>
                    <a:pt x="812673" y="641223"/>
                    <a:pt x="752983" y="707644"/>
                    <a:pt x="712343" y="707644"/>
                  </a:cubicBezTo>
                  <a:cubicBezTo>
                    <a:pt x="710311" y="707644"/>
                    <a:pt x="708406" y="707517"/>
                    <a:pt x="706628" y="707136"/>
                  </a:cubicBezTo>
                  <a:cubicBezTo>
                    <a:pt x="699389" y="706247"/>
                    <a:pt x="692531" y="705739"/>
                    <a:pt x="686054" y="705739"/>
                  </a:cubicBezTo>
                  <a:cubicBezTo>
                    <a:pt x="593725" y="705739"/>
                    <a:pt x="576326" y="794893"/>
                    <a:pt x="522097" y="842518"/>
                  </a:cubicBezTo>
                  <a:cubicBezTo>
                    <a:pt x="494030" y="863600"/>
                    <a:pt x="462407" y="902208"/>
                    <a:pt x="490474" y="946277"/>
                  </a:cubicBezTo>
                  <a:cubicBezTo>
                    <a:pt x="499999" y="959612"/>
                    <a:pt x="511556" y="964057"/>
                    <a:pt x="524129" y="964057"/>
                  </a:cubicBezTo>
                  <a:cubicBezTo>
                    <a:pt x="546354" y="964057"/>
                    <a:pt x="571754" y="950214"/>
                    <a:pt x="594106" y="948055"/>
                  </a:cubicBezTo>
                  <a:cubicBezTo>
                    <a:pt x="727710" y="930529"/>
                    <a:pt x="696087" y="745998"/>
                    <a:pt x="915924" y="731901"/>
                  </a:cubicBezTo>
                  <a:cubicBezTo>
                    <a:pt x="917829" y="731774"/>
                    <a:pt x="919861" y="731774"/>
                    <a:pt x="921639" y="731774"/>
                  </a:cubicBezTo>
                  <a:cubicBezTo>
                    <a:pt x="1001776" y="731774"/>
                    <a:pt x="1030732" y="803910"/>
                    <a:pt x="1051306" y="870839"/>
                  </a:cubicBezTo>
                  <a:cubicBezTo>
                    <a:pt x="1054862" y="885825"/>
                    <a:pt x="1056005" y="899414"/>
                    <a:pt x="1065403" y="899414"/>
                  </a:cubicBezTo>
                  <a:cubicBezTo>
                    <a:pt x="1070229" y="899414"/>
                    <a:pt x="1077468" y="895731"/>
                    <a:pt x="1088263" y="886714"/>
                  </a:cubicBezTo>
                  <a:cubicBezTo>
                    <a:pt x="1183259" y="804037"/>
                    <a:pt x="1065403" y="782955"/>
                    <a:pt x="1070737" y="726694"/>
                  </a:cubicBezTo>
                  <a:cubicBezTo>
                    <a:pt x="1072388" y="714375"/>
                    <a:pt x="1065403" y="703834"/>
                    <a:pt x="1065403" y="691515"/>
                  </a:cubicBezTo>
                  <a:cubicBezTo>
                    <a:pt x="1093470" y="689610"/>
                    <a:pt x="1107186" y="685546"/>
                    <a:pt x="1115568" y="685546"/>
                  </a:cubicBezTo>
                  <a:cubicBezTo>
                    <a:pt x="1138428" y="685546"/>
                    <a:pt x="1121791" y="715391"/>
                    <a:pt x="1241171" y="898906"/>
                  </a:cubicBezTo>
                  <a:cubicBezTo>
                    <a:pt x="1250061" y="877824"/>
                    <a:pt x="1255268" y="851408"/>
                    <a:pt x="1271143" y="833882"/>
                  </a:cubicBezTo>
                  <a:cubicBezTo>
                    <a:pt x="1301115" y="793369"/>
                    <a:pt x="1320292" y="737235"/>
                    <a:pt x="1381887" y="732028"/>
                  </a:cubicBezTo>
                  <a:cubicBezTo>
                    <a:pt x="1383919" y="731901"/>
                    <a:pt x="1385824" y="731901"/>
                    <a:pt x="1387602" y="731901"/>
                  </a:cubicBezTo>
                  <a:cubicBezTo>
                    <a:pt x="1451610" y="731901"/>
                    <a:pt x="1439799" y="791083"/>
                    <a:pt x="1432941" y="827024"/>
                  </a:cubicBezTo>
                  <a:cubicBezTo>
                    <a:pt x="1422400" y="911479"/>
                    <a:pt x="1482217" y="934212"/>
                    <a:pt x="1527937" y="974725"/>
                  </a:cubicBezTo>
                  <a:cubicBezTo>
                    <a:pt x="1532382" y="978662"/>
                    <a:pt x="1537335" y="980186"/>
                    <a:pt x="1542669" y="980186"/>
                  </a:cubicBezTo>
                  <a:cubicBezTo>
                    <a:pt x="1564767" y="980186"/>
                    <a:pt x="1592199" y="953262"/>
                    <a:pt x="1603756" y="953262"/>
                  </a:cubicBezTo>
                  <a:cubicBezTo>
                    <a:pt x="1608455" y="953262"/>
                    <a:pt x="1610487" y="957580"/>
                    <a:pt x="1608836" y="969518"/>
                  </a:cubicBezTo>
                  <a:cubicBezTo>
                    <a:pt x="1601851" y="1020445"/>
                    <a:pt x="1549146" y="1074928"/>
                    <a:pt x="1508633" y="1122426"/>
                  </a:cubicBezTo>
                  <a:cubicBezTo>
                    <a:pt x="1494282" y="1136904"/>
                    <a:pt x="1477772" y="1141603"/>
                    <a:pt x="1461008" y="1141603"/>
                  </a:cubicBezTo>
                  <a:cubicBezTo>
                    <a:pt x="1427734" y="1141603"/>
                    <a:pt x="1393571" y="1122807"/>
                    <a:pt x="1372743" y="1122807"/>
                  </a:cubicBezTo>
                  <a:cubicBezTo>
                    <a:pt x="1368044" y="1122807"/>
                    <a:pt x="1364107" y="1123696"/>
                    <a:pt x="1360932" y="1125982"/>
                  </a:cubicBezTo>
                  <a:cubicBezTo>
                    <a:pt x="1331722" y="1147826"/>
                    <a:pt x="1303020" y="1156462"/>
                    <a:pt x="1276985" y="1156462"/>
                  </a:cubicBezTo>
                  <a:cubicBezTo>
                    <a:pt x="1240282" y="1156462"/>
                    <a:pt x="1208405" y="1139571"/>
                    <a:pt x="1186815" y="1118997"/>
                  </a:cubicBezTo>
                  <a:cubicBezTo>
                    <a:pt x="1169035" y="1101725"/>
                    <a:pt x="1151890" y="1095121"/>
                    <a:pt x="1136396" y="1095121"/>
                  </a:cubicBezTo>
                  <a:cubicBezTo>
                    <a:pt x="1102614" y="1095121"/>
                    <a:pt x="1075690" y="1126617"/>
                    <a:pt x="1063752" y="1150620"/>
                  </a:cubicBezTo>
                  <a:cubicBezTo>
                    <a:pt x="1046353" y="1183767"/>
                    <a:pt x="1030351" y="1193165"/>
                    <a:pt x="1014984" y="1193165"/>
                  </a:cubicBezTo>
                  <a:cubicBezTo>
                    <a:pt x="995934" y="1193165"/>
                    <a:pt x="977646" y="1179068"/>
                    <a:pt x="958215" y="1177036"/>
                  </a:cubicBezTo>
                  <a:cubicBezTo>
                    <a:pt x="998728" y="1083818"/>
                    <a:pt x="715518" y="1140079"/>
                    <a:pt x="894969" y="983615"/>
                  </a:cubicBezTo>
                  <a:cubicBezTo>
                    <a:pt x="894969" y="983615"/>
                    <a:pt x="890778" y="972439"/>
                    <a:pt x="887349" y="972439"/>
                  </a:cubicBezTo>
                  <a:cubicBezTo>
                    <a:pt x="886841" y="972439"/>
                    <a:pt x="886460" y="972566"/>
                    <a:pt x="886079" y="973074"/>
                  </a:cubicBezTo>
                  <a:cubicBezTo>
                    <a:pt x="711962" y="995934"/>
                    <a:pt x="508127" y="955548"/>
                    <a:pt x="372745" y="1127760"/>
                  </a:cubicBezTo>
                  <a:cubicBezTo>
                    <a:pt x="318262" y="1201547"/>
                    <a:pt x="263652" y="1266571"/>
                    <a:pt x="218059" y="1329944"/>
                  </a:cubicBezTo>
                  <a:cubicBezTo>
                    <a:pt x="133604" y="1442339"/>
                    <a:pt x="68580" y="1549654"/>
                    <a:pt x="33401" y="1676273"/>
                  </a:cubicBezTo>
                  <a:cubicBezTo>
                    <a:pt x="3429" y="1783588"/>
                    <a:pt x="0" y="1906651"/>
                    <a:pt x="29845" y="2059559"/>
                  </a:cubicBezTo>
                  <a:cubicBezTo>
                    <a:pt x="48641" y="2155952"/>
                    <a:pt x="138684" y="2223770"/>
                    <a:pt x="232791" y="2223770"/>
                  </a:cubicBezTo>
                  <a:cubicBezTo>
                    <a:pt x="270891" y="2223770"/>
                    <a:pt x="309626" y="2212721"/>
                    <a:pt x="344551" y="2187829"/>
                  </a:cubicBezTo>
                  <a:cubicBezTo>
                    <a:pt x="376047" y="2166112"/>
                    <a:pt x="400685" y="2157476"/>
                    <a:pt x="421005" y="2157476"/>
                  </a:cubicBezTo>
                  <a:cubicBezTo>
                    <a:pt x="496570" y="2157476"/>
                    <a:pt x="510667" y="2276729"/>
                    <a:pt x="583946" y="2276729"/>
                  </a:cubicBezTo>
                  <a:cubicBezTo>
                    <a:pt x="587883" y="2276729"/>
                    <a:pt x="591820" y="2276475"/>
                    <a:pt x="596138" y="2275713"/>
                  </a:cubicBezTo>
                  <a:cubicBezTo>
                    <a:pt x="596138" y="2521839"/>
                    <a:pt x="773684" y="2717038"/>
                    <a:pt x="775462" y="2956179"/>
                  </a:cubicBezTo>
                  <a:cubicBezTo>
                    <a:pt x="775462" y="3088005"/>
                    <a:pt x="935355" y="3216402"/>
                    <a:pt x="1025017" y="3342894"/>
                  </a:cubicBezTo>
                  <a:cubicBezTo>
                    <a:pt x="1082929" y="3427603"/>
                    <a:pt x="1141603" y="3509137"/>
                    <a:pt x="1240790" y="3509137"/>
                  </a:cubicBezTo>
                  <a:cubicBezTo>
                    <a:pt x="1271397" y="3509137"/>
                    <a:pt x="1305814" y="3501390"/>
                    <a:pt x="1345184" y="3483483"/>
                  </a:cubicBezTo>
                  <a:cubicBezTo>
                    <a:pt x="1385570" y="3471291"/>
                    <a:pt x="1415415" y="3464179"/>
                    <a:pt x="1440053" y="3436112"/>
                  </a:cubicBezTo>
                  <a:cubicBezTo>
                    <a:pt x="1531493" y="3325241"/>
                    <a:pt x="1635252" y="3219831"/>
                    <a:pt x="1503426" y="3075686"/>
                  </a:cubicBezTo>
                  <a:cubicBezTo>
                    <a:pt x="1470025" y="3038729"/>
                    <a:pt x="1846199" y="2963164"/>
                    <a:pt x="1663319" y="2695829"/>
                  </a:cubicBezTo>
                  <a:cubicBezTo>
                    <a:pt x="1644015" y="2665857"/>
                    <a:pt x="1658112" y="2604516"/>
                    <a:pt x="1633474" y="2586736"/>
                  </a:cubicBezTo>
                  <a:cubicBezTo>
                    <a:pt x="1538478" y="2516505"/>
                    <a:pt x="1642237" y="2486533"/>
                    <a:pt x="1670304" y="2453132"/>
                  </a:cubicBezTo>
                  <a:cubicBezTo>
                    <a:pt x="1837309" y="2256155"/>
                    <a:pt x="2058797" y="2075180"/>
                    <a:pt x="2127377" y="1816608"/>
                  </a:cubicBezTo>
                  <a:cubicBezTo>
                    <a:pt x="1863725" y="1909826"/>
                    <a:pt x="1916430" y="1904492"/>
                    <a:pt x="1865376" y="1918589"/>
                  </a:cubicBezTo>
                  <a:cubicBezTo>
                    <a:pt x="1860804" y="1920240"/>
                    <a:pt x="1855216" y="1920875"/>
                    <a:pt x="1849120" y="1920875"/>
                  </a:cubicBezTo>
                  <a:cubicBezTo>
                    <a:pt x="1829943" y="1920875"/>
                    <a:pt x="1807337" y="1913763"/>
                    <a:pt x="1807337" y="1909699"/>
                  </a:cubicBezTo>
                  <a:cubicBezTo>
                    <a:pt x="1816227" y="1768983"/>
                    <a:pt x="1599946" y="1821815"/>
                    <a:pt x="1605153" y="1642491"/>
                  </a:cubicBezTo>
                  <a:cubicBezTo>
                    <a:pt x="1606931" y="1524635"/>
                    <a:pt x="1459230" y="1405128"/>
                    <a:pt x="1459230" y="1243330"/>
                  </a:cubicBezTo>
                  <a:cubicBezTo>
                    <a:pt x="1501394" y="1257427"/>
                    <a:pt x="1547114" y="1255649"/>
                    <a:pt x="1555877" y="1310132"/>
                  </a:cubicBezTo>
                  <a:cubicBezTo>
                    <a:pt x="1592834" y="1505331"/>
                    <a:pt x="1759839" y="1626616"/>
                    <a:pt x="1816100" y="1812925"/>
                  </a:cubicBezTo>
                  <a:cubicBezTo>
                    <a:pt x="1819656" y="1830070"/>
                    <a:pt x="1845437" y="1847215"/>
                    <a:pt x="1872107" y="1847215"/>
                  </a:cubicBezTo>
                  <a:cubicBezTo>
                    <a:pt x="1883791" y="1847215"/>
                    <a:pt x="1895602" y="1843913"/>
                    <a:pt x="1905762" y="1835912"/>
                  </a:cubicBezTo>
                  <a:cubicBezTo>
                    <a:pt x="1995424" y="1765554"/>
                    <a:pt x="2113153" y="1760347"/>
                    <a:pt x="2201164" y="1674114"/>
                  </a:cubicBezTo>
                  <a:cubicBezTo>
                    <a:pt x="2266188" y="1612519"/>
                    <a:pt x="2332990" y="1558036"/>
                    <a:pt x="2376932" y="1478915"/>
                  </a:cubicBezTo>
                  <a:cubicBezTo>
                    <a:pt x="2330196" y="1463294"/>
                    <a:pt x="2313178" y="1375029"/>
                    <a:pt x="2257298" y="1375029"/>
                  </a:cubicBezTo>
                  <a:cubicBezTo>
                    <a:pt x="2237486" y="1375029"/>
                    <a:pt x="2212721" y="1386078"/>
                    <a:pt x="2180082" y="1415669"/>
                  </a:cubicBezTo>
                  <a:cubicBezTo>
                    <a:pt x="2174367" y="1420749"/>
                    <a:pt x="2165096" y="1423797"/>
                    <a:pt x="2156079" y="1423797"/>
                  </a:cubicBezTo>
                  <a:cubicBezTo>
                    <a:pt x="2137156" y="1423797"/>
                    <a:pt x="2120392" y="1409954"/>
                    <a:pt x="2146681" y="1371727"/>
                  </a:cubicBezTo>
                  <a:cubicBezTo>
                    <a:pt x="2153666" y="1362837"/>
                    <a:pt x="2148332" y="1343660"/>
                    <a:pt x="2146681" y="1329563"/>
                  </a:cubicBezTo>
                  <a:cubicBezTo>
                    <a:pt x="2146681" y="1329563"/>
                    <a:pt x="2141220" y="1328801"/>
                    <a:pt x="2136013" y="1328801"/>
                  </a:cubicBezTo>
                  <a:cubicBezTo>
                    <a:pt x="2133473" y="1328801"/>
                    <a:pt x="2130933" y="1328928"/>
                    <a:pt x="2129155" y="1329563"/>
                  </a:cubicBezTo>
                  <a:cubicBezTo>
                    <a:pt x="2105406" y="1339469"/>
                    <a:pt x="2087372" y="1343660"/>
                    <a:pt x="2073910" y="1343660"/>
                  </a:cubicBezTo>
                  <a:cubicBezTo>
                    <a:pt x="2006473" y="1343660"/>
                    <a:pt x="2047367" y="1237996"/>
                    <a:pt x="2007870" y="1211707"/>
                  </a:cubicBezTo>
                  <a:cubicBezTo>
                    <a:pt x="2006092" y="1208151"/>
                    <a:pt x="2025396" y="1171194"/>
                    <a:pt x="2032508" y="1171194"/>
                  </a:cubicBezTo>
                  <a:cubicBezTo>
                    <a:pt x="2050034" y="1171194"/>
                    <a:pt x="2078228" y="1176528"/>
                    <a:pt x="2083562" y="1188847"/>
                  </a:cubicBezTo>
                  <a:cubicBezTo>
                    <a:pt x="2133346" y="1313942"/>
                    <a:pt x="2256155" y="1345311"/>
                    <a:pt x="2363851" y="1345311"/>
                  </a:cubicBezTo>
                  <a:cubicBezTo>
                    <a:pt x="2396998" y="1345311"/>
                    <a:pt x="2428621" y="1342390"/>
                    <a:pt x="2456307" y="1338199"/>
                  </a:cubicBezTo>
                  <a:cubicBezTo>
                    <a:pt x="2483739" y="1334008"/>
                    <a:pt x="2508631" y="1332103"/>
                    <a:pt x="2531491" y="1332103"/>
                  </a:cubicBezTo>
                  <a:cubicBezTo>
                    <a:pt x="2653919" y="1332103"/>
                    <a:pt x="2715895" y="1389888"/>
                    <a:pt x="2769235" y="1487678"/>
                  </a:cubicBezTo>
                  <a:cubicBezTo>
                    <a:pt x="2778506" y="1504569"/>
                    <a:pt x="2793238" y="1508887"/>
                    <a:pt x="2808478" y="1508887"/>
                  </a:cubicBezTo>
                  <a:cubicBezTo>
                    <a:pt x="2824861" y="1508887"/>
                    <a:pt x="2842006" y="1503934"/>
                    <a:pt x="2853944" y="1503934"/>
                  </a:cubicBezTo>
                  <a:cubicBezTo>
                    <a:pt x="2864612" y="1503934"/>
                    <a:pt x="2871216" y="1507871"/>
                    <a:pt x="2869438" y="1522857"/>
                  </a:cubicBezTo>
                  <a:cubicBezTo>
                    <a:pt x="2858897" y="1681099"/>
                    <a:pt x="2974975" y="1779524"/>
                    <a:pt x="3018917" y="1911350"/>
                  </a:cubicBezTo>
                  <a:cubicBezTo>
                    <a:pt x="3024505" y="1927479"/>
                    <a:pt x="3030601" y="1933194"/>
                    <a:pt x="3037713" y="1933194"/>
                  </a:cubicBezTo>
                  <a:cubicBezTo>
                    <a:pt x="3045968" y="1933194"/>
                    <a:pt x="3055874" y="1925193"/>
                    <a:pt x="3068193" y="1916557"/>
                  </a:cubicBezTo>
                  <a:cubicBezTo>
                    <a:pt x="3164840" y="1853311"/>
                    <a:pt x="3103372" y="1723136"/>
                    <a:pt x="3194812" y="1651127"/>
                  </a:cubicBezTo>
                  <a:cubicBezTo>
                    <a:pt x="3268599" y="1593088"/>
                    <a:pt x="3358388" y="1538605"/>
                    <a:pt x="3391662" y="1436624"/>
                  </a:cubicBezTo>
                  <a:cubicBezTo>
                    <a:pt x="3392297" y="1434973"/>
                    <a:pt x="3404743" y="1432179"/>
                    <a:pt x="3423158" y="1432179"/>
                  </a:cubicBezTo>
                  <a:cubicBezTo>
                    <a:pt x="3461004" y="1432179"/>
                    <a:pt x="3523869" y="1443482"/>
                    <a:pt x="3557016" y="1498092"/>
                  </a:cubicBezTo>
                  <a:lnTo>
                    <a:pt x="3550031" y="1466342"/>
                  </a:lnTo>
                  <a:cubicBezTo>
                    <a:pt x="3535934" y="1399540"/>
                    <a:pt x="3518408" y="1334516"/>
                    <a:pt x="3499104" y="1269492"/>
                  </a:cubicBezTo>
                  <a:cubicBezTo>
                    <a:pt x="3428746" y="1044448"/>
                    <a:pt x="3314446" y="826389"/>
                    <a:pt x="3157982" y="631190"/>
                  </a:cubicBezTo>
                  <a:cubicBezTo>
                    <a:pt x="2992755" y="429133"/>
                    <a:pt x="2797556" y="265557"/>
                    <a:pt x="2583053" y="149479"/>
                  </a:cubicBezTo>
                  <a:cubicBezTo>
                    <a:pt x="2523236" y="116078"/>
                    <a:pt x="2461768" y="87884"/>
                    <a:pt x="2400173" y="61595"/>
                  </a:cubicBezTo>
                  <a:cubicBezTo>
                    <a:pt x="2391283" y="56261"/>
                    <a:pt x="2380742" y="52705"/>
                    <a:pt x="2371979" y="51054"/>
                  </a:cubicBezTo>
                  <a:cubicBezTo>
                    <a:pt x="2306193" y="62357"/>
                    <a:pt x="2231263" y="69469"/>
                    <a:pt x="2170176" y="69469"/>
                  </a:cubicBezTo>
                  <a:cubicBezTo>
                    <a:pt x="2117090" y="69469"/>
                    <a:pt x="2074418" y="64008"/>
                    <a:pt x="2057400" y="51054"/>
                  </a:cubicBezTo>
                  <a:cubicBezTo>
                    <a:pt x="2010918" y="14605"/>
                    <a:pt x="1955546" y="127"/>
                    <a:pt x="1895602" y="127"/>
                  </a:cubicBezTo>
                  <a:close/>
                </a:path>
              </a:pathLst>
            </a:custGeom>
            <a:solidFill>
              <a:srgbClr val="00C970"/>
            </a:solidFill>
          </p:spPr>
        </p:sp>
      </p:grpSp>
      <p:grpSp>
        <p:nvGrpSpPr>
          <p:cNvPr id="50" name="Group 50"/>
          <p:cNvGrpSpPr/>
          <p:nvPr/>
        </p:nvGrpSpPr>
        <p:grpSpPr>
          <a:xfrm rot="-1777981">
            <a:off x="14888596" y="6987485"/>
            <a:ext cx="2463599" cy="2423959"/>
            <a:chOff x="0" y="0"/>
            <a:chExt cx="3539293" cy="3482344"/>
          </a:xfrm>
        </p:grpSpPr>
        <p:sp>
          <p:nvSpPr>
            <p:cNvPr id="51" name="Freeform 51"/>
            <p:cNvSpPr/>
            <p:nvPr/>
          </p:nvSpPr>
          <p:spPr>
            <a:xfrm>
              <a:off x="-635" y="0"/>
              <a:ext cx="3539871" cy="3482340"/>
            </a:xfrm>
            <a:custGeom>
              <a:avLst/>
              <a:gdLst/>
              <a:ahLst/>
              <a:cxnLst/>
              <a:rect l="l" t="t" r="r" b="b"/>
              <a:pathLst>
                <a:path w="3539871" h="3482340">
                  <a:moveTo>
                    <a:pt x="1430147" y="750570"/>
                  </a:moveTo>
                  <a:cubicBezTo>
                    <a:pt x="1430147" y="750951"/>
                    <a:pt x="1430147" y="751205"/>
                    <a:pt x="1430274" y="751586"/>
                  </a:cubicBezTo>
                  <a:cubicBezTo>
                    <a:pt x="1430147" y="751205"/>
                    <a:pt x="1430147" y="750951"/>
                    <a:pt x="1430147" y="750570"/>
                  </a:cubicBezTo>
                  <a:close/>
                  <a:moveTo>
                    <a:pt x="2191766" y="568833"/>
                  </a:moveTo>
                  <a:cubicBezTo>
                    <a:pt x="2195830" y="568833"/>
                    <a:pt x="2199767" y="569595"/>
                    <a:pt x="2203704" y="571246"/>
                  </a:cubicBezTo>
                  <a:cubicBezTo>
                    <a:pt x="2212467" y="572897"/>
                    <a:pt x="2219579" y="580136"/>
                    <a:pt x="2223135" y="585343"/>
                  </a:cubicBezTo>
                  <a:cubicBezTo>
                    <a:pt x="2231898" y="597662"/>
                    <a:pt x="2235327" y="611759"/>
                    <a:pt x="2237232" y="623951"/>
                  </a:cubicBezTo>
                  <a:cubicBezTo>
                    <a:pt x="2238883" y="632841"/>
                    <a:pt x="2238883" y="638048"/>
                    <a:pt x="2235454" y="646811"/>
                  </a:cubicBezTo>
                  <a:cubicBezTo>
                    <a:pt x="2231898" y="652018"/>
                    <a:pt x="2230247" y="655701"/>
                    <a:pt x="2226691" y="659130"/>
                  </a:cubicBezTo>
                  <a:cubicBezTo>
                    <a:pt x="2217801" y="664337"/>
                    <a:pt x="2203831" y="664337"/>
                    <a:pt x="2200275" y="664337"/>
                  </a:cubicBezTo>
                  <a:lnTo>
                    <a:pt x="2191385" y="664337"/>
                  </a:lnTo>
                  <a:cubicBezTo>
                    <a:pt x="2182622" y="669671"/>
                    <a:pt x="2175637" y="673227"/>
                    <a:pt x="2170303" y="678434"/>
                  </a:cubicBezTo>
                  <a:cubicBezTo>
                    <a:pt x="2166747" y="681990"/>
                    <a:pt x="2161540" y="688975"/>
                    <a:pt x="2161540" y="695960"/>
                  </a:cubicBezTo>
                  <a:cubicBezTo>
                    <a:pt x="2159762" y="701294"/>
                    <a:pt x="2161540" y="708279"/>
                    <a:pt x="2165096" y="713486"/>
                  </a:cubicBezTo>
                  <a:cubicBezTo>
                    <a:pt x="2165096" y="715264"/>
                    <a:pt x="2166747" y="715264"/>
                    <a:pt x="2166747" y="715264"/>
                  </a:cubicBezTo>
                  <a:cubicBezTo>
                    <a:pt x="2193163" y="724027"/>
                    <a:pt x="2210689" y="736346"/>
                    <a:pt x="2221230" y="753872"/>
                  </a:cubicBezTo>
                  <a:cubicBezTo>
                    <a:pt x="2237105" y="783844"/>
                    <a:pt x="2224786" y="815467"/>
                    <a:pt x="2219579" y="841756"/>
                  </a:cubicBezTo>
                  <a:cubicBezTo>
                    <a:pt x="2212467" y="864616"/>
                    <a:pt x="2208911" y="882269"/>
                    <a:pt x="2210689" y="894461"/>
                  </a:cubicBezTo>
                  <a:cubicBezTo>
                    <a:pt x="2210689" y="899795"/>
                    <a:pt x="2212340" y="906780"/>
                    <a:pt x="2217674" y="910336"/>
                  </a:cubicBezTo>
                  <a:cubicBezTo>
                    <a:pt x="2219452" y="911987"/>
                    <a:pt x="2219452" y="917321"/>
                    <a:pt x="2221230" y="919099"/>
                  </a:cubicBezTo>
                  <a:cubicBezTo>
                    <a:pt x="2221230" y="924433"/>
                    <a:pt x="2221230" y="926084"/>
                    <a:pt x="2219579" y="927989"/>
                  </a:cubicBezTo>
                  <a:cubicBezTo>
                    <a:pt x="2217801" y="934974"/>
                    <a:pt x="2210689" y="940181"/>
                    <a:pt x="2208911" y="942086"/>
                  </a:cubicBezTo>
                  <a:cubicBezTo>
                    <a:pt x="2200148" y="945642"/>
                    <a:pt x="2189607" y="950849"/>
                    <a:pt x="2179066" y="950849"/>
                  </a:cubicBezTo>
                  <a:cubicBezTo>
                    <a:pt x="2168525" y="952627"/>
                    <a:pt x="2154809" y="953516"/>
                    <a:pt x="2139696" y="953516"/>
                  </a:cubicBezTo>
                  <a:cubicBezTo>
                    <a:pt x="2124583" y="953516"/>
                    <a:pt x="2107946" y="952627"/>
                    <a:pt x="2091182" y="950849"/>
                  </a:cubicBezTo>
                  <a:cubicBezTo>
                    <a:pt x="2087626" y="950849"/>
                    <a:pt x="2082419" y="949198"/>
                    <a:pt x="2080641" y="943864"/>
                  </a:cubicBezTo>
                  <a:cubicBezTo>
                    <a:pt x="2078990" y="940308"/>
                    <a:pt x="2071878" y="936879"/>
                    <a:pt x="2061210" y="931672"/>
                  </a:cubicBezTo>
                  <a:cubicBezTo>
                    <a:pt x="2049018" y="924687"/>
                    <a:pt x="2029587" y="915797"/>
                    <a:pt x="2026031" y="896493"/>
                  </a:cubicBezTo>
                  <a:cubicBezTo>
                    <a:pt x="2024380" y="889508"/>
                    <a:pt x="2024380" y="880618"/>
                    <a:pt x="2027809" y="873633"/>
                  </a:cubicBezTo>
                  <a:cubicBezTo>
                    <a:pt x="2031365" y="857758"/>
                    <a:pt x="2045335" y="843661"/>
                    <a:pt x="2064766" y="827913"/>
                  </a:cubicBezTo>
                  <a:cubicBezTo>
                    <a:pt x="2073529" y="820928"/>
                    <a:pt x="2075307" y="813816"/>
                    <a:pt x="2078863" y="812038"/>
                  </a:cubicBezTo>
                  <a:cubicBezTo>
                    <a:pt x="2078863" y="810387"/>
                    <a:pt x="2080514" y="808482"/>
                    <a:pt x="2078863" y="805053"/>
                  </a:cubicBezTo>
                  <a:cubicBezTo>
                    <a:pt x="2078863" y="799719"/>
                    <a:pt x="2071878" y="792734"/>
                    <a:pt x="2061210" y="782193"/>
                  </a:cubicBezTo>
                  <a:cubicBezTo>
                    <a:pt x="2038350" y="759333"/>
                    <a:pt x="2027809" y="731266"/>
                    <a:pt x="2027809" y="703072"/>
                  </a:cubicBezTo>
                  <a:cubicBezTo>
                    <a:pt x="2027809" y="681990"/>
                    <a:pt x="2034794" y="662686"/>
                    <a:pt x="2047113" y="645033"/>
                  </a:cubicBezTo>
                  <a:cubicBezTo>
                    <a:pt x="2071751" y="609854"/>
                    <a:pt x="2124456" y="590550"/>
                    <a:pt x="2161413" y="576453"/>
                  </a:cubicBezTo>
                  <a:cubicBezTo>
                    <a:pt x="2166620" y="574802"/>
                    <a:pt x="2170176" y="574802"/>
                    <a:pt x="2175510" y="572897"/>
                  </a:cubicBezTo>
                  <a:cubicBezTo>
                    <a:pt x="2181225" y="569976"/>
                    <a:pt x="2186559" y="568706"/>
                    <a:pt x="2191639" y="568706"/>
                  </a:cubicBezTo>
                  <a:close/>
                  <a:moveTo>
                    <a:pt x="3146171" y="1925066"/>
                  </a:moveTo>
                  <a:cubicBezTo>
                    <a:pt x="3144520" y="1926717"/>
                    <a:pt x="3139186" y="1928622"/>
                    <a:pt x="3135630" y="1933956"/>
                  </a:cubicBezTo>
                  <a:cubicBezTo>
                    <a:pt x="3128645" y="1939163"/>
                    <a:pt x="3123438" y="1946148"/>
                    <a:pt x="3119882" y="1951482"/>
                  </a:cubicBezTo>
                  <a:cubicBezTo>
                    <a:pt x="3118104" y="1977771"/>
                    <a:pt x="3123438" y="2004187"/>
                    <a:pt x="3126867" y="2032254"/>
                  </a:cubicBezTo>
                  <a:cubicBezTo>
                    <a:pt x="3126867" y="2035810"/>
                    <a:pt x="3128518" y="2041144"/>
                    <a:pt x="3128518" y="2048129"/>
                  </a:cubicBezTo>
                  <a:cubicBezTo>
                    <a:pt x="3146044" y="2039239"/>
                    <a:pt x="3153156" y="2032254"/>
                    <a:pt x="3170682" y="2023491"/>
                  </a:cubicBezTo>
                  <a:cubicBezTo>
                    <a:pt x="3177667" y="1990090"/>
                    <a:pt x="3176016" y="1963674"/>
                    <a:pt x="3167126" y="1946148"/>
                  </a:cubicBezTo>
                  <a:cubicBezTo>
                    <a:pt x="3161919" y="1937385"/>
                    <a:pt x="3154934" y="1930400"/>
                    <a:pt x="3146044" y="1925066"/>
                  </a:cubicBezTo>
                  <a:close/>
                  <a:moveTo>
                    <a:pt x="1977009" y="2603754"/>
                  </a:moveTo>
                  <a:cubicBezTo>
                    <a:pt x="1966468" y="2603754"/>
                    <a:pt x="1962912" y="2603754"/>
                    <a:pt x="1962912" y="2605405"/>
                  </a:cubicBezTo>
                  <a:cubicBezTo>
                    <a:pt x="1962912" y="2607056"/>
                    <a:pt x="1962912" y="2608961"/>
                    <a:pt x="1964563" y="2621280"/>
                  </a:cubicBezTo>
                  <a:cubicBezTo>
                    <a:pt x="1964563" y="2626487"/>
                    <a:pt x="1968119" y="2640584"/>
                    <a:pt x="1964563" y="2651125"/>
                  </a:cubicBezTo>
                  <a:cubicBezTo>
                    <a:pt x="1948815" y="2696845"/>
                    <a:pt x="1929384" y="2744343"/>
                    <a:pt x="1876679" y="2772537"/>
                  </a:cubicBezTo>
                  <a:cubicBezTo>
                    <a:pt x="1867789" y="2776093"/>
                    <a:pt x="1860804" y="2783078"/>
                    <a:pt x="1859153" y="2788285"/>
                  </a:cubicBezTo>
                  <a:lnTo>
                    <a:pt x="1852168" y="2800604"/>
                  </a:lnTo>
                  <a:lnTo>
                    <a:pt x="1852168" y="2816352"/>
                  </a:lnTo>
                  <a:cubicBezTo>
                    <a:pt x="1853819" y="2823337"/>
                    <a:pt x="1857375" y="2828671"/>
                    <a:pt x="1862709" y="2835783"/>
                  </a:cubicBezTo>
                  <a:lnTo>
                    <a:pt x="1866265" y="2837561"/>
                  </a:lnTo>
                  <a:cubicBezTo>
                    <a:pt x="1880362" y="2855087"/>
                    <a:pt x="1896110" y="2872740"/>
                    <a:pt x="1899666" y="2897251"/>
                  </a:cubicBezTo>
                  <a:cubicBezTo>
                    <a:pt x="1905000" y="2914777"/>
                    <a:pt x="1903222" y="2932430"/>
                    <a:pt x="1896110" y="2956941"/>
                  </a:cubicBezTo>
                  <a:cubicBezTo>
                    <a:pt x="1890903" y="2972816"/>
                    <a:pt x="1897888" y="2993898"/>
                    <a:pt x="1908429" y="3013202"/>
                  </a:cubicBezTo>
                  <a:cubicBezTo>
                    <a:pt x="1917319" y="3028950"/>
                    <a:pt x="1925955" y="3039491"/>
                    <a:pt x="1933067" y="3044825"/>
                  </a:cubicBezTo>
                  <a:lnTo>
                    <a:pt x="1934845" y="3044825"/>
                  </a:lnTo>
                  <a:cubicBezTo>
                    <a:pt x="1938274" y="3044952"/>
                    <a:pt x="1941703" y="3045079"/>
                    <a:pt x="1944878" y="3045079"/>
                  </a:cubicBezTo>
                  <a:cubicBezTo>
                    <a:pt x="1972818" y="3045079"/>
                    <a:pt x="1992503" y="3038602"/>
                    <a:pt x="2005076" y="3030728"/>
                  </a:cubicBezTo>
                  <a:cubicBezTo>
                    <a:pt x="2013966" y="3018409"/>
                    <a:pt x="2026158" y="3000756"/>
                    <a:pt x="2033143" y="2981579"/>
                  </a:cubicBezTo>
                  <a:cubicBezTo>
                    <a:pt x="2045462" y="2935859"/>
                    <a:pt x="2042033" y="2874264"/>
                    <a:pt x="2036699" y="2805684"/>
                  </a:cubicBezTo>
                  <a:cubicBezTo>
                    <a:pt x="2033143" y="2752979"/>
                    <a:pt x="2029714" y="2694940"/>
                    <a:pt x="2036699" y="2650998"/>
                  </a:cubicBezTo>
                  <a:lnTo>
                    <a:pt x="2036699" y="2642235"/>
                  </a:lnTo>
                  <a:cubicBezTo>
                    <a:pt x="2035048" y="2635250"/>
                    <a:pt x="2029714" y="2629916"/>
                    <a:pt x="2024507" y="2622804"/>
                  </a:cubicBezTo>
                  <a:cubicBezTo>
                    <a:pt x="2012188" y="2612263"/>
                    <a:pt x="1994535" y="2603500"/>
                    <a:pt x="1977009" y="2603500"/>
                  </a:cubicBezTo>
                  <a:close/>
                  <a:moveTo>
                    <a:pt x="1890522" y="0"/>
                  </a:moveTo>
                  <a:cubicBezTo>
                    <a:pt x="1760220" y="0"/>
                    <a:pt x="1591691" y="78740"/>
                    <a:pt x="1456436" y="144018"/>
                  </a:cubicBezTo>
                  <a:cubicBezTo>
                    <a:pt x="1414272" y="163322"/>
                    <a:pt x="1377315" y="182626"/>
                    <a:pt x="1345692" y="196723"/>
                  </a:cubicBezTo>
                  <a:cubicBezTo>
                    <a:pt x="1342136" y="198374"/>
                    <a:pt x="1335151" y="207264"/>
                    <a:pt x="1322832" y="224790"/>
                  </a:cubicBezTo>
                  <a:cubicBezTo>
                    <a:pt x="1345692" y="217805"/>
                    <a:pt x="1364996" y="216027"/>
                    <a:pt x="1377315" y="214249"/>
                  </a:cubicBezTo>
                  <a:cubicBezTo>
                    <a:pt x="1386205" y="214249"/>
                    <a:pt x="1394968" y="216027"/>
                    <a:pt x="1401953" y="221234"/>
                  </a:cubicBezTo>
                  <a:cubicBezTo>
                    <a:pt x="1405509" y="224790"/>
                    <a:pt x="1407160" y="230124"/>
                    <a:pt x="1407160" y="233553"/>
                  </a:cubicBezTo>
                  <a:cubicBezTo>
                    <a:pt x="1407160" y="238760"/>
                    <a:pt x="1407160" y="244094"/>
                    <a:pt x="1405509" y="247650"/>
                  </a:cubicBezTo>
                  <a:cubicBezTo>
                    <a:pt x="1401953" y="261747"/>
                    <a:pt x="1386078" y="279273"/>
                    <a:pt x="1372108" y="295148"/>
                  </a:cubicBezTo>
                  <a:cubicBezTo>
                    <a:pt x="1377315" y="293370"/>
                    <a:pt x="1384300" y="291592"/>
                    <a:pt x="1387856" y="288163"/>
                  </a:cubicBezTo>
                  <a:cubicBezTo>
                    <a:pt x="1428369" y="270510"/>
                    <a:pt x="1459992" y="238887"/>
                    <a:pt x="1498727" y="203708"/>
                  </a:cubicBezTo>
                  <a:cubicBezTo>
                    <a:pt x="1540891" y="163195"/>
                    <a:pt x="1588389" y="119253"/>
                    <a:pt x="1648079" y="98171"/>
                  </a:cubicBezTo>
                  <a:cubicBezTo>
                    <a:pt x="1667764" y="90170"/>
                    <a:pt x="1689608" y="85852"/>
                    <a:pt x="1713865" y="85852"/>
                  </a:cubicBezTo>
                  <a:cubicBezTo>
                    <a:pt x="1726438" y="85852"/>
                    <a:pt x="1739773" y="86995"/>
                    <a:pt x="1753616" y="89408"/>
                  </a:cubicBezTo>
                  <a:cubicBezTo>
                    <a:pt x="1758823" y="91059"/>
                    <a:pt x="1764157" y="94615"/>
                    <a:pt x="1764157" y="101600"/>
                  </a:cubicBezTo>
                  <a:cubicBezTo>
                    <a:pt x="1764157" y="108585"/>
                    <a:pt x="1758823" y="115697"/>
                    <a:pt x="1753616" y="119126"/>
                  </a:cubicBezTo>
                  <a:cubicBezTo>
                    <a:pt x="1718437" y="135001"/>
                    <a:pt x="1700911" y="143764"/>
                    <a:pt x="1667510" y="161417"/>
                  </a:cubicBezTo>
                  <a:cubicBezTo>
                    <a:pt x="1715008" y="178943"/>
                    <a:pt x="1739646" y="187706"/>
                    <a:pt x="1788795" y="207137"/>
                  </a:cubicBezTo>
                  <a:cubicBezTo>
                    <a:pt x="1794129" y="208915"/>
                    <a:pt x="1799336" y="217678"/>
                    <a:pt x="1794129" y="226568"/>
                  </a:cubicBezTo>
                  <a:cubicBezTo>
                    <a:pt x="1790954" y="232791"/>
                    <a:pt x="1783588" y="239141"/>
                    <a:pt x="1775714" y="239141"/>
                  </a:cubicBezTo>
                  <a:cubicBezTo>
                    <a:pt x="1774825" y="239141"/>
                    <a:pt x="1773936" y="239014"/>
                    <a:pt x="1773047" y="238887"/>
                  </a:cubicBezTo>
                  <a:cubicBezTo>
                    <a:pt x="1755394" y="235331"/>
                    <a:pt x="1738249" y="233680"/>
                    <a:pt x="1722247" y="233680"/>
                  </a:cubicBezTo>
                  <a:cubicBezTo>
                    <a:pt x="1706245" y="233680"/>
                    <a:pt x="1691259" y="235331"/>
                    <a:pt x="1678051" y="238887"/>
                  </a:cubicBezTo>
                  <a:cubicBezTo>
                    <a:pt x="1632331" y="249428"/>
                    <a:pt x="1597152" y="274066"/>
                    <a:pt x="1560322" y="296926"/>
                  </a:cubicBezTo>
                  <a:cubicBezTo>
                    <a:pt x="1519809" y="323342"/>
                    <a:pt x="1477645" y="354965"/>
                    <a:pt x="1424940" y="358521"/>
                  </a:cubicBezTo>
                  <a:cubicBezTo>
                    <a:pt x="1395095" y="362077"/>
                    <a:pt x="1361694" y="372618"/>
                    <a:pt x="1328293" y="381381"/>
                  </a:cubicBezTo>
                  <a:lnTo>
                    <a:pt x="1282573" y="393573"/>
                  </a:lnTo>
                  <a:cubicBezTo>
                    <a:pt x="1281430" y="394716"/>
                    <a:pt x="1280287" y="395097"/>
                    <a:pt x="1278890" y="395097"/>
                  </a:cubicBezTo>
                  <a:cubicBezTo>
                    <a:pt x="1275969" y="395097"/>
                    <a:pt x="1272667" y="393065"/>
                    <a:pt x="1270254" y="391795"/>
                  </a:cubicBezTo>
                  <a:cubicBezTo>
                    <a:pt x="1265047" y="390017"/>
                    <a:pt x="1265047" y="384810"/>
                    <a:pt x="1265047" y="381254"/>
                  </a:cubicBezTo>
                  <a:cubicBezTo>
                    <a:pt x="1265047" y="361823"/>
                    <a:pt x="1266698" y="349504"/>
                    <a:pt x="1266698" y="344297"/>
                  </a:cubicBezTo>
                  <a:cubicBezTo>
                    <a:pt x="1249172" y="353060"/>
                    <a:pt x="1220978" y="367157"/>
                    <a:pt x="1177036" y="388239"/>
                  </a:cubicBezTo>
                  <a:cubicBezTo>
                    <a:pt x="1140079" y="407543"/>
                    <a:pt x="1090930" y="432181"/>
                    <a:pt x="1029335" y="463804"/>
                  </a:cubicBezTo>
                  <a:cubicBezTo>
                    <a:pt x="1027049" y="466090"/>
                    <a:pt x="1024255" y="467106"/>
                    <a:pt x="1021461" y="467106"/>
                  </a:cubicBezTo>
                  <a:cubicBezTo>
                    <a:pt x="1018159" y="467106"/>
                    <a:pt x="1014730" y="465709"/>
                    <a:pt x="1011809" y="463804"/>
                  </a:cubicBezTo>
                  <a:cubicBezTo>
                    <a:pt x="1008253" y="460248"/>
                    <a:pt x="1006475" y="453263"/>
                    <a:pt x="1010031" y="449707"/>
                  </a:cubicBezTo>
                  <a:cubicBezTo>
                    <a:pt x="1018921" y="428498"/>
                    <a:pt x="1031240" y="407416"/>
                    <a:pt x="1041781" y="384683"/>
                  </a:cubicBezTo>
                  <a:cubicBezTo>
                    <a:pt x="1059307" y="349504"/>
                    <a:pt x="1071626" y="321310"/>
                    <a:pt x="1076960" y="309118"/>
                  </a:cubicBezTo>
                  <a:cubicBezTo>
                    <a:pt x="1061085" y="300228"/>
                    <a:pt x="1054100" y="300228"/>
                    <a:pt x="1050544" y="300228"/>
                  </a:cubicBezTo>
                  <a:lnTo>
                    <a:pt x="1046988" y="300228"/>
                  </a:lnTo>
                  <a:cubicBezTo>
                    <a:pt x="1043432" y="303784"/>
                    <a:pt x="1038225" y="314325"/>
                    <a:pt x="1032891" y="337185"/>
                  </a:cubicBezTo>
                  <a:cubicBezTo>
                    <a:pt x="1027684" y="352933"/>
                    <a:pt x="1024128" y="372364"/>
                    <a:pt x="1011809" y="388239"/>
                  </a:cubicBezTo>
                  <a:cubicBezTo>
                    <a:pt x="1008253" y="393446"/>
                    <a:pt x="999490" y="402336"/>
                    <a:pt x="988949" y="407543"/>
                  </a:cubicBezTo>
                  <a:cubicBezTo>
                    <a:pt x="981710" y="409575"/>
                    <a:pt x="974471" y="410464"/>
                    <a:pt x="967740" y="410464"/>
                  </a:cubicBezTo>
                  <a:cubicBezTo>
                    <a:pt x="962914" y="410464"/>
                    <a:pt x="958342" y="409956"/>
                    <a:pt x="953897" y="409321"/>
                  </a:cubicBezTo>
                  <a:cubicBezTo>
                    <a:pt x="946912" y="407543"/>
                    <a:pt x="941578" y="402336"/>
                    <a:pt x="945134" y="397002"/>
                  </a:cubicBezTo>
                  <a:cubicBezTo>
                    <a:pt x="946785" y="382905"/>
                    <a:pt x="948690" y="370713"/>
                    <a:pt x="948690" y="361823"/>
                  </a:cubicBezTo>
                  <a:cubicBezTo>
                    <a:pt x="950341" y="345948"/>
                    <a:pt x="953897" y="338963"/>
                    <a:pt x="953897" y="335407"/>
                  </a:cubicBezTo>
                  <a:lnTo>
                    <a:pt x="951865" y="335407"/>
                  </a:lnTo>
                  <a:cubicBezTo>
                    <a:pt x="939546" y="345948"/>
                    <a:pt x="920115" y="356616"/>
                    <a:pt x="909574" y="361823"/>
                  </a:cubicBezTo>
                  <a:cubicBezTo>
                    <a:pt x="892048" y="370713"/>
                    <a:pt x="883285" y="374142"/>
                    <a:pt x="877951" y="379349"/>
                  </a:cubicBezTo>
                  <a:cubicBezTo>
                    <a:pt x="877951" y="379349"/>
                    <a:pt x="879729" y="381127"/>
                    <a:pt x="879729" y="382905"/>
                  </a:cubicBezTo>
                  <a:cubicBezTo>
                    <a:pt x="886714" y="389890"/>
                    <a:pt x="897255" y="397002"/>
                    <a:pt x="920115" y="407543"/>
                  </a:cubicBezTo>
                  <a:cubicBezTo>
                    <a:pt x="923671" y="409321"/>
                    <a:pt x="930656" y="411099"/>
                    <a:pt x="932434" y="416433"/>
                  </a:cubicBezTo>
                  <a:cubicBezTo>
                    <a:pt x="935990" y="418084"/>
                    <a:pt x="937641" y="423418"/>
                    <a:pt x="937641" y="428625"/>
                  </a:cubicBezTo>
                  <a:cubicBezTo>
                    <a:pt x="937641" y="433832"/>
                    <a:pt x="932434" y="440944"/>
                    <a:pt x="930656" y="442722"/>
                  </a:cubicBezTo>
                  <a:cubicBezTo>
                    <a:pt x="921893" y="451485"/>
                    <a:pt x="909574" y="453263"/>
                    <a:pt x="902589" y="454914"/>
                  </a:cubicBezTo>
                  <a:cubicBezTo>
                    <a:pt x="892048" y="460248"/>
                    <a:pt x="879729" y="461899"/>
                    <a:pt x="876300" y="467233"/>
                  </a:cubicBezTo>
                  <a:cubicBezTo>
                    <a:pt x="874522" y="467233"/>
                    <a:pt x="874522" y="468884"/>
                    <a:pt x="874522" y="468884"/>
                  </a:cubicBezTo>
                  <a:cubicBezTo>
                    <a:pt x="876046" y="469392"/>
                    <a:pt x="877951" y="469646"/>
                    <a:pt x="880237" y="469646"/>
                  </a:cubicBezTo>
                  <a:cubicBezTo>
                    <a:pt x="885698" y="469646"/>
                    <a:pt x="893699" y="468503"/>
                    <a:pt x="906145" y="467233"/>
                  </a:cubicBezTo>
                  <a:cubicBezTo>
                    <a:pt x="915924" y="464820"/>
                    <a:pt x="928370" y="461518"/>
                    <a:pt x="940816" y="461518"/>
                  </a:cubicBezTo>
                  <a:cubicBezTo>
                    <a:pt x="946277" y="461518"/>
                    <a:pt x="951865" y="462153"/>
                    <a:pt x="957072" y="463804"/>
                  </a:cubicBezTo>
                  <a:cubicBezTo>
                    <a:pt x="967613" y="469011"/>
                    <a:pt x="974598" y="475996"/>
                    <a:pt x="979932" y="486664"/>
                  </a:cubicBezTo>
                  <a:cubicBezTo>
                    <a:pt x="981583" y="490220"/>
                    <a:pt x="981583" y="495554"/>
                    <a:pt x="976376" y="502539"/>
                  </a:cubicBezTo>
                  <a:cubicBezTo>
                    <a:pt x="974598" y="506095"/>
                    <a:pt x="967486" y="511429"/>
                    <a:pt x="964057" y="513080"/>
                  </a:cubicBezTo>
                  <a:cubicBezTo>
                    <a:pt x="946531" y="516636"/>
                    <a:pt x="930656" y="520065"/>
                    <a:pt x="918337" y="523621"/>
                  </a:cubicBezTo>
                  <a:cubicBezTo>
                    <a:pt x="869061" y="534162"/>
                    <a:pt x="851535" y="541147"/>
                    <a:pt x="842772" y="548259"/>
                  </a:cubicBezTo>
                  <a:cubicBezTo>
                    <a:pt x="839216" y="551815"/>
                    <a:pt x="835787" y="558800"/>
                    <a:pt x="832231" y="574675"/>
                  </a:cubicBezTo>
                  <a:cubicBezTo>
                    <a:pt x="825246" y="608076"/>
                    <a:pt x="804164" y="643255"/>
                    <a:pt x="779399" y="669671"/>
                  </a:cubicBezTo>
                  <a:cubicBezTo>
                    <a:pt x="763651" y="687197"/>
                    <a:pt x="744220" y="699516"/>
                    <a:pt x="724916" y="708279"/>
                  </a:cubicBezTo>
                  <a:cubicBezTo>
                    <a:pt x="715645" y="712216"/>
                    <a:pt x="707390" y="714248"/>
                    <a:pt x="699389" y="714248"/>
                  </a:cubicBezTo>
                  <a:cubicBezTo>
                    <a:pt x="696722" y="714248"/>
                    <a:pt x="694055" y="713994"/>
                    <a:pt x="691515" y="713486"/>
                  </a:cubicBezTo>
                  <a:cubicBezTo>
                    <a:pt x="683768" y="711962"/>
                    <a:pt x="676656" y="711327"/>
                    <a:pt x="670052" y="711327"/>
                  </a:cubicBezTo>
                  <a:cubicBezTo>
                    <a:pt x="654050" y="711327"/>
                    <a:pt x="641096" y="715137"/>
                    <a:pt x="629920" y="718820"/>
                  </a:cubicBezTo>
                  <a:cubicBezTo>
                    <a:pt x="605282" y="731139"/>
                    <a:pt x="589407" y="753999"/>
                    <a:pt x="570103" y="783844"/>
                  </a:cubicBezTo>
                  <a:cubicBezTo>
                    <a:pt x="557911" y="803148"/>
                    <a:pt x="542036" y="824357"/>
                    <a:pt x="522732" y="841883"/>
                  </a:cubicBezTo>
                  <a:cubicBezTo>
                    <a:pt x="499872" y="862965"/>
                    <a:pt x="482219" y="880491"/>
                    <a:pt x="478790" y="898144"/>
                  </a:cubicBezTo>
                  <a:cubicBezTo>
                    <a:pt x="475234" y="907034"/>
                    <a:pt x="475234" y="919226"/>
                    <a:pt x="487553" y="933323"/>
                  </a:cubicBezTo>
                  <a:cubicBezTo>
                    <a:pt x="491109" y="938657"/>
                    <a:pt x="498221" y="943864"/>
                    <a:pt x="501650" y="945642"/>
                  </a:cubicBezTo>
                  <a:cubicBezTo>
                    <a:pt x="504571" y="946150"/>
                    <a:pt x="507365" y="946277"/>
                    <a:pt x="510159" y="946277"/>
                  </a:cubicBezTo>
                  <a:cubicBezTo>
                    <a:pt x="519303" y="946277"/>
                    <a:pt x="528955" y="943991"/>
                    <a:pt x="543814" y="938657"/>
                  </a:cubicBezTo>
                  <a:cubicBezTo>
                    <a:pt x="552577" y="936879"/>
                    <a:pt x="566674" y="933323"/>
                    <a:pt x="577215" y="929767"/>
                  </a:cubicBezTo>
                  <a:cubicBezTo>
                    <a:pt x="594741" y="928116"/>
                    <a:pt x="607060" y="924560"/>
                    <a:pt x="619379" y="915670"/>
                  </a:cubicBezTo>
                  <a:cubicBezTo>
                    <a:pt x="640461" y="901573"/>
                    <a:pt x="656336" y="877062"/>
                    <a:pt x="677418" y="848868"/>
                  </a:cubicBezTo>
                  <a:cubicBezTo>
                    <a:pt x="702056" y="815467"/>
                    <a:pt x="728472" y="776732"/>
                    <a:pt x="777621" y="748665"/>
                  </a:cubicBezTo>
                  <a:cubicBezTo>
                    <a:pt x="809244" y="731139"/>
                    <a:pt x="849757" y="716915"/>
                    <a:pt x="902462" y="713486"/>
                  </a:cubicBezTo>
                  <a:cubicBezTo>
                    <a:pt x="907288" y="712978"/>
                    <a:pt x="911987" y="712597"/>
                    <a:pt x="916559" y="712597"/>
                  </a:cubicBezTo>
                  <a:cubicBezTo>
                    <a:pt x="938784" y="712597"/>
                    <a:pt x="958469" y="719455"/>
                    <a:pt x="974471" y="731139"/>
                  </a:cubicBezTo>
                  <a:cubicBezTo>
                    <a:pt x="1016635" y="759206"/>
                    <a:pt x="1036066" y="811911"/>
                    <a:pt x="1050036" y="859409"/>
                  </a:cubicBezTo>
                  <a:cubicBezTo>
                    <a:pt x="1050036" y="862965"/>
                    <a:pt x="1051814" y="864616"/>
                    <a:pt x="1051814" y="868172"/>
                  </a:cubicBezTo>
                  <a:cubicBezTo>
                    <a:pt x="1051814" y="873506"/>
                    <a:pt x="1053465" y="875157"/>
                    <a:pt x="1053465" y="877062"/>
                  </a:cubicBezTo>
                  <a:cubicBezTo>
                    <a:pt x="1055243" y="875284"/>
                    <a:pt x="1058799" y="875284"/>
                    <a:pt x="1060450" y="871728"/>
                  </a:cubicBezTo>
                  <a:cubicBezTo>
                    <a:pt x="1076325" y="857631"/>
                    <a:pt x="1085088" y="847090"/>
                    <a:pt x="1088517" y="838327"/>
                  </a:cubicBezTo>
                  <a:cubicBezTo>
                    <a:pt x="1090295" y="832993"/>
                    <a:pt x="1090295" y="829437"/>
                    <a:pt x="1090295" y="824230"/>
                  </a:cubicBezTo>
                  <a:cubicBezTo>
                    <a:pt x="1088517" y="813689"/>
                    <a:pt x="1079754" y="803021"/>
                    <a:pt x="1067435" y="787273"/>
                  </a:cubicBezTo>
                  <a:cubicBezTo>
                    <a:pt x="1053338" y="771398"/>
                    <a:pt x="1034034" y="752094"/>
                    <a:pt x="1035812" y="723900"/>
                  </a:cubicBezTo>
                  <a:cubicBezTo>
                    <a:pt x="1035812" y="718693"/>
                    <a:pt x="1035812" y="713359"/>
                    <a:pt x="1034161" y="704596"/>
                  </a:cubicBezTo>
                  <a:cubicBezTo>
                    <a:pt x="1034161" y="699262"/>
                    <a:pt x="1032383" y="697611"/>
                    <a:pt x="1032383" y="692277"/>
                  </a:cubicBezTo>
                  <a:cubicBezTo>
                    <a:pt x="1032383" y="688721"/>
                    <a:pt x="1032383" y="681736"/>
                    <a:pt x="1035939" y="678180"/>
                  </a:cubicBezTo>
                  <a:cubicBezTo>
                    <a:pt x="1041273" y="672973"/>
                    <a:pt x="1044829" y="671195"/>
                    <a:pt x="1050036" y="671195"/>
                  </a:cubicBezTo>
                  <a:cubicBezTo>
                    <a:pt x="1064133" y="671195"/>
                    <a:pt x="1076452" y="669544"/>
                    <a:pt x="1095756" y="669544"/>
                  </a:cubicBezTo>
                  <a:cubicBezTo>
                    <a:pt x="1102106" y="668147"/>
                    <a:pt x="1106805" y="667258"/>
                    <a:pt x="1110488" y="667258"/>
                  </a:cubicBezTo>
                  <a:cubicBezTo>
                    <a:pt x="1121156" y="667258"/>
                    <a:pt x="1123950" y="674497"/>
                    <a:pt x="1134364" y="699389"/>
                  </a:cubicBezTo>
                  <a:cubicBezTo>
                    <a:pt x="1146556" y="724027"/>
                    <a:pt x="1165987" y="771525"/>
                    <a:pt x="1220470" y="855853"/>
                  </a:cubicBezTo>
                  <a:cubicBezTo>
                    <a:pt x="1225677" y="845312"/>
                    <a:pt x="1231011" y="831215"/>
                    <a:pt x="1239774" y="820674"/>
                  </a:cubicBezTo>
                  <a:cubicBezTo>
                    <a:pt x="1246886" y="811784"/>
                    <a:pt x="1253871" y="803021"/>
                    <a:pt x="1260983" y="792480"/>
                  </a:cubicBezTo>
                  <a:cubicBezTo>
                    <a:pt x="1273175" y="769620"/>
                    <a:pt x="1290828" y="743331"/>
                    <a:pt x="1320673" y="725678"/>
                  </a:cubicBezTo>
                  <a:cubicBezTo>
                    <a:pt x="1332992" y="716788"/>
                    <a:pt x="1348740" y="713359"/>
                    <a:pt x="1368171" y="709803"/>
                  </a:cubicBezTo>
                  <a:cubicBezTo>
                    <a:pt x="1387475" y="709803"/>
                    <a:pt x="1403350" y="713359"/>
                    <a:pt x="1413891" y="718693"/>
                  </a:cubicBezTo>
                  <a:cubicBezTo>
                    <a:pt x="1422781" y="725678"/>
                    <a:pt x="1429766" y="734568"/>
                    <a:pt x="1434973" y="743331"/>
                  </a:cubicBezTo>
                  <a:cubicBezTo>
                    <a:pt x="1434973" y="741680"/>
                    <a:pt x="1436751" y="736346"/>
                    <a:pt x="1436751" y="734568"/>
                  </a:cubicBezTo>
                  <a:cubicBezTo>
                    <a:pt x="1470152" y="683514"/>
                    <a:pt x="1485900" y="660654"/>
                    <a:pt x="1522857" y="611505"/>
                  </a:cubicBezTo>
                  <a:cubicBezTo>
                    <a:pt x="1524508" y="607949"/>
                    <a:pt x="1528064" y="604520"/>
                    <a:pt x="1533398" y="602615"/>
                  </a:cubicBezTo>
                  <a:cubicBezTo>
                    <a:pt x="1534414" y="602107"/>
                    <a:pt x="1535557" y="601853"/>
                    <a:pt x="1536827" y="601853"/>
                  </a:cubicBezTo>
                  <a:cubicBezTo>
                    <a:pt x="1539875" y="601853"/>
                    <a:pt x="1543177" y="603123"/>
                    <a:pt x="1545717" y="604393"/>
                  </a:cubicBezTo>
                  <a:lnTo>
                    <a:pt x="1559814" y="604393"/>
                  </a:lnTo>
                  <a:cubicBezTo>
                    <a:pt x="1561465" y="604393"/>
                    <a:pt x="1564513" y="604266"/>
                    <a:pt x="1568069" y="604266"/>
                  </a:cubicBezTo>
                  <a:cubicBezTo>
                    <a:pt x="1575054" y="604266"/>
                    <a:pt x="1584452" y="605028"/>
                    <a:pt x="1591437" y="609727"/>
                  </a:cubicBezTo>
                  <a:cubicBezTo>
                    <a:pt x="1596644" y="611505"/>
                    <a:pt x="1601978" y="616712"/>
                    <a:pt x="1603629" y="622046"/>
                  </a:cubicBezTo>
                  <a:cubicBezTo>
                    <a:pt x="1605407" y="629031"/>
                    <a:pt x="1605407" y="636143"/>
                    <a:pt x="1605407" y="644906"/>
                  </a:cubicBezTo>
                  <a:cubicBezTo>
                    <a:pt x="1614170" y="648462"/>
                    <a:pt x="1626489" y="653796"/>
                    <a:pt x="1638808" y="653796"/>
                  </a:cubicBezTo>
                  <a:cubicBezTo>
                    <a:pt x="1642364" y="653796"/>
                    <a:pt x="1644015" y="653796"/>
                    <a:pt x="1647571" y="652018"/>
                  </a:cubicBezTo>
                  <a:cubicBezTo>
                    <a:pt x="1649349" y="652018"/>
                    <a:pt x="1649349" y="648462"/>
                    <a:pt x="1651127" y="648462"/>
                  </a:cubicBezTo>
                  <a:cubicBezTo>
                    <a:pt x="1651127" y="648462"/>
                    <a:pt x="1652905" y="646811"/>
                    <a:pt x="1652905" y="644906"/>
                  </a:cubicBezTo>
                  <a:cubicBezTo>
                    <a:pt x="1656461" y="643255"/>
                    <a:pt x="1658112" y="637921"/>
                    <a:pt x="1658112" y="629158"/>
                  </a:cubicBezTo>
                  <a:cubicBezTo>
                    <a:pt x="1659890" y="616839"/>
                    <a:pt x="1665097" y="604520"/>
                    <a:pt x="1673987" y="595757"/>
                  </a:cubicBezTo>
                  <a:cubicBezTo>
                    <a:pt x="1689735" y="578231"/>
                    <a:pt x="1712595" y="569341"/>
                    <a:pt x="1730248" y="564134"/>
                  </a:cubicBezTo>
                  <a:cubicBezTo>
                    <a:pt x="1747774" y="557149"/>
                    <a:pt x="1763649" y="551815"/>
                    <a:pt x="1775968" y="543052"/>
                  </a:cubicBezTo>
                  <a:cubicBezTo>
                    <a:pt x="1779524" y="541274"/>
                    <a:pt x="1783461" y="540385"/>
                    <a:pt x="1787144" y="540385"/>
                  </a:cubicBezTo>
                  <a:cubicBezTo>
                    <a:pt x="1790827" y="540385"/>
                    <a:pt x="1794383" y="541274"/>
                    <a:pt x="1797050" y="543052"/>
                  </a:cubicBezTo>
                  <a:cubicBezTo>
                    <a:pt x="1800606" y="548259"/>
                    <a:pt x="1802257" y="555244"/>
                    <a:pt x="1798701" y="560578"/>
                  </a:cubicBezTo>
                  <a:cubicBezTo>
                    <a:pt x="1791716" y="574675"/>
                    <a:pt x="1782953" y="585216"/>
                    <a:pt x="1774063" y="595757"/>
                  </a:cubicBezTo>
                  <a:cubicBezTo>
                    <a:pt x="1758188" y="618617"/>
                    <a:pt x="1749425" y="630936"/>
                    <a:pt x="1752981" y="637921"/>
                  </a:cubicBezTo>
                  <a:cubicBezTo>
                    <a:pt x="1752981" y="639699"/>
                    <a:pt x="1752981" y="639699"/>
                    <a:pt x="1754632" y="643255"/>
                  </a:cubicBezTo>
                  <a:cubicBezTo>
                    <a:pt x="1758188" y="646811"/>
                    <a:pt x="1770507" y="652018"/>
                    <a:pt x="1798574" y="653796"/>
                  </a:cubicBezTo>
                  <a:cubicBezTo>
                    <a:pt x="1807464" y="653796"/>
                    <a:pt x="1816100" y="657352"/>
                    <a:pt x="1823212" y="662686"/>
                  </a:cubicBezTo>
                  <a:cubicBezTo>
                    <a:pt x="1833753" y="669671"/>
                    <a:pt x="1842643" y="678434"/>
                    <a:pt x="1846072" y="688975"/>
                  </a:cubicBezTo>
                  <a:cubicBezTo>
                    <a:pt x="1853057" y="699516"/>
                    <a:pt x="1858391" y="713613"/>
                    <a:pt x="1854962" y="725932"/>
                  </a:cubicBezTo>
                  <a:cubicBezTo>
                    <a:pt x="1854962" y="736473"/>
                    <a:pt x="1853184" y="747014"/>
                    <a:pt x="1846072" y="757555"/>
                  </a:cubicBezTo>
                  <a:cubicBezTo>
                    <a:pt x="1837182" y="773430"/>
                    <a:pt x="1826641" y="785622"/>
                    <a:pt x="1810893" y="792734"/>
                  </a:cubicBezTo>
                  <a:cubicBezTo>
                    <a:pt x="1800479" y="797433"/>
                    <a:pt x="1789176" y="799084"/>
                    <a:pt x="1777365" y="799084"/>
                  </a:cubicBezTo>
                  <a:cubicBezTo>
                    <a:pt x="1753108" y="799084"/>
                    <a:pt x="1726692" y="791591"/>
                    <a:pt x="1701800" y="785622"/>
                  </a:cubicBezTo>
                  <a:cubicBezTo>
                    <a:pt x="1666875" y="775589"/>
                    <a:pt x="1627759" y="765429"/>
                    <a:pt x="1584706" y="765429"/>
                  </a:cubicBezTo>
                  <a:cubicBezTo>
                    <a:pt x="1560449" y="765429"/>
                    <a:pt x="1534922" y="768604"/>
                    <a:pt x="1508379" y="776859"/>
                  </a:cubicBezTo>
                  <a:cubicBezTo>
                    <a:pt x="1501394" y="778510"/>
                    <a:pt x="1497838" y="778510"/>
                    <a:pt x="1492504" y="778510"/>
                  </a:cubicBezTo>
                  <a:cubicBezTo>
                    <a:pt x="1480312" y="778510"/>
                    <a:pt x="1464437" y="769747"/>
                    <a:pt x="1453896" y="762762"/>
                  </a:cubicBezTo>
                  <a:cubicBezTo>
                    <a:pt x="1446911" y="759206"/>
                    <a:pt x="1439799" y="757428"/>
                    <a:pt x="1432814" y="753872"/>
                  </a:cubicBezTo>
                  <a:cubicBezTo>
                    <a:pt x="1431417" y="753872"/>
                    <a:pt x="1429893" y="752729"/>
                    <a:pt x="1429512" y="751332"/>
                  </a:cubicBezTo>
                  <a:cubicBezTo>
                    <a:pt x="1432687" y="770509"/>
                    <a:pt x="1429258" y="794639"/>
                    <a:pt x="1427480" y="811911"/>
                  </a:cubicBezTo>
                  <a:lnTo>
                    <a:pt x="1427480" y="818896"/>
                  </a:lnTo>
                  <a:cubicBezTo>
                    <a:pt x="1423924" y="838327"/>
                    <a:pt x="1427480" y="855853"/>
                    <a:pt x="1431036" y="868045"/>
                  </a:cubicBezTo>
                  <a:cubicBezTo>
                    <a:pt x="1439926" y="894461"/>
                    <a:pt x="1462659" y="910336"/>
                    <a:pt x="1489075" y="929640"/>
                  </a:cubicBezTo>
                  <a:cubicBezTo>
                    <a:pt x="1497965" y="936625"/>
                    <a:pt x="1508506" y="945515"/>
                    <a:pt x="1517142" y="954278"/>
                  </a:cubicBezTo>
                  <a:cubicBezTo>
                    <a:pt x="1518920" y="955929"/>
                    <a:pt x="1520698" y="955929"/>
                    <a:pt x="1520698" y="955929"/>
                  </a:cubicBezTo>
                  <a:cubicBezTo>
                    <a:pt x="1527683" y="955929"/>
                    <a:pt x="1536573" y="952373"/>
                    <a:pt x="1552448" y="943610"/>
                  </a:cubicBezTo>
                  <a:cubicBezTo>
                    <a:pt x="1559433" y="938403"/>
                    <a:pt x="1571752" y="929513"/>
                    <a:pt x="1582293" y="929513"/>
                  </a:cubicBezTo>
                  <a:cubicBezTo>
                    <a:pt x="1587627" y="929513"/>
                    <a:pt x="1591183" y="929513"/>
                    <a:pt x="1594612" y="933069"/>
                  </a:cubicBezTo>
                  <a:cubicBezTo>
                    <a:pt x="1598168" y="934847"/>
                    <a:pt x="1599819" y="938403"/>
                    <a:pt x="1599819" y="941959"/>
                  </a:cubicBezTo>
                  <a:cubicBezTo>
                    <a:pt x="1603375" y="947166"/>
                    <a:pt x="1603375" y="954278"/>
                    <a:pt x="1603375" y="961390"/>
                  </a:cubicBezTo>
                  <a:cubicBezTo>
                    <a:pt x="1596390" y="1017651"/>
                    <a:pt x="1536573" y="1079119"/>
                    <a:pt x="1497965" y="1121283"/>
                  </a:cubicBezTo>
                  <a:cubicBezTo>
                    <a:pt x="1485646" y="1131824"/>
                    <a:pt x="1473327" y="1140714"/>
                    <a:pt x="1459230" y="1145921"/>
                  </a:cubicBezTo>
                  <a:cubicBezTo>
                    <a:pt x="1451229" y="1148334"/>
                    <a:pt x="1442847" y="1149223"/>
                    <a:pt x="1434592" y="1149223"/>
                  </a:cubicBezTo>
                  <a:cubicBezTo>
                    <a:pt x="1412367" y="1149223"/>
                    <a:pt x="1390650" y="1142238"/>
                    <a:pt x="1376553" y="1137158"/>
                  </a:cubicBezTo>
                  <a:cubicBezTo>
                    <a:pt x="1359027" y="1131824"/>
                    <a:pt x="1351915" y="1130173"/>
                    <a:pt x="1348486" y="1130173"/>
                  </a:cubicBezTo>
                  <a:cubicBezTo>
                    <a:pt x="1316863" y="1153033"/>
                    <a:pt x="1283462" y="1163574"/>
                    <a:pt x="1255268" y="1163574"/>
                  </a:cubicBezTo>
                  <a:cubicBezTo>
                    <a:pt x="1213104" y="1163574"/>
                    <a:pt x="1177925" y="1146048"/>
                    <a:pt x="1155065" y="1121410"/>
                  </a:cubicBezTo>
                  <a:cubicBezTo>
                    <a:pt x="1139190" y="1109218"/>
                    <a:pt x="1125093" y="1101979"/>
                    <a:pt x="1116457" y="1101979"/>
                  </a:cubicBezTo>
                  <a:cubicBezTo>
                    <a:pt x="1111123" y="1101979"/>
                    <a:pt x="1102360" y="1101979"/>
                    <a:pt x="1097026" y="1105535"/>
                  </a:cubicBezTo>
                  <a:cubicBezTo>
                    <a:pt x="1081151" y="1112520"/>
                    <a:pt x="1068959" y="1130173"/>
                    <a:pt x="1060069" y="1145921"/>
                  </a:cubicBezTo>
                  <a:cubicBezTo>
                    <a:pt x="1051306" y="1163447"/>
                    <a:pt x="1040765" y="1179322"/>
                    <a:pt x="1028446" y="1188212"/>
                  </a:cubicBezTo>
                  <a:cubicBezTo>
                    <a:pt x="1023239" y="1193419"/>
                    <a:pt x="1014349" y="1196975"/>
                    <a:pt x="1007364" y="1198753"/>
                  </a:cubicBezTo>
                  <a:cubicBezTo>
                    <a:pt x="1004189" y="1199261"/>
                    <a:pt x="1001141" y="1199515"/>
                    <a:pt x="998220" y="1199515"/>
                  </a:cubicBezTo>
                  <a:cubicBezTo>
                    <a:pt x="982599" y="1199515"/>
                    <a:pt x="968502" y="1192784"/>
                    <a:pt x="958215" y="1189863"/>
                  </a:cubicBezTo>
                  <a:cubicBezTo>
                    <a:pt x="949325" y="1184656"/>
                    <a:pt x="944118" y="1182878"/>
                    <a:pt x="937006" y="1182878"/>
                  </a:cubicBezTo>
                  <a:cubicBezTo>
                    <a:pt x="931799" y="1182878"/>
                    <a:pt x="928243" y="1181227"/>
                    <a:pt x="926465" y="1175893"/>
                  </a:cubicBezTo>
                  <a:cubicBezTo>
                    <a:pt x="922909" y="1172337"/>
                    <a:pt x="922909" y="1167003"/>
                    <a:pt x="926465" y="1163574"/>
                  </a:cubicBezTo>
                  <a:cubicBezTo>
                    <a:pt x="928243" y="1156589"/>
                    <a:pt x="928243" y="1153033"/>
                    <a:pt x="928243" y="1147826"/>
                  </a:cubicBezTo>
                  <a:cubicBezTo>
                    <a:pt x="922909" y="1137285"/>
                    <a:pt x="903605" y="1128395"/>
                    <a:pt x="875538" y="1117854"/>
                  </a:cubicBezTo>
                  <a:cubicBezTo>
                    <a:pt x="850900" y="1109091"/>
                    <a:pt x="815721" y="1096772"/>
                    <a:pt x="805180" y="1073912"/>
                  </a:cubicBezTo>
                  <a:cubicBezTo>
                    <a:pt x="799973" y="1065149"/>
                    <a:pt x="799973" y="1052830"/>
                    <a:pt x="805180" y="1042289"/>
                  </a:cubicBezTo>
                  <a:cubicBezTo>
                    <a:pt x="812165" y="1024763"/>
                    <a:pt x="824611" y="1003681"/>
                    <a:pt x="850900" y="979043"/>
                  </a:cubicBezTo>
                  <a:cubicBezTo>
                    <a:pt x="812292" y="982599"/>
                    <a:pt x="771779" y="986028"/>
                    <a:pt x="729615" y="986028"/>
                  </a:cubicBezTo>
                  <a:cubicBezTo>
                    <a:pt x="636397" y="989584"/>
                    <a:pt x="544957" y="994791"/>
                    <a:pt x="465836" y="1038733"/>
                  </a:cubicBezTo>
                  <a:cubicBezTo>
                    <a:pt x="430657" y="1058164"/>
                    <a:pt x="399034" y="1084453"/>
                    <a:pt x="369189" y="1123188"/>
                  </a:cubicBezTo>
                  <a:cubicBezTo>
                    <a:pt x="323469" y="1184783"/>
                    <a:pt x="277876" y="1235583"/>
                    <a:pt x="232029" y="1284986"/>
                  </a:cubicBezTo>
                  <a:cubicBezTo>
                    <a:pt x="219837" y="1295527"/>
                    <a:pt x="209169" y="1306068"/>
                    <a:pt x="200406" y="1316609"/>
                  </a:cubicBezTo>
                  <a:cubicBezTo>
                    <a:pt x="131826" y="1392174"/>
                    <a:pt x="75565" y="1465961"/>
                    <a:pt x="40386" y="1571498"/>
                  </a:cubicBezTo>
                  <a:cubicBezTo>
                    <a:pt x="31623" y="1597914"/>
                    <a:pt x="22860" y="1629537"/>
                    <a:pt x="17526" y="1662938"/>
                  </a:cubicBezTo>
                  <a:cubicBezTo>
                    <a:pt x="0" y="1759585"/>
                    <a:pt x="3429" y="1882775"/>
                    <a:pt x="31623" y="2042668"/>
                  </a:cubicBezTo>
                  <a:cubicBezTo>
                    <a:pt x="38608" y="2072640"/>
                    <a:pt x="49149" y="2098929"/>
                    <a:pt x="68580" y="2121789"/>
                  </a:cubicBezTo>
                  <a:cubicBezTo>
                    <a:pt x="87884" y="2148205"/>
                    <a:pt x="117729" y="2167509"/>
                    <a:pt x="145923" y="2181606"/>
                  </a:cubicBezTo>
                  <a:cubicBezTo>
                    <a:pt x="168021" y="2190750"/>
                    <a:pt x="192913" y="2195957"/>
                    <a:pt x="218694" y="2195957"/>
                  </a:cubicBezTo>
                  <a:cubicBezTo>
                    <a:pt x="227838" y="2195957"/>
                    <a:pt x="236982" y="2195322"/>
                    <a:pt x="246126" y="2193925"/>
                  </a:cubicBezTo>
                  <a:cubicBezTo>
                    <a:pt x="272542" y="2190369"/>
                    <a:pt x="298958" y="2181733"/>
                    <a:pt x="323469" y="2164080"/>
                  </a:cubicBezTo>
                  <a:cubicBezTo>
                    <a:pt x="355727" y="2139823"/>
                    <a:pt x="385064" y="2130425"/>
                    <a:pt x="410210" y="2130425"/>
                  </a:cubicBezTo>
                  <a:cubicBezTo>
                    <a:pt x="412369" y="2130425"/>
                    <a:pt x="414528" y="2130552"/>
                    <a:pt x="416687" y="2130679"/>
                  </a:cubicBezTo>
                  <a:cubicBezTo>
                    <a:pt x="457200" y="2134235"/>
                    <a:pt x="481711" y="2167636"/>
                    <a:pt x="501142" y="2195703"/>
                  </a:cubicBezTo>
                  <a:cubicBezTo>
                    <a:pt x="518668" y="2220341"/>
                    <a:pt x="534543" y="2239645"/>
                    <a:pt x="553847" y="2246757"/>
                  </a:cubicBezTo>
                  <a:cubicBezTo>
                    <a:pt x="559943" y="2247900"/>
                    <a:pt x="566039" y="2250059"/>
                    <a:pt x="572008" y="2250059"/>
                  </a:cubicBezTo>
                  <a:cubicBezTo>
                    <a:pt x="574675" y="2250059"/>
                    <a:pt x="577469" y="2249551"/>
                    <a:pt x="580263" y="2248535"/>
                  </a:cubicBezTo>
                  <a:cubicBezTo>
                    <a:pt x="585470" y="2248535"/>
                    <a:pt x="589026" y="2248535"/>
                    <a:pt x="592455" y="2252091"/>
                  </a:cubicBezTo>
                  <a:cubicBezTo>
                    <a:pt x="594233" y="2253869"/>
                    <a:pt x="596011" y="2257425"/>
                    <a:pt x="596011" y="2262632"/>
                  </a:cubicBezTo>
                  <a:cubicBezTo>
                    <a:pt x="587248" y="2380488"/>
                    <a:pt x="631190" y="2482469"/>
                    <a:pt x="680466" y="2586101"/>
                  </a:cubicBezTo>
                  <a:cubicBezTo>
                    <a:pt x="727964" y="2693416"/>
                    <a:pt x="780669" y="2805938"/>
                    <a:pt x="777113" y="2942971"/>
                  </a:cubicBezTo>
                  <a:cubicBezTo>
                    <a:pt x="773557" y="3029077"/>
                    <a:pt x="847344" y="3113532"/>
                    <a:pt x="923036" y="3201543"/>
                  </a:cubicBezTo>
                  <a:cubicBezTo>
                    <a:pt x="958215" y="3240151"/>
                    <a:pt x="993394" y="3280664"/>
                    <a:pt x="1023366" y="3321050"/>
                  </a:cubicBezTo>
                  <a:cubicBezTo>
                    <a:pt x="1072515" y="3394964"/>
                    <a:pt x="1120013" y="3459988"/>
                    <a:pt x="1186815" y="3477514"/>
                  </a:cubicBezTo>
                  <a:cubicBezTo>
                    <a:pt x="1199007" y="3480562"/>
                    <a:pt x="1212723" y="3482340"/>
                    <a:pt x="1227582" y="3482340"/>
                  </a:cubicBezTo>
                  <a:cubicBezTo>
                    <a:pt x="1255649" y="3482340"/>
                    <a:pt x="1288288" y="3475990"/>
                    <a:pt x="1323848" y="3459988"/>
                  </a:cubicBezTo>
                  <a:cubicBezTo>
                    <a:pt x="1332738" y="3456432"/>
                    <a:pt x="1339723" y="3453003"/>
                    <a:pt x="1348486" y="3451098"/>
                  </a:cubicBezTo>
                  <a:cubicBezTo>
                    <a:pt x="1354074" y="3451733"/>
                    <a:pt x="1359154" y="3451987"/>
                    <a:pt x="1364107" y="3451987"/>
                  </a:cubicBezTo>
                  <a:cubicBezTo>
                    <a:pt x="1388237" y="3451987"/>
                    <a:pt x="1403985" y="3444748"/>
                    <a:pt x="1417066" y="3430016"/>
                  </a:cubicBezTo>
                  <a:cubicBezTo>
                    <a:pt x="1420622" y="3424682"/>
                    <a:pt x="1422400" y="3421126"/>
                    <a:pt x="1427607" y="3415919"/>
                  </a:cubicBezTo>
                  <a:cubicBezTo>
                    <a:pt x="1483868" y="3349117"/>
                    <a:pt x="1536700" y="3284093"/>
                    <a:pt x="1536700" y="3217291"/>
                  </a:cubicBezTo>
                  <a:cubicBezTo>
                    <a:pt x="1536700" y="3178683"/>
                    <a:pt x="1522603" y="3138170"/>
                    <a:pt x="1478661" y="3089021"/>
                  </a:cubicBezTo>
                  <a:cubicBezTo>
                    <a:pt x="1475105" y="3087243"/>
                    <a:pt x="1473454" y="3082036"/>
                    <a:pt x="1473454" y="3078480"/>
                  </a:cubicBezTo>
                  <a:cubicBezTo>
                    <a:pt x="1473454" y="3073146"/>
                    <a:pt x="1473454" y="3069590"/>
                    <a:pt x="1475105" y="3064383"/>
                  </a:cubicBezTo>
                  <a:cubicBezTo>
                    <a:pt x="1476756" y="3059176"/>
                    <a:pt x="1483995" y="3053842"/>
                    <a:pt x="1489202" y="3050286"/>
                  </a:cubicBezTo>
                  <a:cubicBezTo>
                    <a:pt x="1498092" y="3041523"/>
                    <a:pt x="1512062" y="3032760"/>
                    <a:pt x="1529715" y="3023997"/>
                  </a:cubicBezTo>
                  <a:cubicBezTo>
                    <a:pt x="1573657" y="2997581"/>
                    <a:pt x="1631696" y="2962402"/>
                    <a:pt x="1665097" y="2913253"/>
                  </a:cubicBezTo>
                  <a:cubicBezTo>
                    <a:pt x="1677416" y="2892044"/>
                    <a:pt x="1686179" y="2867533"/>
                    <a:pt x="1686179" y="2839339"/>
                  </a:cubicBezTo>
                  <a:cubicBezTo>
                    <a:pt x="1686179" y="2804160"/>
                    <a:pt x="1673987" y="2761996"/>
                    <a:pt x="1638808" y="2711069"/>
                  </a:cubicBezTo>
                  <a:cubicBezTo>
                    <a:pt x="1626489" y="2693543"/>
                    <a:pt x="1624711" y="2668778"/>
                    <a:pt x="1622933" y="2649474"/>
                  </a:cubicBezTo>
                  <a:cubicBezTo>
                    <a:pt x="1621282" y="2631948"/>
                    <a:pt x="1621282" y="2619502"/>
                    <a:pt x="1614043" y="2610866"/>
                  </a:cubicBezTo>
                  <a:cubicBezTo>
                    <a:pt x="1612392" y="2607310"/>
                    <a:pt x="1612392" y="2605532"/>
                    <a:pt x="1608836" y="2605532"/>
                  </a:cubicBezTo>
                  <a:cubicBezTo>
                    <a:pt x="1587754" y="2588006"/>
                    <a:pt x="1571879" y="2570353"/>
                    <a:pt x="1568323" y="2552827"/>
                  </a:cubicBezTo>
                  <a:cubicBezTo>
                    <a:pt x="1564767" y="2542286"/>
                    <a:pt x="1564767" y="2531745"/>
                    <a:pt x="1568323" y="2522855"/>
                  </a:cubicBezTo>
                  <a:cubicBezTo>
                    <a:pt x="1577213" y="2498217"/>
                    <a:pt x="1603502" y="2480691"/>
                    <a:pt x="1617599" y="2468372"/>
                  </a:cubicBezTo>
                  <a:cubicBezTo>
                    <a:pt x="1631696" y="2459609"/>
                    <a:pt x="1640459" y="2454275"/>
                    <a:pt x="1643888" y="2448941"/>
                  </a:cubicBezTo>
                  <a:cubicBezTo>
                    <a:pt x="1693164" y="2391029"/>
                    <a:pt x="1737106" y="2341753"/>
                    <a:pt x="1774063" y="2297684"/>
                  </a:cubicBezTo>
                  <a:cubicBezTo>
                    <a:pt x="2021967" y="2016506"/>
                    <a:pt x="2021967" y="2019935"/>
                    <a:pt x="2069465" y="1893316"/>
                  </a:cubicBezTo>
                  <a:cubicBezTo>
                    <a:pt x="2073021" y="1879219"/>
                    <a:pt x="2080006" y="1861693"/>
                    <a:pt x="2086991" y="1844040"/>
                  </a:cubicBezTo>
                  <a:cubicBezTo>
                    <a:pt x="1946275" y="1895094"/>
                    <a:pt x="1907667" y="1914398"/>
                    <a:pt x="1890141" y="1923161"/>
                  </a:cubicBezTo>
                  <a:cubicBezTo>
                    <a:pt x="1877822" y="1930273"/>
                    <a:pt x="1872615" y="1932051"/>
                    <a:pt x="1853184" y="1937258"/>
                  </a:cubicBezTo>
                  <a:cubicBezTo>
                    <a:pt x="1847977" y="1938655"/>
                    <a:pt x="1841246" y="1939290"/>
                    <a:pt x="1834388" y="1939290"/>
                  </a:cubicBezTo>
                  <a:cubicBezTo>
                    <a:pt x="1824990" y="1939290"/>
                    <a:pt x="1815338" y="1938274"/>
                    <a:pt x="1809242" y="1937258"/>
                  </a:cubicBezTo>
                  <a:cubicBezTo>
                    <a:pt x="1800479" y="1935480"/>
                    <a:pt x="1791716" y="1931924"/>
                    <a:pt x="1784604" y="1930273"/>
                  </a:cubicBezTo>
                  <a:cubicBezTo>
                    <a:pt x="1782953" y="1930273"/>
                    <a:pt x="1781048" y="1928495"/>
                    <a:pt x="1781048" y="1926717"/>
                  </a:cubicBezTo>
                  <a:cubicBezTo>
                    <a:pt x="1781048" y="1926717"/>
                    <a:pt x="1779397" y="1923161"/>
                    <a:pt x="1775841" y="1919732"/>
                  </a:cubicBezTo>
                  <a:lnTo>
                    <a:pt x="1775841" y="1912747"/>
                  </a:lnTo>
                  <a:cubicBezTo>
                    <a:pt x="1779397" y="1893443"/>
                    <a:pt x="1774063" y="1877568"/>
                    <a:pt x="1766951" y="1867027"/>
                  </a:cubicBezTo>
                  <a:cubicBezTo>
                    <a:pt x="1754632" y="1842389"/>
                    <a:pt x="1726438" y="1826514"/>
                    <a:pt x="1693164" y="1808988"/>
                  </a:cubicBezTo>
                  <a:cubicBezTo>
                    <a:pt x="1657985" y="1791462"/>
                    <a:pt x="1615821" y="1772031"/>
                    <a:pt x="1594612" y="1729867"/>
                  </a:cubicBezTo>
                  <a:cubicBezTo>
                    <a:pt x="1580515" y="1708785"/>
                    <a:pt x="1571752" y="1680718"/>
                    <a:pt x="1573530" y="1641983"/>
                  </a:cubicBezTo>
                  <a:cubicBezTo>
                    <a:pt x="1577086" y="1592707"/>
                    <a:pt x="1545463" y="1540002"/>
                    <a:pt x="1510157" y="1474978"/>
                  </a:cubicBezTo>
                  <a:cubicBezTo>
                    <a:pt x="1473327" y="1409954"/>
                    <a:pt x="1429385" y="1332611"/>
                    <a:pt x="1429385" y="1244600"/>
                  </a:cubicBezTo>
                  <a:cubicBezTo>
                    <a:pt x="1429385" y="1241044"/>
                    <a:pt x="1431036" y="1234059"/>
                    <a:pt x="1436370" y="1232281"/>
                  </a:cubicBezTo>
                  <a:cubicBezTo>
                    <a:pt x="1438656" y="1228979"/>
                    <a:pt x="1442212" y="1227836"/>
                    <a:pt x="1445514" y="1227836"/>
                  </a:cubicBezTo>
                  <a:cubicBezTo>
                    <a:pt x="1447419" y="1227836"/>
                    <a:pt x="1449197" y="1228217"/>
                    <a:pt x="1450467" y="1228852"/>
                  </a:cubicBezTo>
                  <a:cubicBezTo>
                    <a:pt x="1459230" y="1232408"/>
                    <a:pt x="1466342" y="1234186"/>
                    <a:pt x="1475105" y="1235837"/>
                  </a:cubicBezTo>
                  <a:cubicBezTo>
                    <a:pt x="1494536" y="1241171"/>
                    <a:pt x="1519047" y="1246378"/>
                    <a:pt x="1536700" y="1264031"/>
                  </a:cubicBezTo>
                  <a:cubicBezTo>
                    <a:pt x="1545590" y="1272794"/>
                    <a:pt x="1552575" y="1286891"/>
                    <a:pt x="1556131" y="1304417"/>
                  </a:cubicBezTo>
                  <a:cubicBezTo>
                    <a:pt x="1577213" y="1402969"/>
                    <a:pt x="1629918" y="1481963"/>
                    <a:pt x="1684401" y="1562989"/>
                  </a:cubicBezTo>
                  <a:cubicBezTo>
                    <a:pt x="1735455" y="1638554"/>
                    <a:pt x="1788160" y="1715897"/>
                    <a:pt x="1814576" y="1807337"/>
                  </a:cubicBezTo>
                  <a:cubicBezTo>
                    <a:pt x="1814576" y="1808988"/>
                    <a:pt x="1816227" y="1812544"/>
                    <a:pt x="1818132" y="1816100"/>
                  </a:cubicBezTo>
                  <a:cubicBezTo>
                    <a:pt x="1823339" y="1821434"/>
                    <a:pt x="1832229" y="1826641"/>
                    <a:pt x="1840992" y="1830197"/>
                  </a:cubicBezTo>
                  <a:cubicBezTo>
                    <a:pt x="1847088" y="1831467"/>
                    <a:pt x="1853311" y="1832737"/>
                    <a:pt x="1858391" y="1832737"/>
                  </a:cubicBezTo>
                  <a:cubicBezTo>
                    <a:pt x="1860423" y="1832737"/>
                    <a:pt x="1862328" y="1832610"/>
                    <a:pt x="1863852" y="1831975"/>
                  </a:cubicBezTo>
                  <a:cubicBezTo>
                    <a:pt x="1869186" y="1831975"/>
                    <a:pt x="1876171" y="1830197"/>
                    <a:pt x="1879727" y="1824990"/>
                  </a:cubicBezTo>
                  <a:cubicBezTo>
                    <a:pt x="1921891" y="1795018"/>
                    <a:pt x="1969389" y="1773936"/>
                    <a:pt x="2013331" y="1754632"/>
                  </a:cubicBezTo>
                  <a:cubicBezTo>
                    <a:pt x="2073021" y="1729994"/>
                    <a:pt x="2127631" y="1710690"/>
                    <a:pt x="2175129" y="1664970"/>
                  </a:cubicBezTo>
                  <a:cubicBezTo>
                    <a:pt x="2185670" y="1654429"/>
                    <a:pt x="2197989" y="1642110"/>
                    <a:pt x="2210308" y="1629791"/>
                  </a:cubicBezTo>
                  <a:cubicBezTo>
                    <a:pt x="2257806" y="1584071"/>
                    <a:pt x="2306955" y="1540129"/>
                    <a:pt x="2338578" y="1483868"/>
                  </a:cubicBezTo>
                  <a:cubicBezTo>
                    <a:pt x="2321052" y="1473200"/>
                    <a:pt x="2306955" y="1453896"/>
                    <a:pt x="2294636" y="1436370"/>
                  </a:cubicBezTo>
                  <a:cubicBezTo>
                    <a:pt x="2280539" y="1413510"/>
                    <a:pt x="2266442" y="1395857"/>
                    <a:pt x="2248916" y="1390650"/>
                  </a:cubicBezTo>
                  <a:cubicBezTo>
                    <a:pt x="2245360" y="1388999"/>
                    <a:pt x="2242312" y="1387983"/>
                    <a:pt x="2239264" y="1387983"/>
                  </a:cubicBezTo>
                  <a:cubicBezTo>
                    <a:pt x="2236216" y="1387983"/>
                    <a:pt x="2233168" y="1388872"/>
                    <a:pt x="2229612" y="1390650"/>
                  </a:cubicBezTo>
                  <a:cubicBezTo>
                    <a:pt x="2215515" y="1392428"/>
                    <a:pt x="2197862" y="1402969"/>
                    <a:pt x="2171573" y="1425829"/>
                  </a:cubicBezTo>
                  <a:cubicBezTo>
                    <a:pt x="2166239" y="1431036"/>
                    <a:pt x="2154047" y="1436370"/>
                    <a:pt x="2145157" y="1436370"/>
                  </a:cubicBezTo>
                  <a:cubicBezTo>
                    <a:pt x="2142998" y="1436878"/>
                    <a:pt x="2140712" y="1437005"/>
                    <a:pt x="2138299" y="1437005"/>
                  </a:cubicBezTo>
                  <a:cubicBezTo>
                    <a:pt x="2131060" y="1437005"/>
                    <a:pt x="2123186" y="1434973"/>
                    <a:pt x="2115185" y="1431036"/>
                  </a:cubicBezTo>
                  <a:cubicBezTo>
                    <a:pt x="2109978" y="1429385"/>
                    <a:pt x="2106422" y="1425829"/>
                    <a:pt x="2104644" y="1420495"/>
                  </a:cubicBezTo>
                  <a:cubicBezTo>
                    <a:pt x="2101088" y="1416939"/>
                    <a:pt x="2099437" y="1409954"/>
                    <a:pt x="2099437" y="1402969"/>
                  </a:cubicBezTo>
                  <a:cubicBezTo>
                    <a:pt x="2099437" y="1390650"/>
                    <a:pt x="2106422" y="1376553"/>
                    <a:pt x="2116963" y="1360805"/>
                  </a:cubicBezTo>
                  <a:lnTo>
                    <a:pt x="2116963" y="1341374"/>
                  </a:lnTo>
                  <a:cubicBezTo>
                    <a:pt x="2095373" y="1352042"/>
                    <a:pt x="2076069" y="1356741"/>
                    <a:pt x="2060194" y="1356741"/>
                  </a:cubicBezTo>
                  <a:cubicBezTo>
                    <a:pt x="2055368" y="1356741"/>
                    <a:pt x="2050796" y="1356233"/>
                    <a:pt x="2046605" y="1355471"/>
                  </a:cubicBezTo>
                  <a:cubicBezTo>
                    <a:pt x="2036064" y="1351915"/>
                    <a:pt x="2027301" y="1348486"/>
                    <a:pt x="2020316" y="1341374"/>
                  </a:cubicBezTo>
                  <a:cubicBezTo>
                    <a:pt x="2002790" y="1323848"/>
                    <a:pt x="2000885" y="1295654"/>
                    <a:pt x="2000885" y="1272794"/>
                  </a:cubicBezTo>
                  <a:cubicBezTo>
                    <a:pt x="1999234" y="1244727"/>
                    <a:pt x="1997329" y="1227074"/>
                    <a:pt x="1985010" y="1220089"/>
                  </a:cubicBezTo>
                  <a:lnTo>
                    <a:pt x="1983359" y="1218311"/>
                  </a:lnTo>
                  <a:cubicBezTo>
                    <a:pt x="1983359" y="1218311"/>
                    <a:pt x="1983359" y="1216660"/>
                    <a:pt x="1981581" y="1216660"/>
                  </a:cubicBezTo>
                  <a:cubicBezTo>
                    <a:pt x="1979930" y="1211326"/>
                    <a:pt x="1979930" y="1207770"/>
                    <a:pt x="1979930" y="1206119"/>
                  </a:cubicBezTo>
                  <a:cubicBezTo>
                    <a:pt x="1979930" y="1199134"/>
                    <a:pt x="1985137" y="1188593"/>
                    <a:pt x="1990471" y="1181481"/>
                  </a:cubicBezTo>
                  <a:cubicBezTo>
                    <a:pt x="1994027" y="1174369"/>
                    <a:pt x="2001012" y="1162050"/>
                    <a:pt x="2009902" y="1156843"/>
                  </a:cubicBezTo>
                  <a:cubicBezTo>
                    <a:pt x="2011553" y="1155192"/>
                    <a:pt x="2016887" y="1155192"/>
                    <a:pt x="2020443" y="1153287"/>
                  </a:cubicBezTo>
                  <a:cubicBezTo>
                    <a:pt x="2036191" y="1153287"/>
                    <a:pt x="2059051" y="1155065"/>
                    <a:pt x="2073148" y="1163828"/>
                  </a:cubicBezTo>
                  <a:cubicBezTo>
                    <a:pt x="2078482" y="1165606"/>
                    <a:pt x="2085467" y="1172718"/>
                    <a:pt x="2087245" y="1179703"/>
                  </a:cubicBezTo>
                  <a:cubicBezTo>
                    <a:pt x="2108327" y="1234186"/>
                    <a:pt x="2148840" y="1271143"/>
                    <a:pt x="2192782" y="1294003"/>
                  </a:cubicBezTo>
                  <a:cubicBezTo>
                    <a:pt x="2243201" y="1318641"/>
                    <a:pt x="2301494" y="1326896"/>
                    <a:pt x="2356612" y="1326896"/>
                  </a:cubicBezTo>
                  <a:cubicBezTo>
                    <a:pt x="2388108" y="1326896"/>
                    <a:pt x="2418461" y="1324229"/>
                    <a:pt x="2446020" y="1320419"/>
                  </a:cubicBezTo>
                  <a:cubicBezTo>
                    <a:pt x="2474341" y="1315593"/>
                    <a:pt x="2500503" y="1313180"/>
                    <a:pt x="2524506" y="1313180"/>
                  </a:cubicBezTo>
                  <a:cubicBezTo>
                    <a:pt x="2570607" y="1313180"/>
                    <a:pt x="2609342" y="1321816"/>
                    <a:pt x="2642870" y="1337945"/>
                  </a:cubicBezTo>
                  <a:cubicBezTo>
                    <a:pt x="2700909" y="1364361"/>
                    <a:pt x="2737866" y="1411859"/>
                    <a:pt x="2771140" y="1473327"/>
                  </a:cubicBezTo>
                  <a:lnTo>
                    <a:pt x="2771140" y="1475105"/>
                  </a:lnTo>
                  <a:cubicBezTo>
                    <a:pt x="2774696" y="1482090"/>
                    <a:pt x="2776474" y="1485646"/>
                    <a:pt x="2781681" y="1487424"/>
                  </a:cubicBezTo>
                  <a:cubicBezTo>
                    <a:pt x="2785491" y="1488821"/>
                    <a:pt x="2789809" y="1489456"/>
                    <a:pt x="2794889" y="1489456"/>
                  </a:cubicBezTo>
                  <a:cubicBezTo>
                    <a:pt x="2801874" y="1489456"/>
                    <a:pt x="2810256" y="1488440"/>
                    <a:pt x="2820543" y="1487424"/>
                  </a:cubicBezTo>
                  <a:cubicBezTo>
                    <a:pt x="2826639" y="1486154"/>
                    <a:pt x="2835148" y="1484122"/>
                    <a:pt x="2843403" y="1484122"/>
                  </a:cubicBezTo>
                  <a:cubicBezTo>
                    <a:pt x="2847086" y="1484122"/>
                    <a:pt x="2850642" y="1484630"/>
                    <a:pt x="2853944" y="1485646"/>
                  </a:cubicBezTo>
                  <a:cubicBezTo>
                    <a:pt x="2859278" y="1487424"/>
                    <a:pt x="2864485" y="1489202"/>
                    <a:pt x="2869819" y="1496187"/>
                  </a:cubicBezTo>
                  <a:cubicBezTo>
                    <a:pt x="2873375" y="1501521"/>
                    <a:pt x="2876804" y="1512062"/>
                    <a:pt x="2873375" y="1517269"/>
                  </a:cubicBezTo>
                  <a:cubicBezTo>
                    <a:pt x="2868041" y="1612265"/>
                    <a:pt x="2908554" y="1687830"/>
                    <a:pt x="2956052" y="1763395"/>
                  </a:cubicBezTo>
                  <a:cubicBezTo>
                    <a:pt x="2982468" y="1805559"/>
                    <a:pt x="3005201" y="1851279"/>
                    <a:pt x="3022854" y="1900555"/>
                  </a:cubicBezTo>
                  <a:cubicBezTo>
                    <a:pt x="3026410" y="1907540"/>
                    <a:pt x="3028188" y="1911096"/>
                    <a:pt x="3028188" y="1911096"/>
                  </a:cubicBezTo>
                  <a:cubicBezTo>
                    <a:pt x="3029839" y="1911096"/>
                    <a:pt x="3031744" y="1909318"/>
                    <a:pt x="3040507" y="1902206"/>
                  </a:cubicBezTo>
                  <a:cubicBezTo>
                    <a:pt x="3044063" y="1900555"/>
                    <a:pt x="3045714" y="1896999"/>
                    <a:pt x="3049270" y="1896999"/>
                  </a:cubicBezTo>
                  <a:cubicBezTo>
                    <a:pt x="3063367" y="1888109"/>
                    <a:pt x="3073908" y="1877568"/>
                    <a:pt x="3082671" y="1865376"/>
                  </a:cubicBezTo>
                  <a:cubicBezTo>
                    <a:pt x="3100197" y="1838960"/>
                    <a:pt x="3105531" y="1807337"/>
                    <a:pt x="3110738" y="1772158"/>
                  </a:cubicBezTo>
                  <a:cubicBezTo>
                    <a:pt x="3119628" y="1724787"/>
                    <a:pt x="3128264" y="1668399"/>
                    <a:pt x="3179318" y="1629791"/>
                  </a:cubicBezTo>
                  <a:lnTo>
                    <a:pt x="3212719" y="1603375"/>
                  </a:lnTo>
                  <a:cubicBezTo>
                    <a:pt x="3277743" y="1552321"/>
                    <a:pt x="3342894" y="1504950"/>
                    <a:pt x="3369183" y="1422400"/>
                  </a:cubicBezTo>
                  <a:cubicBezTo>
                    <a:pt x="3369183" y="1420622"/>
                    <a:pt x="3370961" y="1418844"/>
                    <a:pt x="3372739" y="1417066"/>
                  </a:cubicBezTo>
                  <a:cubicBezTo>
                    <a:pt x="3374517" y="1413510"/>
                    <a:pt x="3378073" y="1411859"/>
                    <a:pt x="3379724" y="1411859"/>
                  </a:cubicBezTo>
                  <a:cubicBezTo>
                    <a:pt x="3383280" y="1410081"/>
                    <a:pt x="3390265" y="1408303"/>
                    <a:pt x="3395599" y="1408303"/>
                  </a:cubicBezTo>
                  <a:cubicBezTo>
                    <a:pt x="3402076" y="1407160"/>
                    <a:pt x="3410839" y="1406398"/>
                    <a:pt x="3420872" y="1406398"/>
                  </a:cubicBezTo>
                  <a:cubicBezTo>
                    <a:pt x="3443224" y="1406398"/>
                    <a:pt x="3472053" y="1410208"/>
                    <a:pt x="3497707" y="1422400"/>
                  </a:cubicBezTo>
                  <a:cubicBezTo>
                    <a:pt x="3513455" y="1429385"/>
                    <a:pt x="3527552" y="1439926"/>
                    <a:pt x="3539871" y="1454023"/>
                  </a:cubicBezTo>
                  <a:cubicBezTo>
                    <a:pt x="3527552" y="1387221"/>
                    <a:pt x="3509899" y="1322070"/>
                    <a:pt x="3488817" y="1258824"/>
                  </a:cubicBezTo>
                  <a:cubicBezTo>
                    <a:pt x="3418586" y="1032002"/>
                    <a:pt x="3304159" y="814070"/>
                    <a:pt x="3149473" y="618871"/>
                  </a:cubicBezTo>
                  <a:cubicBezTo>
                    <a:pt x="2984246" y="416687"/>
                    <a:pt x="2787269" y="253111"/>
                    <a:pt x="2572766" y="137160"/>
                  </a:cubicBezTo>
                  <a:cubicBezTo>
                    <a:pt x="2513076" y="103759"/>
                    <a:pt x="2451481" y="75565"/>
                    <a:pt x="2389886" y="49276"/>
                  </a:cubicBezTo>
                  <a:cubicBezTo>
                    <a:pt x="2326640" y="65151"/>
                    <a:pt x="2251075" y="73914"/>
                    <a:pt x="2189480" y="75692"/>
                  </a:cubicBezTo>
                  <a:cubicBezTo>
                    <a:pt x="2180463" y="75819"/>
                    <a:pt x="2171573" y="76073"/>
                    <a:pt x="2162683" y="76073"/>
                  </a:cubicBezTo>
                  <a:cubicBezTo>
                    <a:pt x="2107565" y="76073"/>
                    <a:pt x="2057400" y="70485"/>
                    <a:pt x="2034667" y="49276"/>
                  </a:cubicBezTo>
                  <a:cubicBezTo>
                    <a:pt x="2003044" y="21209"/>
                    <a:pt x="1966087" y="5334"/>
                    <a:pt x="1920367" y="1778"/>
                  </a:cubicBezTo>
                  <a:cubicBezTo>
                    <a:pt x="1910588" y="762"/>
                    <a:pt x="1900428" y="254"/>
                    <a:pt x="1890141" y="254"/>
                  </a:cubicBezTo>
                  <a:close/>
                </a:path>
              </a:pathLst>
            </a:custGeom>
            <a:solidFill>
              <a:srgbClr val="00C970"/>
            </a:solidFill>
          </p:spPr>
        </p:sp>
      </p:grpSp>
      <p:grpSp>
        <p:nvGrpSpPr>
          <p:cNvPr id="52" name="Group 52"/>
          <p:cNvGrpSpPr/>
          <p:nvPr/>
        </p:nvGrpSpPr>
        <p:grpSpPr>
          <a:xfrm rot="-1777981">
            <a:off x="14961228" y="7052392"/>
            <a:ext cx="2362052" cy="2294249"/>
            <a:chOff x="0" y="0"/>
            <a:chExt cx="3393406" cy="3295999"/>
          </a:xfrm>
        </p:grpSpPr>
        <p:sp>
          <p:nvSpPr>
            <p:cNvPr id="53" name="Freeform 53"/>
            <p:cNvSpPr/>
            <p:nvPr/>
          </p:nvSpPr>
          <p:spPr>
            <a:xfrm>
              <a:off x="127" y="0"/>
              <a:ext cx="3393567" cy="3295904"/>
            </a:xfrm>
            <a:custGeom>
              <a:avLst/>
              <a:gdLst/>
              <a:ahLst/>
              <a:cxnLst/>
              <a:rect l="l" t="t" r="r" b="b"/>
              <a:pathLst>
                <a:path w="3393567" h="3295904">
                  <a:moveTo>
                    <a:pt x="1779270" y="0"/>
                  </a:moveTo>
                  <a:lnTo>
                    <a:pt x="1773936" y="26416"/>
                  </a:lnTo>
                  <a:cubicBezTo>
                    <a:pt x="1817878" y="56388"/>
                    <a:pt x="1823212" y="121412"/>
                    <a:pt x="1784477" y="175895"/>
                  </a:cubicBezTo>
                  <a:cubicBezTo>
                    <a:pt x="1754124" y="215392"/>
                    <a:pt x="1703959" y="239141"/>
                    <a:pt x="1656842" y="239141"/>
                  </a:cubicBezTo>
                  <a:cubicBezTo>
                    <a:pt x="1649603" y="239141"/>
                    <a:pt x="1642237" y="238633"/>
                    <a:pt x="1635125" y="237363"/>
                  </a:cubicBezTo>
                  <a:cubicBezTo>
                    <a:pt x="1626108" y="235331"/>
                    <a:pt x="1618488" y="234696"/>
                    <a:pt x="1612011" y="234696"/>
                  </a:cubicBezTo>
                  <a:cubicBezTo>
                    <a:pt x="1601978" y="234696"/>
                    <a:pt x="1594739" y="236347"/>
                    <a:pt x="1589278" y="237363"/>
                  </a:cubicBezTo>
                  <a:cubicBezTo>
                    <a:pt x="1571752" y="240919"/>
                    <a:pt x="1554099" y="249682"/>
                    <a:pt x="1515491" y="276098"/>
                  </a:cubicBezTo>
                  <a:cubicBezTo>
                    <a:pt x="1480312" y="300736"/>
                    <a:pt x="1409954" y="353441"/>
                    <a:pt x="1318641" y="362204"/>
                  </a:cubicBezTo>
                  <a:cubicBezTo>
                    <a:pt x="1301115" y="363855"/>
                    <a:pt x="1281684" y="369189"/>
                    <a:pt x="1246505" y="379730"/>
                  </a:cubicBezTo>
                  <a:cubicBezTo>
                    <a:pt x="1230630" y="384937"/>
                    <a:pt x="1213104" y="388493"/>
                    <a:pt x="1195451" y="395605"/>
                  </a:cubicBezTo>
                  <a:cubicBezTo>
                    <a:pt x="1184021" y="398526"/>
                    <a:pt x="1172591" y="399923"/>
                    <a:pt x="1161542" y="399923"/>
                  </a:cubicBezTo>
                  <a:cubicBezTo>
                    <a:pt x="1140079" y="399923"/>
                    <a:pt x="1119632" y="394843"/>
                    <a:pt x="1102360" y="386715"/>
                  </a:cubicBezTo>
                  <a:cubicBezTo>
                    <a:pt x="1067181" y="404241"/>
                    <a:pt x="1023239" y="425323"/>
                    <a:pt x="968756" y="456946"/>
                  </a:cubicBezTo>
                  <a:cubicBezTo>
                    <a:pt x="965200" y="458724"/>
                    <a:pt x="961771" y="460502"/>
                    <a:pt x="958215" y="463931"/>
                  </a:cubicBezTo>
                  <a:cubicBezTo>
                    <a:pt x="952881" y="467487"/>
                    <a:pt x="951230" y="472821"/>
                    <a:pt x="947674" y="476250"/>
                  </a:cubicBezTo>
                  <a:cubicBezTo>
                    <a:pt x="956437" y="474599"/>
                    <a:pt x="961771" y="474599"/>
                    <a:pt x="970534" y="472694"/>
                  </a:cubicBezTo>
                  <a:cubicBezTo>
                    <a:pt x="974090" y="472694"/>
                    <a:pt x="977011" y="472440"/>
                    <a:pt x="981583" y="472440"/>
                  </a:cubicBezTo>
                  <a:cubicBezTo>
                    <a:pt x="992632" y="472440"/>
                    <a:pt x="1013333" y="474218"/>
                    <a:pt x="1076071" y="486791"/>
                  </a:cubicBezTo>
                  <a:cubicBezTo>
                    <a:pt x="1080516" y="486156"/>
                    <a:pt x="1084326" y="485648"/>
                    <a:pt x="1087628" y="485648"/>
                  </a:cubicBezTo>
                  <a:cubicBezTo>
                    <a:pt x="1102106" y="485648"/>
                    <a:pt x="1108583" y="496062"/>
                    <a:pt x="1143000" y="551815"/>
                  </a:cubicBezTo>
                  <a:cubicBezTo>
                    <a:pt x="1144651" y="555371"/>
                    <a:pt x="1146556" y="562356"/>
                    <a:pt x="1151763" y="571246"/>
                  </a:cubicBezTo>
                  <a:cubicBezTo>
                    <a:pt x="1160653" y="564261"/>
                    <a:pt x="1171194" y="555371"/>
                    <a:pt x="1181735" y="548386"/>
                  </a:cubicBezTo>
                  <a:cubicBezTo>
                    <a:pt x="1215136" y="528955"/>
                    <a:pt x="1250315" y="518414"/>
                    <a:pt x="1285494" y="516763"/>
                  </a:cubicBezTo>
                  <a:lnTo>
                    <a:pt x="1311910" y="516763"/>
                  </a:lnTo>
                  <a:cubicBezTo>
                    <a:pt x="1322451" y="500888"/>
                    <a:pt x="1329436" y="492125"/>
                    <a:pt x="1339977" y="474599"/>
                  </a:cubicBezTo>
                  <a:cubicBezTo>
                    <a:pt x="1348740" y="460502"/>
                    <a:pt x="1361059" y="449961"/>
                    <a:pt x="1371600" y="441198"/>
                  </a:cubicBezTo>
                  <a:cubicBezTo>
                    <a:pt x="1399159" y="419100"/>
                    <a:pt x="1431036" y="409067"/>
                    <a:pt x="1460373" y="409067"/>
                  </a:cubicBezTo>
                  <a:cubicBezTo>
                    <a:pt x="1468628" y="409067"/>
                    <a:pt x="1476502" y="409829"/>
                    <a:pt x="1484122" y="411353"/>
                  </a:cubicBezTo>
                  <a:cubicBezTo>
                    <a:pt x="1494663" y="411353"/>
                    <a:pt x="1515745" y="411353"/>
                    <a:pt x="1536827" y="416687"/>
                  </a:cubicBezTo>
                  <a:cubicBezTo>
                    <a:pt x="1573784" y="390271"/>
                    <a:pt x="1610741" y="379730"/>
                    <a:pt x="1615948" y="377952"/>
                  </a:cubicBezTo>
                  <a:cubicBezTo>
                    <a:pt x="1626489" y="372745"/>
                    <a:pt x="1628267" y="372745"/>
                    <a:pt x="1630045" y="370967"/>
                  </a:cubicBezTo>
                  <a:cubicBezTo>
                    <a:pt x="1655699" y="355346"/>
                    <a:pt x="1684274" y="346964"/>
                    <a:pt x="1710944" y="346964"/>
                  </a:cubicBezTo>
                  <a:cubicBezTo>
                    <a:pt x="1735328" y="346964"/>
                    <a:pt x="1758315" y="354076"/>
                    <a:pt x="1775968" y="369189"/>
                  </a:cubicBezTo>
                  <a:cubicBezTo>
                    <a:pt x="1811147" y="395605"/>
                    <a:pt x="1819910" y="442976"/>
                    <a:pt x="1802257" y="490474"/>
                  </a:cubicBezTo>
                  <a:cubicBezTo>
                    <a:pt x="1814576" y="499364"/>
                    <a:pt x="1828673" y="511556"/>
                    <a:pt x="1837436" y="525653"/>
                  </a:cubicBezTo>
                  <a:cubicBezTo>
                    <a:pt x="1844421" y="513461"/>
                    <a:pt x="1849628" y="502793"/>
                    <a:pt x="1858518" y="492252"/>
                  </a:cubicBezTo>
                  <a:cubicBezTo>
                    <a:pt x="1914779" y="421894"/>
                    <a:pt x="2011426" y="393700"/>
                    <a:pt x="2034286" y="384937"/>
                  </a:cubicBezTo>
                  <a:cubicBezTo>
                    <a:pt x="2039620" y="381381"/>
                    <a:pt x="2043176" y="381381"/>
                    <a:pt x="2048383" y="379730"/>
                  </a:cubicBezTo>
                  <a:cubicBezTo>
                    <a:pt x="2066163" y="373761"/>
                    <a:pt x="2088007" y="368681"/>
                    <a:pt x="2110613" y="368681"/>
                  </a:cubicBezTo>
                  <a:cubicBezTo>
                    <a:pt x="2121408" y="368681"/>
                    <a:pt x="2132457" y="369824"/>
                    <a:pt x="2143379" y="372745"/>
                  </a:cubicBezTo>
                  <a:cubicBezTo>
                    <a:pt x="2178558" y="381508"/>
                    <a:pt x="2199640" y="404368"/>
                    <a:pt x="2210181" y="421894"/>
                  </a:cubicBezTo>
                  <a:cubicBezTo>
                    <a:pt x="2231263" y="449961"/>
                    <a:pt x="2234819" y="485267"/>
                    <a:pt x="2234819" y="492252"/>
                  </a:cubicBezTo>
                  <a:cubicBezTo>
                    <a:pt x="2236597" y="504444"/>
                    <a:pt x="2241804" y="536194"/>
                    <a:pt x="2224278" y="571373"/>
                  </a:cubicBezTo>
                  <a:cubicBezTo>
                    <a:pt x="2219071" y="580136"/>
                    <a:pt x="2215515" y="588899"/>
                    <a:pt x="2208530" y="597662"/>
                  </a:cubicBezTo>
                  <a:lnTo>
                    <a:pt x="2208530" y="599440"/>
                  </a:lnTo>
                  <a:cubicBezTo>
                    <a:pt x="2241931" y="662686"/>
                    <a:pt x="2215515" y="736600"/>
                    <a:pt x="2210181" y="754126"/>
                  </a:cubicBezTo>
                  <a:cubicBezTo>
                    <a:pt x="2208530" y="759333"/>
                    <a:pt x="2208530" y="764667"/>
                    <a:pt x="2206625" y="766318"/>
                  </a:cubicBezTo>
                  <a:cubicBezTo>
                    <a:pt x="2210181" y="775208"/>
                    <a:pt x="2213610" y="789178"/>
                    <a:pt x="2215515" y="801497"/>
                  </a:cubicBezTo>
                  <a:cubicBezTo>
                    <a:pt x="2215515" y="820801"/>
                    <a:pt x="2210181" y="841883"/>
                    <a:pt x="2201418" y="859536"/>
                  </a:cubicBezTo>
                  <a:cubicBezTo>
                    <a:pt x="2183765" y="894715"/>
                    <a:pt x="2155698" y="914019"/>
                    <a:pt x="2143379" y="922782"/>
                  </a:cubicBezTo>
                  <a:cubicBezTo>
                    <a:pt x="2116963" y="938657"/>
                    <a:pt x="2087118" y="943864"/>
                    <a:pt x="2074799" y="947420"/>
                  </a:cubicBezTo>
                  <a:cubicBezTo>
                    <a:pt x="2055368" y="950341"/>
                    <a:pt x="2033397" y="951611"/>
                    <a:pt x="2010156" y="951611"/>
                  </a:cubicBezTo>
                  <a:cubicBezTo>
                    <a:pt x="1991106" y="951611"/>
                    <a:pt x="1971421" y="950722"/>
                    <a:pt x="1951736" y="949198"/>
                  </a:cubicBezTo>
                  <a:cubicBezTo>
                    <a:pt x="1927098" y="943864"/>
                    <a:pt x="1906016" y="935101"/>
                    <a:pt x="1890141" y="917448"/>
                  </a:cubicBezTo>
                  <a:cubicBezTo>
                    <a:pt x="1890141" y="917448"/>
                    <a:pt x="1830451" y="891159"/>
                    <a:pt x="1812798" y="834771"/>
                  </a:cubicBezTo>
                  <a:cubicBezTo>
                    <a:pt x="1805813" y="808482"/>
                    <a:pt x="1809242" y="782066"/>
                    <a:pt x="1818132" y="755650"/>
                  </a:cubicBezTo>
                  <a:cubicBezTo>
                    <a:pt x="1821688" y="739902"/>
                    <a:pt x="1830451" y="727583"/>
                    <a:pt x="1839214" y="713486"/>
                  </a:cubicBezTo>
                  <a:cubicBezTo>
                    <a:pt x="1839214" y="713486"/>
                    <a:pt x="1839214" y="711835"/>
                    <a:pt x="1837563" y="711835"/>
                  </a:cubicBezTo>
                  <a:cubicBezTo>
                    <a:pt x="1820037" y="741680"/>
                    <a:pt x="1788287" y="773430"/>
                    <a:pt x="1749679" y="792607"/>
                  </a:cubicBezTo>
                  <a:cubicBezTo>
                    <a:pt x="1721231" y="805942"/>
                    <a:pt x="1692148" y="810514"/>
                    <a:pt x="1665351" y="810514"/>
                  </a:cubicBezTo>
                  <a:cubicBezTo>
                    <a:pt x="1642618" y="810514"/>
                    <a:pt x="1621536" y="807212"/>
                    <a:pt x="1603756" y="803148"/>
                  </a:cubicBezTo>
                  <a:cubicBezTo>
                    <a:pt x="1615948" y="829564"/>
                    <a:pt x="1612519" y="855980"/>
                    <a:pt x="1610741" y="868172"/>
                  </a:cubicBezTo>
                  <a:cubicBezTo>
                    <a:pt x="1600200" y="950849"/>
                    <a:pt x="1531620" y="1029970"/>
                    <a:pt x="1492885" y="1072134"/>
                  </a:cubicBezTo>
                  <a:cubicBezTo>
                    <a:pt x="1498219" y="1075690"/>
                    <a:pt x="1506982" y="1082675"/>
                    <a:pt x="1513967" y="1089660"/>
                  </a:cubicBezTo>
                  <a:cubicBezTo>
                    <a:pt x="1536827" y="1110742"/>
                    <a:pt x="1549146" y="1140587"/>
                    <a:pt x="1554480" y="1170432"/>
                  </a:cubicBezTo>
                  <a:cubicBezTo>
                    <a:pt x="1568577" y="1249553"/>
                    <a:pt x="1610741" y="1316355"/>
                    <a:pt x="1668780" y="1400810"/>
                  </a:cubicBezTo>
                  <a:cubicBezTo>
                    <a:pt x="1707388" y="1458849"/>
                    <a:pt x="1753108" y="1527429"/>
                    <a:pt x="1784731" y="1608328"/>
                  </a:cubicBezTo>
                  <a:cubicBezTo>
                    <a:pt x="1819910" y="1588897"/>
                    <a:pt x="1855089" y="1574927"/>
                    <a:pt x="1883283" y="1564386"/>
                  </a:cubicBezTo>
                  <a:cubicBezTo>
                    <a:pt x="1944878" y="1539748"/>
                    <a:pt x="1979930" y="1523873"/>
                    <a:pt x="2006346" y="1497584"/>
                  </a:cubicBezTo>
                  <a:cubicBezTo>
                    <a:pt x="2020443" y="1485392"/>
                    <a:pt x="2032635" y="1474724"/>
                    <a:pt x="2043303" y="1462405"/>
                  </a:cubicBezTo>
                  <a:cubicBezTo>
                    <a:pt x="2057400" y="1450213"/>
                    <a:pt x="2069592" y="1439545"/>
                    <a:pt x="2081911" y="1425448"/>
                  </a:cubicBezTo>
                  <a:cubicBezTo>
                    <a:pt x="2069592" y="1430782"/>
                    <a:pt x="2060829" y="1432433"/>
                    <a:pt x="2051939" y="1432433"/>
                  </a:cubicBezTo>
                  <a:cubicBezTo>
                    <a:pt x="2044954" y="1433576"/>
                    <a:pt x="2036572" y="1434338"/>
                    <a:pt x="2027682" y="1434338"/>
                  </a:cubicBezTo>
                  <a:cubicBezTo>
                    <a:pt x="2007616" y="1434338"/>
                    <a:pt x="1984121" y="1430528"/>
                    <a:pt x="1962277" y="1418336"/>
                  </a:cubicBezTo>
                  <a:cubicBezTo>
                    <a:pt x="1944751" y="1409573"/>
                    <a:pt x="1928876" y="1397254"/>
                    <a:pt x="1916557" y="1377950"/>
                  </a:cubicBezTo>
                  <a:cubicBezTo>
                    <a:pt x="1911223" y="1369060"/>
                    <a:pt x="1907667" y="1362075"/>
                    <a:pt x="1906016" y="1353312"/>
                  </a:cubicBezTo>
                  <a:cubicBezTo>
                    <a:pt x="1881378" y="1346327"/>
                    <a:pt x="1862074" y="1335786"/>
                    <a:pt x="1844421" y="1319911"/>
                  </a:cubicBezTo>
                  <a:cubicBezTo>
                    <a:pt x="1796923" y="1275969"/>
                    <a:pt x="1796923" y="1207389"/>
                    <a:pt x="1796923" y="1196848"/>
                  </a:cubicBezTo>
                  <a:lnTo>
                    <a:pt x="1796923" y="1186307"/>
                  </a:lnTo>
                  <a:cubicBezTo>
                    <a:pt x="1795145" y="1184529"/>
                    <a:pt x="1793367" y="1179322"/>
                    <a:pt x="1791589" y="1177417"/>
                  </a:cubicBezTo>
                  <a:cubicBezTo>
                    <a:pt x="1782826" y="1159891"/>
                    <a:pt x="1777492" y="1144016"/>
                    <a:pt x="1777492" y="1131697"/>
                  </a:cubicBezTo>
                  <a:lnTo>
                    <a:pt x="1777492" y="1108837"/>
                  </a:lnTo>
                  <a:cubicBezTo>
                    <a:pt x="1782826" y="1080770"/>
                    <a:pt x="1800352" y="1052576"/>
                    <a:pt x="1802130" y="1047242"/>
                  </a:cubicBezTo>
                  <a:cubicBezTo>
                    <a:pt x="1802130" y="1047242"/>
                    <a:pt x="1823339" y="1003300"/>
                    <a:pt x="1863725" y="978662"/>
                  </a:cubicBezTo>
                  <a:cubicBezTo>
                    <a:pt x="1874266" y="973455"/>
                    <a:pt x="1898904" y="959358"/>
                    <a:pt x="1928749" y="959358"/>
                  </a:cubicBezTo>
                  <a:cubicBezTo>
                    <a:pt x="1958594" y="959358"/>
                    <a:pt x="1999107" y="964565"/>
                    <a:pt x="2034286" y="985647"/>
                  </a:cubicBezTo>
                  <a:cubicBezTo>
                    <a:pt x="2048383" y="994537"/>
                    <a:pt x="2069465" y="1010285"/>
                    <a:pt x="2081784" y="1040130"/>
                  </a:cubicBezTo>
                  <a:cubicBezTo>
                    <a:pt x="2095881" y="1075309"/>
                    <a:pt x="2118741" y="1098169"/>
                    <a:pt x="2145030" y="1114044"/>
                  </a:cubicBezTo>
                  <a:cubicBezTo>
                    <a:pt x="2178685" y="1130808"/>
                    <a:pt x="2220087" y="1137666"/>
                    <a:pt x="2263013" y="1137666"/>
                  </a:cubicBezTo>
                  <a:cubicBezTo>
                    <a:pt x="2287397" y="1137666"/>
                    <a:pt x="2312416" y="1135380"/>
                    <a:pt x="2336673" y="1131570"/>
                  </a:cubicBezTo>
                  <a:cubicBezTo>
                    <a:pt x="2368931" y="1126236"/>
                    <a:pt x="2399792" y="1123569"/>
                    <a:pt x="2429256" y="1123569"/>
                  </a:cubicBezTo>
                  <a:cubicBezTo>
                    <a:pt x="2488057" y="1123569"/>
                    <a:pt x="2541270" y="1134491"/>
                    <a:pt x="2588133" y="1157986"/>
                  </a:cubicBezTo>
                  <a:cubicBezTo>
                    <a:pt x="2654935" y="1189609"/>
                    <a:pt x="2700655" y="1240663"/>
                    <a:pt x="2734056" y="1295146"/>
                  </a:cubicBezTo>
                  <a:cubicBezTo>
                    <a:pt x="2746248" y="1295146"/>
                    <a:pt x="2763901" y="1295146"/>
                    <a:pt x="2781427" y="1300353"/>
                  </a:cubicBezTo>
                  <a:cubicBezTo>
                    <a:pt x="2804287" y="1307338"/>
                    <a:pt x="2828925" y="1319784"/>
                    <a:pt x="2848229" y="1344295"/>
                  </a:cubicBezTo>
                  <a:cubicBezTo>
                    <a:pt x="2869311" y="1374267"/>
                    <a:pt x="2869311" y="1407541"/>
                    <a:pt x="2867660" y="1425067"/>
                  </a:cubicBezTo>
                  <a:cubicBezTo>
                    <a:pt x="2864104" y="1484884"/>
                    <a:pt x="2885186" y="1530604"/>
                    <a:pt x="2925572" y="1600962"/>
                  </a:cubicBezTo>
                  <a:cubicBezTo>
                    <a:pt x="2945003" y="1548130"/>
                    <a:pt x="2971292" y="1495425"/>
                    <a:pt x="3024124" y="1455039"/>
                  </a:cubicBezTo>
                  <a:cubicBezTo>
                    <a:pt x="3036443" y="1446276"/>
                    <a:pt x="3048762" y="1433957"/>
                    <a:pt x="3059303" y="1428623"/>
                  </a:cubicBezTo>
                  <a:cubicBezTo>
                    <a:pt x="3129661" y="1375918"/>
                    <a:pt x="3164840" y="1344295"/>
                    <a:pt x="3180715" y="1298575"/>
                  </a:cubicBezTo>
                  <a:cubicBezTo>
                    <a:pt x="3185922" y="1277366"/>
                    <a:pt x="3194812" y="1265174"/>
                    <a:pt x="3203575" y="1256284"/>
                  </a:cubicBezTo>
                  <a:cubicBezTo>
                    <a:pt x="3221101" y="1236980"/>
                    <a:pt x="3238754" y="1228217"/>
                    <a:pt x="3244088" y="1224661"/>
                  </a:cubicBezTo>
                  <a:cubicBezTo>
                    <a:pt x="3261614" y="1215771"/>
                    <a:pt x="3281045" y="1214120"/>
                    <a:pt x="3288030" y="1212342"/>
                  </a:cubicBezTo>
                  <a:cubicBezTo>
                    <a:pt x="3331972" y="1210691"/>
                    <a:pt x="3370707" y="1187704"/>
                    <a:pt x="3393567" y="1156081"/>
                  </a:cubicBezTo>
                  <a:cubicBezTo>
                    <a:pt x="3323209" y="929259"/>
                    <a:pt x="3208909" y="711327"/>
                    <a:pt x="3052445" y="516128"/>
                  </a:cubicBezTo>
                  <a:cubicBezTo>
                    <a:pt x="2887218" y="313944"/>
                    <a:pt x="2692019" y="150368"/>
                    <a:pt x="2477516" y="34417"/>
                  </a:cubicBezTo>
                  <a:cubicBezTo>
                    <a:pt x="2439162" y="28829"/>
                    <a:pt x="2401062" y="26162"/>
                    <a:pt x="2363724" y="26162"/>
                  </a:cubicBezTo>
                  <a:cubicBezTo>
                    <a:pt x="2294636" y="26162"/>
                    <a:pt x="2228596" y="35560"/>
                    <a:pt x="2171573" y="53721"/>
                  </a:cubicBezTo>
                  <a:cubicBezTo>
                    <a:pt x="2136394" y="64262"/>
                    <a:pt x="2101215" y="71247"/>
                    <a:pt x="2078355" y="73152"/>
                  </a:cubicBezTo>
                  <a:cubicBezTo>
                    <a:pt x="2065401" y="73914"/>
                    <a:pt x="2049780" y="74549"/>
                    <a:pt x="2032889" y="74549"/>
                  </a:cubicBezTo>
                  <a:cubicBezTo>
                    <a:pt x="1974215" y="74549"/>
                    <a:pt x="1898777" y="66167"/>
                    <a:pt x="1855089" y="23876"/>
                  </a:cubicBezTo>
                  <a:cubicBezTo>
                    <a:pt x="1838960" y="8890"/>
                    <a:pt x="1819656" y="1778"/>
                    <a:pt x="1793367" y="0"/>
                  </a:cubicBezTo>
                  <a:close/>
                  <a:moveTo>
                    <a:pt x="599440" y="998728"/>
                  </a:moveTo>
                  <a:cubicBezTo>
                    <a:pt x="506222" y="1002284"/>
                    <a:pt x="451739" y="1009269"/>
                    <a:pt x="406019" y="1035685"/>
                  </a:cubicBezTo>
                  <a:cubicBezTo>
                    <a:pt x="388493" y="1046226"/>
                    <a:pt x="370840" y="1060323"/>
                    <a:pt x="353314" y="1083183"/>
                  </a:cubicBezTo>
                  <a:cubicBezTo>
                    <a:pt x="302260" y="1151763"/>
                    <a:pt x="249555" y="1209675"/>
                    <a:pt x="205613" y="1255522"/>
                  </a:cubicBezTo>
                  <a:cubicBezTo>
                    <a:pt x="124714" y="1343406"/>
                    <a:pt x="72009" y="1404874"/>
                    <a:pt x="40386" y="1496441"/>
                  </a:cubicBezTo>
                  <a:cubicBezTo>
                    <a:pt x="12192" y="1582420"/>
                    <a:pt x="0" y="1712468"/>
                    <a:pt x="35052" y="1916430"/>
                  </a:cubicBezTo>
                  <a:cubicBezTo>
                    <a:pt x="36830" y="1932305"/>
                    <a:pt x="43942" y="1944497"/>
                    <a:pt x="54483" y="1958594"/>
                  </a:cubicBezTo>
                  <a:lnTo>
                    <a:pt x="56134" y="1960372"/>
                  </a:lnTo>
                  <a:cubicBezTo>
                    <a:pt x="66675" y="1976247"/>
                    <a:pt x="84201" y="1986788"/>
                    <a:pt x="100076" y="1993773"/>
                  </a:cubicBezTo>
                  <a:cubicBezTo>
                    <a:pt x="119507" y="2002536"/>
                    <a:pt x="137033" y="2002536"/>
                    <a:pt x="151130" y="2002536"/>
                  </a:cubicBezTo>
                  <a:cubicBezTo>
                    <a:pt x="161671" y="2000885"/>
                    <a:pt x="168656" y="1997329"/>
                    <a:pt x="177546" y="1991995"/>
                  </a:cubicBezTo>
                  <a:cubicBezTo>
                    <a:pt x="225171" y="1959102"/>
                    <a:pt x="277622" y="1935353"/>
                    <a:pt x="333121" y="1935353"/>
                  </a:cubicBezTo>
                  <a:cubicBezTo>
                    <a:pt x="336931" y="1935353"/>
                    <a:pt x="340741" y="1935480"/>
                    <a:pt x="344424" y="1935734"/>
                  </a:cubicBezTo>
                  <a:cubicBezTo>
                    <a:pt x="432308" y="1944497"/>
                    <a:pt x="476377" y="2018411"/>
                    <a:pt x="488569" y="2035937"/>
                  </a:cubicBezTo>
                  <a:cubicBezTo>
                    <a:pt x="495554" y="2041144"/>
                    <a:pt x="497459" y="2048256"/>
                    <a:pt x="502666" y="2053463"/>
                  </a:cubicBezTo>
                  <a:lnTo>
                    <a:pt x="504444" y="2055241"/>
                  </a:lnTo>
                  <a:cubicBezTo>
                    <a:pt x="529082" y="2055241"/>
                    <a:pt x="553593" y="2064004"/>
                    <a:pt x="571246" y="2081530"/>
                  </a:cubicBezTo>
                  <a:cubicBezTo>
                    <a:pt x="592328" y="2100961"/>
                    <a:pt x="606425" y="2132584"/>
                    <a:pt x="601218" y="2164207"/>
                  </a:cubicBezTo>
                  <a:cubicBezTo>
                    <a:pt x="594233" y="2257425"/>
                    <a:pt x="627634" y="2338324"/>
                    <a:pt x="676783" y="2445512"/>
                  </a:cubicBezTo>
                  <a:cubicBezTo>
                    <a:pt x="722503" y="2551049"/>
                    <a:pt x="783971" y="2682875"/>
                    <a:pt x="778764" y="2846451"/>
                  </a:cubicBezTo>
                  <a:cubicBezTo>
                    <a:pt x="778764" y="2888615"/>
                    <a:pt x="817372" y="2943098"/>
                    <a:pt x="905256" y="3043301"/>
                  </a:cubicBezTo>
                  <a:cubicBezTo>
                    <a:pt x="937006" y="3083814"/>
                    <a:pt x="977392" y="3127756"/>
                    <a:pt x="1007237" y="3173476"/>
                  </a:cubicBezTo>
                  <a:cubicBezTo>
                    <a:pt x="1063498" y="3254375"/>
                    <a:pt x="1091692" y="3285998"/>
                    <a:pt x="1121537" y="3294761"/>
                  </a:cubicBezTo>
                  <a:cubicBezTo>
                    <a:pt x="1125347" y="3295269"/>
                    <a:pt x="1129792" y="3295904"/>
                    <a:pt x="1135380" y="3295904"/>
                  </a:cubicBezTo>
                  <a:cubicBezTo>
                    <a:pt x="1148334" y="3295904"/>
                    <a:pt x="1167130" y="3293110"/>
                    <a:pt x="1195451" y="3280791"/>
                  </a:cubicBezTo>
                  <a:cubicBezTo>
                    <a:pt x="1205992" y="3277235"/>
                    <a:pt x="1216533" y="3272028"/>
                    <a:pt x="1223518" y="3270250"/>
                  </a:cubicBezTo>
                  <a:cubicBezTo>
                    <a:pt x="1235837" y="3266694"/>
                    <a:pt x="1241044" y="3263265"/>
                    <a:pt x="1242949" y="3263265"/>
                  </a:cubicBezTo>
                  <a:cubicBezTo>
                    <a:pt x="1248156" y="3254502"/>
                    <a:pt x="1251712" y="3251073"/>
                    <a:pt x="1255141" y="3245739"/>
                  </a:cubicBezTo>
                  <a:cubicBezTo>
                    <a:pt x="1320165" y="3166618"/>
                    <a:pt x="1343025" y="3134995"/>
                    <a:pt x="1343025" y="3108579"/>
                  </a:cubicBezTo>
                  <a:cubicBezTo>
                    <a:pt x="1343025" y="3099816"/>
                    <a:pt x="1339469" y="3078607"/>
                    <a:pt x="1304417" y="3041777"/>
                  </a:cubicBezTo>
                  <a:lnTo>
                    <a:pt x="1302639" y="3039999"/>
                  </a:lnTo>
                  <a:cubicBezTo>
                    <a:pt x="1292098" y="3024251"/>
                    <a:pt x="1281557" y="3004820"/>
                    <a:pt x="1278001" y="2980309"/>
                  </a:cubicBezTo>
                  <a:cubicBezTo>
                    <a:pt x="1276223" y="2953893"/>
                    <a:pt x="1283208" y="2929255"/>
                    <a:pt x="1290193" y="2915285"/>
                  </a:cubicBezTo>
                  <a:cubicBezTo>
                    <a:pt x="1302512" y="2888869"/>
                    <a:pt x="1321943" y="2871343"/>
                    <a:pt x="1328928" y="2866009"/>
                  </a:cubicBezTo>
                  <a:cubicBezTo>
                    <a:pt x="1346454" y="2853817"/>
                    <a:pt x="1369441" y="2837942"/>
                    <a:pt x="1381633" y="2830830"/>
                  </a:cubicBezTo>
                  <a:cubicBezTo>
                    <a:pt x="1430782" y="2802763"/>
                    <a:pt x="1466088" y="2778125"/>
                    <a:pt x="1480185" y="2753487"/>
                  </a:cubicBezTo>
                  <a:cubicBezTo>
                    <a:pt x="1485392" y="2744597"/>
                    <a:pt x="1487170" y="2739390"/>
                    <a:pt x="1487170" y="2732405"/>
                  </a:cubicBezTo>
                  <a:cubicBezTo>
                    <a:pt x="1487170" y="2721864"/>
                    <a:pt x="1483614" y="2697226"/>
                    <a:pt x="1453769" y="2656840"/>
                  </a:cubicBezTo>
                  <a:cubicBezTo>
                    <a:pt x="1425702" y="2618105"/>
                    <a:pt x="1423797" y="2567051"/>
                    <a:pt x="1423797" y="2554859"/>
                  </a:cubicBezTo>
                  <a:cubicBezTo>
                    <a:pt x="1400937" y="2533777"/>
                    <a:pt x="1381633" y="2507361"/>
                    <a:pt x="1371092" y="2475738"/>
                  </a:cubicBezTo>
                  <a:cubicBezTo>
                    <a:pt x="1362202" y="2444115"/>
                    <a:pt x="1364107" y="2414143"/>
                    <a:pt x="1374648" y="2384298"/>
                  </a:cubicBezTo>
                  <a:cubicBezTo>
                    <a:pt x="1397508" y="2322703"/>
                    <a:pt x="1459103" y="2285873"/>
                    <a:pt x="1466088" y="2282444"/>
                  </a:cubicBezTo>
                  <a:cubicBezTo>
                    <a:pt x="1469644" y="2278888"/>
                    <a:pt x="1471295" y="2277110"/>
                    <a:pt x="1474851" y="2275459"/>
                  </a:cubicBezTo>
                  <a:cubicBezTo>
                    <a:pt x="1522349" y="2217420"/>
                    <a:pt x="1564513" y="2169922"/>
                    <a:pt x="1601470" y="2127758"/>
                  </a:cubicBezTo>
                  <a:cubicBezTo>
                    <a:pt x="1694688" y="2022221"/>
                    <a:pt x="1750949" y="1960753"/>
                    <a:pt x="1787779" y="1916684"/>
                  </a:cubicBezTo>
                  <a:cubicBezTo>
                    <a:pt x="1784223" y="1918462"/>
                    <a:pt x="1779016" y="1918462"/>
                    <a:pt x="1775587" y="1922018"/>
                  </a:cubicBezTo>
                  <a:cubicBezTo>
                    <a:pt x="1758950" y="1926336"/>
                    <a:pt x="1742821" y="1927733"/>
                    <a:pt x="1728470" y="1927733"/>
                  </a:cubicBezTo>
                  <a:cubicBezTo>
                    <a:pt x="1707642" y="1927733"/>
                    <a:pt x="1690751" y="1924812"/>
                    <a:pt x="1682369" y="1923796"/>
                  </a:cubicBezTo>
                  <a:cubicBezTo>
                    <a:pt x="1671828" y="1922145"/>
                    <a:pt x="1652397" y="1916811"/>
                    <a:pt x="1634871" y="1908048"/>
                  </a:cubicBezTo>
                  <a:cubicBezTo>
                    <a:pt x="1629537" y="1906270"/>
                    <a:pt x="1618996" y="1901063"/>
                    <a:pt x="1608455" y="1890395"/>
                  </a:cubicBezTo>
                  <a:cubicBezTo>
                    <a:pt x="1601470" y="1886839"/>
                    <a:pt x="1590929" y="1872869"/>
                    <a:pt x="1582039" y="1853565"/>
                  </a:cubicBezTo>
                  <a:cubicBezTo>
                    <a:pt x="1576832" y="1843024"/>
                    <a:pt x="1575054" y="1827149"/>
                    <a:pt x="1575054" y="1813052"/>
                  </a:cubicBezTo>
                  <a:cubicBezTo>
                    <a:pt x="1571498" y="1811274"/>
                    <a:pt x="1559306" y="1804162"/>
                    <a:pt x="1538224" y="1793621"/>
                  </a:cubicBezTo>
                  <a:cubicBezTo>
                    <a:pt x="1506474" y="1777873"/>
                    <a:pt x="1441577" y="1747901"/>
                    <a:pt x="1401064" y="1684655"/>
                  </a:cubicBezTo>
                  <a:cubicBezTo>
                    <a:pt x="1379982" y="1645920"/>
                    <a:pt x="1369441" y="1600200"/>
                    <a:pt x="1369441" y="1549273"/>
                  </a:cubicBezTo>
                  <a:cubicBezTo>
                    <a:pt x="1369441" y="1529969"/>
                    <a:pt x="1355344" y="1501775"/>
                    <a:pt x="1314958" y="1431544"/>
                  </a:cubicBezTo>
                  <a:cubicBezTo>
                    <a:pt x="1281557" y="1369949"/>
                    <a:pt x="1221740" y="1275080"/>
                    <a:pt x="1221740" y="1159002"/>
                  </a:cubicBezTo>
                  <a:lnTo>
                    <a:pt x="1221740" y="1156970"/>
                  </a:lnTo>
                  <a:cubicBezTo>
                    <a:pt x="1195324" y="1165860"/>
                    <a:pt x="1168908" y="1169289"/>
                    <a:pt x="1144397" y="1169289"/>
                  </a:cubicBezTo>
                  <a:cubicBezTo>
                    <a:pt x="1093343" y="1169289"/>
                    <a:pt x="1051179" y="1156970"/>
                    <a:pt x="1021334" y="1135888"/>
                  </a:cubicBezTo>
                  <a:cubicBezTo>
                    <a:pt x="1012571" y="1148207"/>
                    <a:pt x="1002030" y="1158748"/>
                    <a:pt x="989711" y="1167511"/>
                  </a:cubicBezTo>
                  <a:cubicBezTo>
                    <a:pt x="968629" y="1185037"/>
                    <a:pt x="943991" y="1195578"/>
                    <a:pt x="917575" y="1202690"/>
                  </a:cubicBezTo>
                  <a:cubicBezTo>
                    <a:pt x="904875" y="1205357"/>
                    <a:pt x="892810" y="1206373"/>
                    <a:pt x="881507" y="1206373"/>
                  </a:cubicBezTo>
                  <a:cubicBezTo>
                    <a:pt x="839724" y="1206373"/>
                    <a:pt x="810006" y="1192149"/>
                    <a:pt x="808482" y="1192149"/>
                  </a:cubicBezTo>
                  <a:cubicBezTo>
                    <a:pt x="806831" y="1192149"/>
                    <a:pt x="803275" y="1188593"/>
                    <a:pt x="803275" y="1188593"/>
                  </a:cubicBezTo>
                  <a:cubicBezTo>
                    <a:pt x="773303" y="1185037"/>
                    <a:pt x="748792" y="1167511"/>
                    <a:pt x="734695" y="1141095"/>
                  </a:cubicBezTo>
                  <a:cubicBezTo>
                    <a:pt x="731139" y="1134110"/>
                    <a:pt x="729361" y="1126998"/>
                    <a:pt x="725805" y="1121791"/>
                  </a:cubicBezTo>
                  <a:cubicBezTo>
                    <a:pt x="715264" y="1118235"/>
                    <a:pt x="634492" y="1098931"/>
                    <a:pt x="608076" y="1033907"/>
                  </a:cubicBezTo>
                  <a:cubicBezTo>
                    <a:pt x="602742" y="1021715"/>
                    <a:pt x="601091" y="1009269"/>
                    <a:pt x="599186" y="998728"/>
                  </a:cubicBezTo>
                  <a:close/>
                </a:path>
              </a:pathLst>
            </a:custGeom>
            <a:solidFill>
              <a:srgbClr val="0088D3">
                <a:alpha val="27451"/>
              </a:srgbClr>
            </a:solidFill>
          </p:spPr>
        </p:sp>
      </p:grpSp>
      <p:grpSp>
        <p:nvGrpSpPr>
          <p:cNvPr id="54" name="Group 54"/>
          <p:cNvGrpSpPr/>
          <p:nvPr/>
        </p:nvGrpSpPr>
        <p:grpSpPr>
          <a:xfrm rot="-1777981">
            <a:off x="14411285" y="7400339"/>
            <a:ext cx="2738698" cy="910349"/>
            <a:chOff x="0" y="0"/>
            <a:chExt cx="3934510" cy="1307839"/>
          </a:xfrm>
        </p:grpSpPr>
        <p:sp>
          <p:nvSpPr>
            <p:cNvPr id="55" name="Freeform 55"/>
            <p:cNvSpPr/>
            <p:nvPr/>
          </p:nvSpPr>
          <p:spPr>
            <a:xfrm>
              <a:off x="0" y="127"/>
              <a:ext cx="3934460" cy="1307592"/>
            </a:xfrm>
            <a:custGeom>
              <a:avLst/>
              <a:gdLst/>
              <a:ahLst/>
              <a:cxnLst/>
              <a:rect l="l" t="t" r="r" b="b"/>
              <a:pathLst>
                <a:path w="3934460" h="1307592">
                  <a:moveTo>
                    <a:pt x="3508883" y="0"/>
                  </a:moveTo>
                  <a:cubicBezTo>
                    <a:pt x="3633724" y="56261"/>
                    <a:pt x="3705733" y="151257"/>
                    <a:pt x="3705733" y="214503"/>
                  </a:cubicBezTo>
                  <a:cubicBezTo>
                    <a:pt x="3705733" y="244475"/>
                    <a:pt x="3725164" y="255016"/>
                    <a:pt x="3733927" y="270764"/>
                  </a:cubicBezTo>
                  <a:cubicBezTo>
                    <a:pt x="3746119" y="288290"/>
                    <a:pt x="3733927" y="312928"/>
                    <a:pt x="3640709" y="374523"/>
                  </a:cubicBezTo>
                  <a:cubicBezTo>
                    <a:pt x="3547491" y="434213"/>
                    <a:pt x="3461258" y="462407"/>
                    <a:pt x="3364611" y="467741"/>
                  </a:cubicBezTo>
                  <a:cubicBezTo>
                    <a:pt x="3348482" y="468884"/>
                    <a:pt x="3331972" y="469265"/>
                    <a:pt x="3315081" y="469265"/>
                  </a:cubicBezTo>
                  <a:cubicBezTo>
                    <a:pt x="3247771" y="469265"/>
                    <a:pt x="3174365" y="461391"/>
                    <a:pt x="3088513" y="450215"/>
                  </a:cubicBezTo>
                  <a:cubicBezTo>
                    <a:pt x="3031236" y="442341"/>
                    <a:pt x="2986786" y="439674"/>
                    <a:pt x="2950210" y="439674"/>
                  </a:cubicBezTo>
                  <a:cubicBezTo>
                    <a:pt x="2874899" y="439674"/>
                    <a:pt x="2833116" y="450977"/>
                    <a:pt x="2781935" y="450977"/>
                  </a:cubicBezTo>
                  <a:cubicBezTo>
                    <a:pt x="2758186" y="450977"/>
                    <a:pt x="2732278" y="448564"/>
                    <a:pt x="2700020" y="441452"/>
                  </a:cubicBezTo>
                  <a:cubicBezTo>
                    <a:pt x="2655697" y="432435"/>
                    <a:pt x="2620772" y="428498"/>
                    <a:pt x="2594864" y="428498"/>
                  </a:cubicBezTo>
                  <a:cubicBezTo>
                    <a:pt x="2540381" y="428498"/>
                    <a:pt x="2525522" y="445770"/>
                    <a:pt x="2546985" y="469646"/>
                  </a:cubicBezTo>
                  <a:cubicBezTo>
                    <a:pt x="2558923" y="481457"/>
                    <a:pt x="2552319" y="484378"/>
                    <a:pt x="2538095" y="484378"/>
                  </a:cubicBezTo>
                  <a:cubicBezTo>
                    <a:pt x="2524760" y="484378"/>
                    <a:pt x="2504694" y="481838"/>
                    <a:pt x="2486533" y="481838"/>
                  </a:cubicBezTo>
                  <a:cubicBezTo>
                    <a:pt x="2466467" y="481838"/>
                    <a:pt x="2448687" y="484886"/>
                    <a:pt x="2445131" y="497840"/>
                  </a:cubicBezTo>
                  <a:cubicBezTo>
                    <a:pt x="2443607" y="501904"/>
                    <a:pt x="2437511" y="503682"/>
                    <a:pt x="2427986" y="503682"/>
                  </a:cubicBezTo>
                  <a:cubicBezTo>
                    <a:pt x="2359279" y="503682"/>
                    <a:pt x="2110486" y="409321"/>
                    <a:pt x="2081149" y="379984"/>
                  </a:cubicBezTo>
                  <a:cubicBezTo>
                    <a:pt x="2049399" y="350139"/>
                    <a:pt x="2341245" y="239395"/>
                    <a:pt x="2218309" y="214757"/>
                  </a:cubicBezTo>
                  <a:cubicBezTo>
                    <a:pt x="2095246" y="191897"/>
                    <a:pt x="1850898" y="169037"/>
                    <a:pt x="1725930" y="151511"/>
                  </a:cubicBezTo>
                  <a:cubicBezTo>
                    <a:pt x="1694942" y="147066"/>
                    <a:pt x="1659255" y="145034"/>
                    <a:pt x="1624965" y="145034"/>
                  </a:cubicBezTo>
                  <a:cubicBezTo>
                    <a:pt x="1520952" y="145034"/>
                    <a:pt x="1429131" y="164211"/>
                    <a:pt x="1514983" y="197231"/>
                  </a:cubicBezTo>
                  <a:cubicBezTo>
                    <a:pt x="1601978" y="231267"/>
                    <a:pt x="1595501" y="262128"/>
                    <a:pt x="1556131" y="262128"/>
                  </a:cubicBezTo>
                  <a:cubicBezTo>
                    <a:pt x="1544701" y="262128"/>
                    <a:pt x="1530477" y="259461"/>
                    <a:pt x="1514983" y="253619"/>
                  </a:cubicBezTo>
                  <a:cubicBezTo>
                    <a:pt x="1505204" y="249936"/>
                    <a:pt x="1496568" y="248539"/>
                    <a:pt x="1488186" y="248539"/>
                  </a:cubicBezTo>
                  <a:cubicBezTo>
                    <a:pt x="1448689" y="248539"/>
                    <a:pt x="1419733" y="282194"/>
                    <a:pt x="1359408" y="282194"/>
                  </a:cubicBezTo>
                  <a:cubicBezTo>
                    <a:pt x="1339977" y="282194"/>
                    <a:pt x="1317371" y="278765"/>
                    <a:pt x="1289939" y="269494"/>
                  </a:cubicBezTo>
                  <a:cubicBezTo>
                    <a:pt x="1163320" y="225552"/>
                    <a:pt x="1152779" y="243205"/>
                    <a:pt x="1033272" y="181610"/>
                  </a:cubicBezTo>
                  <a:cubicBezTo>
                    <a:pt x="998982" y="163449"/>
                    <a:pt x="968248" y="155956"/>
                    <a:pt x="944245" y="155956"/>
                  </a:cubicBezTo>
                  <a:cubicBezTo>
                    <a:pt x="886714" y="155956"/>
                    <a:pt x="866267" y="198247"/>
                    <a:pt x="920750" y="237871"/>
                  </a:cubicBezTo>
                  <a:cubicBezTo>
                    <a:pt x="998093" y="294132"/>
                    <a:pt x="940054" y="315214"/>
                    <a:pt x="890778" y="315214"/>
                  </a:cubicBezTo>
                  <a:cubicBezTo>
                    <a:pt x="839724" y="315214"/>
                    <a:pt x="755396" y="367919"/>
                    <a:pt x="841629" y="450596"/>
                  </a:cubicBezTo>
                  <a:cubicBezTo>
                    <a:pt x="927735" y="534924"/>
                    <a:pt x="1163320" y="679069"/>
                    <a:pt x="1054354" y="679069"/>
                  </a:cubicBezTo>
                  <a:cubicBezTo>
                    <a:pt x="1009523" y="679069"/>
                    <a:pt x="956056" y="683387"/>
                    <a:pt x="902970" y="683387"/>
                  </a:cubicBezTo>
                  <a:cubicBezTo>
                    <a:pt x="828929" y="683387"/>
                    <a:pt x="755396" y="675132"/>
                    <a:pt x="706120" y="635127"/>
                  </a:cubicBezTo>
                  <a:cubicBezTo>
                    <a:pt x="618236" y="568325"/>
                    <a:pt x="556768" y="534797"/>
                    <a:pt x="514604" y="492633"/>
                  </a:cubicBezTo>
                  <a:cubicBezTo>
                    <a:pt x="506857" y="484886"/>
                    <a:pt x="501904" y="481584"/>
                    <a:pt x="499237" y="481584"/>
                  </a:cubicBezTo>
                  <a:cubicBezTo>
                    <a:pt x="487299" y="481584"/>
                    <a:pt x="520954" y="545973"/>
                    <a:pt x="556768" y="564642"/>
                  </a:cubicBezTo>
                  <a:cubicBezTo>
                    <a:pt x="565658" y="569722"/>
                    <a:pt x="566420" y="571881"/>
                    <a:pt x="561594" y="571881"/>
                  </a:cubicBezTo>
                  <a:cubicBezTo>
                    <a:pt x="544957" y="571881"/>
                    <a:pt x="461391" y="544449"/>
                    <a:pt x="435483" y="517144"/>
                  </a:cubicBezTo>
                  <a:cubicBezTo>
                    <a:pt x="402082" y="483743"/>
                    <a:pt x="345694" y="441579"/>
                    <a:pt x="319405" y="415290"/>
                  </a:cubicBezTo>
                  <a:cubicBezTo>
                    <a:pt x="293116" y="389001"/>
                    <a:pt x="252603" y="286893"/>
                    <a:pt x="278892" y="186690"/>
                  </a:cubicBezTo>
                  <a:cubicBezTo>
                    <a:pt x="222631" y="279908"/>
                    <a:pt x="248920" y="420497"/>
                    <a:pt x="299974" y="467995"/>
                  </a:cubicBezTo>
                  <a:cubicBezTo>
                    <a:pt x="347472" y="517144"/>
                    <a:pt x="382651" y="631571"/>
                    <a:pt x="505714" y="708914"/>
                  </a:cubicBezTo>
                  <a:cubicBezTo>
                    <a:pt x="628777" y="784479"/>
                    <a:pt x="795782" y="826643"/>
                    <a:pt x="748411" y="833755"/>
                  </a:cubicBezTo>
                  <a:cubicBezTo>
                    <a:pt x="699135" y="840867"/>
                    <a:pt x="565531" y="867156"/>
                    <a:pt x="586613" y="886587"/>
                  </a:cubicBezTo>
                  <a:cubicBezTo>
                    <a:pt x="601091" y="900049"/>
                    <a:pt x="603504" y="910590"/>
                    <a:pt x="586613" y="910590"/>
                  </a:cubicBezTo>
                  <a:cubicBezTo>
                    <a:pt x="576834" y="910590"/>
                    <a:pt x="560959" y="907034"/>
                    <a:pt x="537337" y="898779"/>
                  </a:cubicBezTo>
                  <a:cubicBezTo>
                    <a:pt x="521335" y="894207"/>
                    <a:pt x="509651" y="892048"/>
                    <a:pt x="502666" y="892048"/>
                  </a:cubicBezTo>
                  <a:cubicBezTo>
                    <a:pt x="480441" y="892048"/>
                    <a:pt x="504952" y="913257"/>
                    <a:pt x="586613" y="942721"/>
                  </a:cubicBezTo>
                  <a:cubicBezTo>
                    <a:pt x="607695" y="949706"/>
                    <a:pt x="625221" y="958596"/>
                    <a:pt x="637540" y="965581"/>
                  </a:cubicBezTo>
                  <a:cubicBezTo>
                    <a:pt x="704342" y="998982"/>
                    <a:pt x="727329" y="1035812"/>
                    <a:pt x="804545" y="1046353"/>
                  </a:cubicBezTo>
                  <a:cubicBezTo>
                    <a:pt x="865759" y="1055497"/>
                    <a:pt x="802513" y="1063117"/>
                    <a:pt x="722503" y="1063117"/>
                  </a:cubicBezTo>
                  <a:cubicBezTo>
                    <a:pt x="678561" y="1063117"/>
                    <a:pt x="629666" y="1060831"/>
                    <a:pt x="593598" y="1055243"/>
                  </a:cubicBezTo>
                  <a:cubicBezTo>
                    <a:pt x="493268" y="1039368"/>
                    <a:pt x="303403" y="1018286"/>
                    <a:pt x="222631" y="984885"/>
                  </a:cubicBezTo>
                  <a:cubicBezTo>
                    <a:pt x="141859" y="951484"/>
                    <a:pt x="91059" y="905383"/>
                    <a:pt x="41783" y="868553"/>
                  </a:cubicBezTo>
                  <a:cubicBezTo>
                    <a:pt x="33274" y="861949"/>
                    <a:pt x="26797" y="859155"/>
                    <a:pt x="21971" y="859155"/>
                  </a:cubicBezTo>
                  <a:cubicBezTo>
                    <a:pt x="0" y="859155"/>
                    <a:pt x="16002" y="919226"/>
                    <a:pt x="59309" y="949452"/>
                  </a:cubicBezTo>
                  <a:cubicBezTo>
                    <a:pt x="112141" y="986282"/>
                    <a:pt x="310769" y="1153414"/>
                    <a:pt x="534035" y="1193673"/>
                  </a:cubicBezTo>
                  <a:cubicBezTo>
                    <a:pt x="759079" y="1230630"/>
                    <a:pt x="818896" y="1211326"/>
                    <a:pt x="985901" y="1264031"/>
                  </a:cubicBezTo>
                  <a:cubicBezTo>
                    <a:pt x="1050163" y="1284732"/>
                    <a:pt x="1086993" y="1289431"/>
                    <a:pt x="1117854" y="1289431"/>
                  </a:cubicBezTo>
                  <a:cubicBezTo>
                    <a:pt x="1143508" y="1289431"/>
                    <a:pt x="1165098" y="1286129"/>
                    <a:pt x="1194943" y="1286129"/>
                  </a:cubicBezTo>
                  <a:cubicBezTo>
                    <a:pt x="1220470" y="1286129"/>
                    <a:pt x="1251839" y="1288415"/>
                    <a:pt x="1297178" y="1297432"/>
                  </a:cubicBezTo>
                  <a:cubicBezTo>
                    <a:pt x="1335405" y="1304417"/>
                    <a:pt x="1370203" y="1307592"/>
                    <a:pt x="1400429" y="1307592"/>
                  </a:cubicBezTo>
                  <a:cubicBezTo>
                    <a:pt x="1500124" y="1307592"/>
                    <a:pt x="1551686" y="1272540"/>
                    <a:pt x="1515237" y="1219962"/>
                  </a:cubicBezTo>
                  <a:cubicBezTo>
                    <a:pt x="1465961" y="1151382"/>
                    <a:pt x="1509903" y="1123315"/>
                    <a:pt x="1487170" y="1081151"/>
                  </a:cubicBezTo>
                  <a:cubicBezTo>
                    <a:pt x="1462532" y="1042416"/>
                    <a:pt x="1446657" y="1024890"/>
                    <a:pt x="1488821" y="1010793"/>
                  </a:cubicBezTo>
                  <a:cubicBezTo>
                    <a:pt x="1527429" y="1000252"/>
                    <a:pt x="1576705" y="966851"/>
                    <a:pt x="1504696" y="924687"/>
                  </a:cubicBezTo>
                  <a:cubicBezTo>
                    <a:pt x="1443101" y="893191"/>
                    <a:pt x="1458595" y="846455"/>
                    <a:pt x="1564386" y="846455"/>
                  </a:cubicBezTo>
                  <a:cubicBezTo>
                    <a:pt x="1588389" y="846455"/>
                    <a:pt x="1617091" y="848741"/>
                    <a:pt x="1650492" y="854329"/>
                  </a:cubicBezTo>
                  <a:cubicBezTo>
                    <a:pt x="1833372" y="885952"/>
                    <a:pt x="2107565" y="963295"/>
                    <a:pt x="2225421" y="975614"/>
                  </a:cubicBezTo>
                  <a:cubicBezTo>
                    <a:pt x="2341372" y="991489"/>
                    <a:pt x="2432812" y="1002030"/>
                    <a:pt x="2315083" y="1040638"/>
                  </a:cubicBezTo>
                  <a:cubicBezTo>
                    <a:pt x="2195449" y="1081151"/>
                    <a:pt x="2362454" y="1149731"/>
                    <a:pt x="2462784" y="1149731"/>
                  </a:cubicBezTo>
                  <a:cubicBezTo>
                    <a:pt x="2515235" y="1149731"/>
                    <a:pt x="2550287" y="1157605"/>
                    <a:pt x="2592324" y="1157605"/>
                  </a:cubicBezTo>
                  <a:cubicBezTo>
                    <a:pt x="2629154" y="1157605"/>
                    <a:pt x="2671318" y="1151509"/>
                    <a:pt x="2735326" y="1128522"/>
                  </a:cubicBezTo>
                  <a:cubicBezTo>
                    <a:pt x="2862961" y="1084326"/>
                    <a:pt x="2908427" y="1082802"/>
                    <a:pt x="3024759" y="1082802"/>
                  </a:cubicBezTo>
                  <a:cubicBezTo>
                    <a:pt x="3033268" y="1082802"/>
                    <a:pt x="3042285" y="1082802"/>
                    <a:pt x="3051810" y="1082802"/>
                  </a:cubicBezTo>
                  <a:cubicBezTo>
                    <a:pt x="3185414" y="1082802"/>
                    <a:pt x="3459734" y="1045845"/>
                    <a:pt x="3347212" y="996696"/>
                  </a:cubicBezTo>
                  <a:cubicBezTo>
                    <a:pt x="3244088" y="952500"/>
                    <a:pt x="3284220" y="950976"/>
                    <a:pt x="3355467" y="950976"/>
                  </a:cubicBezTo>
                  <a:cubicBezTo>
                    <a:pt x="3360801" y="950976"/>
                    <a:pt x="3366135" y="950976"/>
                    <a:pt x="3371723" y="950976"/>
                  </a:cubicBezTo>
                  <a:cubicBezTo>
                    <a:pt x="3452622" y="950976"/>
                    <a:pt x="3607308" y="928116"/>
                    <a:pt x="3475482" y="870077"/>
                  </a:cubicBezTo>
                  <a:cubicBezTo>
                    <a:pt x="3343656" y="813816"/>
                    <a:pt x="3417570" y="745236"/>
                    <a:pt x="3660140" y="660781"/>
                  </a:cubicBezTo>
                  <a:cubicBezTo>
                    <a:pt x="3901059" y="578104"/>
                    <a:pt x="3934460" y="458597"/>
                    <a:pt x="3878199" y="353187"/>
                  </a:cubicBezTo>
                  <a:cubicBezTo>
                    <a:pt x="3821938" y="254635"/>
                    <a:pt x="3792093" y="258191"/>
                    <a:pt x="3758565" y="198501"/>
                  </a:cubicBezTo>
                  <a:cubicBezTo>
                    <a:pt x="3756787" y="194945"/>
                    <a:pt x="3755009" y="191516"/>
                    <a:pt x="3755009" y="187960"/>
                  </a:cubicBezTo>
                  <a:cubicBezTo>
                    <a:pt x="3719957" y="116078"/>
                    <a:pt x="3614420" y="29845"/>
                    <a:pt x="3508883" y="0"/>
                  </a:cubicBezTo>
                  <a:close/>
                </a:path>
              </a:pathLst>
            </a:custGeom>
            <a:solidFill>
              <a:srgbClr val="FFFFFF"/>
            </a:solidFill>
          </p:spPr>
        </p:sp>
      </p:grpSp>
      <p:grpSp>
        <p:nvGrpSpPr>
          <p:cNvPr id="56" name="Group 56"/>
          <p:cNvGrpSpPr/>
          <p:nvPr/>
        </p:nvGrpSpPr>
        <p:grpSpPr>
          <a:xfrm rot="-1777981">
            <a:off x="14410811" y="7400251"/>
            <a:ext cx="2734934" cy="909596"/>
            <a:chOff x="0" y="0"/>
            <a:chExt cx="3929103" cy="1306757"/>
          </a:xfrm>
        </p:grpSpPr>
        <p:sp>
          <p:nvSpPr>
            <p:cNvPr id="57" name="Freeform 57"/>
            <p:cNvSpPr/>
            <p:nvPr/>
          </p:nvSpPr>
          <p:spPr>
            <a:xfrm>
              <a:off x="0" y="0"/>
              <a:ext cx="3929126" cy="1306957"/>
            </a:xfrm>
            <a:custGeom>
              <a:avLst/>
              <a:gdLst/>
              <a:ahLst/>
              <a:cxnLst/>
              <a:rect l="l" t="t" r="r" b="b"/>
              <a:pathLst>
                <a:path w="3929126" h="1306957">
                  <a:moveTo>
                    <a:pt x="3503549" y="0"/>
                  </a:moveTo>
                  <a:cubicBezTo>
                    <a:pt x="3628390" y="58039"/>
                    <a:pt x="3702177" y="151257"/>
                    <a:pt x="3702177" y="214503"/>
                  </a:cubicBezTo>
                  <a:cubicBezTo>
                    <a:pt x="3702177" y="242570"/>
                    <a:pt x="3721608" y="255016"/>
                    <a:pt x="3730371" y="268986"/>
                  </a:cubicBezTo>
                  <a:cubicBezTo>
                    <a:pt x="3740912" y="286512"/>
                    <a:pt x="3730371" y="309372"/>
                    <a:pt x="3635375" y="372745"/>
                  </a:cubicBezTo>
                  <a:cubicBezTo>
                    <a:pt x="3543935" y="434340"/>
                    <a:pt x="3457829" y="460629"/>
                    <a:pt x="3361055" y="467741"/>
                  </a:cubicBezTo>
                  <a:cubicBezTo>
                    <a:pt x="3248533" y="525653"/>
                    <a:pt x="3232785" y="573151"/>
                    <a:pt x="3329432" y="615442"/>
                  </a:cubicBezTo>
                  <a:cubicBezTo>
                    <a:pt x="3461258" y="671703"/>
                    <a:pt x="3308350" y="696214"/>
                    <a:pt x="3227451" y="696214"/>
                  </a:cubicBezTo>
                  <a:cubicBezTo>
                    <a:pt x="3221736" y="696214"/>
                    <a:pt x="3216148" y="696214"/>
                    <a:pt x="3210814" y="696214"/>
                  </a:cubicBezTo>
                  <a:cubicBezTo>
                    <a:pt x="3138170" y="696214"/>
                    <a:pt x="3098038" y="697738"/>
                    <a:pt x="3202940" y="741934"/>
                  </a:cubicBezTo>
                  <a:cubicBezTo>
                    <a:pt x="3315462" y="791210"/>
                    <a:pt x="3039491" y="828040"/>
                    <a:pt x="2905887" y="828040"/>
                  </a:cubicBezTo>
                  <a:cubicBezTo>
                    <a:pt x="2896489" y="828040"/>
                    <a:pt x="2887472" y="828040"/>
                    <a:pt x="2878709" y="828040"/>
                  </a:cubicBezTo>
                  <a:cubicBezTo>
                    <a:pt x="2762631" y="828040"/>
                    <a:pt x="2718689" y="829564"/>
                    <a:pt x="2589276" y="873760"/>
                  </a:cubicBezTo>
                  <a:cubicBezTo>
                    <a:pt x="2524506" y="896747"/>
                    <a:pt x="2481834" y="902843"/>
                    <a:pt x="2444877" y="902843"/>
                  </a:cubicBezTo>
                  <a:cubicBezTo>
                    <a:pt x="2402586" y="902843"/>
                    <a:pt x="2367534" y="894842"/>
                    <a:pt x="2315083" y="894842"/>
                  </a:cubicBezTo>
                  <a:cubicBezTo>
                    <a:pt x="2218436" y="894842"/>
                    <a:pt x="2051304" y="826262"/>
                    <a:pt x="2169160" y="785749"/>
                  </a:cubicBezTo>
                  <a:cubicBezTo>
                    <a:pt x="2288794" y="747141"/>
                    <a:pt x="2195576" y="734695"/>
                    <a:pt x="2079498" y="720725"/>
                  </a:cubicBezTo>
                  <a:cubicBezTo>
                    <a:pt x="1963420" y="706755"/>
                    <a:pt x="1689100" y="631190"/>
                    <a:pt x="1506220" y="599567"/>
                  </a:cubicBezTo>
                  <a:cubicBezTo>
                    <a:pt x="1472438" y="594106"/>
                    <a:pt x="1443609" y="591693"/>
                    <a:pt x="1419479" y="591693"/>
                  </a:cubicBezTo>
                  <a:cubicBezTo>
                    <a:pt x="1312926" y="591693"/>
                    <a:pt x="1298321" y="638429"/>
                    <a:pt x="1358519" y="669925"/>
                  </a:cubicBezTo>
                  <a:cubicBezTo>
                    <a:pt x="1430655" y="712216"/>
                    <a:pt x="1383157" y="745490"/>
                    <a:pt x="1342771" y="756031"/>
                  </a:cubicBezTo>
                  <a:cubicBezTo>
                    <a:pt x="1302258" y="768350"/>
                    <a:pt x="1316355" y="786003"/>
                    <a:pt x="1340993" y="826389"/>
                  </a:cubicBezTo>
                  <a:cubicBezTo>
                    <a:pt x="1365631" y="866775"/>
                    <a:pt x="1321689" y="896620"/>
                    <a:pt x="1369060" y="965200"/>
                  </a:cubicBezTo>
                  <a:cubicBezTo>
                    <a:pt x="1406398" y="1016000"/>
                    <a:pt x="1355598" y="1052576"/>
                    <a:pt x="1258189" y="1052576"/>
                  </a:cubicBezTo>
                  <a:cubicBezTo>
                    <a:pt x="1227328" y="1052576"/>
                    <a:pt x="1191768" y="1048893"/>
                    <a:pt x="1152906" y="1040892"/>
                  </a:cubicBezTo>
                  <a:cubicBezTo>
                    <a:pt x="1109599" y="1033018"/>
                    <a:pt x="1078865" y="1030859"/>
                    <a:pt x="1054100" y="1030859"/>
                  </a:cubicBezTo>
                  <a:cubicBezTo>
                    <a:pt x="1021588" y="1030859"/>
                    <a:pt x="999109" y="1034669"/>
                    <a:pt x="971804" y="1034669"/>
                  </a:cubicBezTo>
                  <a:cubicBezTo>
                    <a:pt x="941070" y="1034669"/>
                    <a:pt x="904240" y="1029843"/>
                    <a:pt x="839978" y="1009396"/>
                  </a:cubicBezTo>
                  <a:cubicBezTo>
                    <a:pt x="757301" y="984758"/>
                    <a:pt x="699262" y="975995"/>
                    <a:pt x="636016" y="968883"/>
                  </a:cubicBezTo>
                  <a:cubicBezTo>
                    <a:pt x="701040" y="1004062"/>
                    <a:pt x="725678" y="1039241"/>
                    <a:pt x="803021" y="1049782"/>
                  </a:cubicBezTo>
                  <a:cubicBezTo>
                    <a:pt x="864235" y="1058926"/>
                    <a:pt x="800227" y="1066419"/>
                    <a:pt x="720217" y="1066419"/>
                  </a:cubicBezTo>
                  <a:cubicBezTo>
                    <a:pt x="676275" y="1066419"/>
                    <a:pt x="627507" y="1064133"/>
                    <a:pt x="591947" y="1058545"/>
                  </a:cubicBezTo>
                  <a:cubicBezTo>
                    <a:pt x="489966" y="1044448"/>
                    <a:pt x="301879" y="1021715"/>
                    <a:pt x="220980" y="988314"/>
                  </a:cubicBezTo>
                  <a:cubicBezTo>
                    <a:pt x="136652" y="956691"/>
                    <a:pt x="89154" y="909193"/>
                    <a:pt x="39878" y="872236"/>
                  </a:cubicBezTo>
                  <a:cubicBezTo>
                    <a:pt x="31369" y="865124"/>
                    <a:pt x="24892" y="862076"/>
                    <a:pt x="20320" y="862076"/>
                  </a:cubicBezTo>
                  <a:cubicBezTo>
                    <a:pt x="0" y="862076"/>
                    <a:pt x="15621" y="921004"/>
                    <a:pt x="55753" y="949706"/>
                  </a:cubicBezTo>
                  <a:cubicBezTo>
                    <a:pt x="108458" y="986536"/>
                    <a:pt x="305435" y="1155446"/>
                    <a:pt x="530479" y="1192276"/>
                  </a:cubicBezTo>
                  <a:cubicBezTo>
                    <a:pt x="753745" y="1231011"/>
                    <a:pt x="815340" y="1209802"/>
                    <a:pt x="980567" y="1262634"/>
                  </a:cubicBezTo>
                  <a:cubicBezTo>
                    <a:pt x="1044448" y="1282319"/>
                    <a:pt x="1081278" y="1286764"/>
                    <a:pt x="1111758" y="1286764"/>
                  </a:cubicBezTo>
                  <a:cubicBezTo>
                    <a:pt x="1137031" y="1286764"/>
                    <a:pt x="1158113" y="1283716"/>
                    <a:pt x="1186561" y="1283716"/>
                  </a:cubicBezTo>
                  <a:cubicBezTo>
                    <a:pt x="1212469" y="1283716"/>
                    <a:pt x="1244473" y="1286256"/>
                    <a:pt x="1291844" y="1296035"/>
                  </a:cubicBezTo>
                  <a:cubicBezTo>
                    <a:pt x="1330960" y="1303528"/>
                    <a:pt x="1366393" y="1306957"/>
                    <a:pt x="1397381" y="1306957"/>
                  </a:cubicBezTo>
                  <a:cubicBezTo>
                    <a:pt x="1496822" y="1306957"/>
                    <a:pt x="1547368" y="1271016"/>
                    <a:pt x="1509776" y="1218692"/>
                  </a:cubicBezTo>
                  <a:cubicBezTo>
                    <a:pt x="1462278" y="1151890"/>
                    <a:pt x="1506220" y="1120140"/>
                    <a:pt x="1481709" y="1081532"/>
                  </a:cubicBezTo>
                  <a:cubicBezTo>
                    <a:pt x="1457071" y="1039368"/>
                    <a:pt x="1444752" y="1021842"/>
                    <a:pt x="1483487" y="1011301"/>
                  </a:cubicBezTo>
                  <a:cubicBezTo>
                    <a:pt x="1525651" y="998982"/>
                    <a:pt x="1573149" y="963803"/>
                    <a:pt x="1499235" y="925195"/>
                  </a:cubicBezTo>
                  <a:cubicBezTo>
                    <a:pt x="1438275" y="892429"/>
                    <a:pt x="1452880" y="846074"/>
                    <a:pt x="1557020" y="846074"/>
                  </a:cubicBezTo>
                  <a:cubicBezTo>
                    <a:pt x="1581785" y="846074"/>
                    <a:pt x="1611757" y="848741"/>
                    <a:pt x="1646936" y="854837"/>
                  </a:cubicBezTo>
                  <a:cubicBezTo>
                    <a:pt x="1828038" y="884809"/>
                    <a:pt x="2104009" y="960374"/>
                    <a:pt x="2220087" y="976122"/>
                  </a:cubicBezTo>
                  <a:cubicBezTo>
                    <a:pt x="2336165" y="990219"/>
                    <a:pt x="2429383" y="1002538"/>
                    <a:pt x="2309749" y="1041146"/>
                  </a:cubicBezTo>
                  <a:cubicBezTo>
                    <a:pt x="2192020" y="1078103"/>
                    <a:pt x="2360803" y="1148461"/>
                    <a:pt x="2457450" y="1148461"/>
                  </a:cubicBezTo>
                  <a:cubicBezTo>
                    <a:pt x="2510536" y="1148461"/>
                    <a:pt x="2545588" y="1157351"/>
                    <a:pt x="2589276" y="1157351"/>
                  </a:cubicBezTo>
                  <a:cubicBezTo>
                    <a:pt x="2625344" y="1157351"/>
                    <a:pt x="2667254" y="1151255"/>
                    <a:pt x="2729992" y="1129030"/>
                  </a:cubicBezTo>
                  <a:cubicBezTo>
                    <a:pt x="2859405" y="1084834"/>
                    <a:pt x="2906395" y="1083310"/>
                    <a:pt x="3020060" y="1083310"/>
                  </a:cubicBezTo>
                  <a:cubicBezTo>
                    <a:pt x="3028569" y="1083310"/>
                    <a:pt x="3037332" y="1083310"/>
                    <a:pt x="3046603" y="1083310"/>
                  </a:cubicBezTo>
                  <a:cubicBezTo>
                    <a:pt x="3180207" y="1083310"/>
                    <a:pt x="3454400" y="1046353"/>
                    <a:pt x="3343656" y="997204"/>
                  </a:cubicBezTo>
                  <a:cubicBezTo>
                    <a:pt x="3237230" y="953008"/>
                    <a:pt x="3278632" y="951484"/>
                    <a:pt x="3350133" y="951484"/>
                  </a:cubicBezTo>
                  <a:cubicBezTo>
                    <a:pt x="3355467" y="951484"/>
                    <a:pt x="3360928" y="951484"/>
                    <a:pt x="3366516" y="951484"/>
                  </a:cubicBezTo>
                  <a:cubicBezTo>
                    <a:pt x="3445637" y="951484"/>
                    <a:pt x="3602101" y="926846"/>
                    <a:pt x="3470275" y="870712"/>
                  </a:cubicBezTo>
                  <a:cubicBezTo>
                    <a:pt x="3338449" y="812673"/>
                    <a:pt x="3414014" y="744093"/>
                    <a:pt x="3654933" y="661416"/>
                  </a:cubicBezTo>
                  <a:cubicBezTo>
                    <a:pt x="3897503" y="576961"/>
                    <a:pt x="3929126" y="457454"/>
                    <a:pt x="3872865" y="353695"/>
                  </a:cubicBezTo>
                  <a:cubicBezTo>
                    <a:pt x="3818382" y="255270"/>
                    <a:pt x="3786759" y="258826"/>
                    <a:pt x="3753231" y="197231"/>
                  </a:cubicBezTo>
                  <a:cubicBezTo>
                    <a:pt x="3753231" y="195453"/>
                    <a:pt x="3751580" y="193675"/>
                    <a:pt x="3749675" y="188341"/>
                  </a:cubicBezTo>
                  <a:cubicBezTo>
                    <a:pt x="3714496" y="116078"/>
                    <a:pt x="3609086" y="28194"/>
                    <a:pt x="3503549" y="0"/>
                  </a:cubicBezTo>
                  <a:close/>
                </a:path>
              </a:pathLst>
            </a:custGeom>
            <a:solidFill>
              <a:srgbClr val="0088D3">
                <a:alpha val="14510"/>
              </a:srgbClr>
            </a:solidFill>
          </p:spPr>
        </p:sp>
      </p:grpSp>
      <p:grpSp>
        <p:nvGrpSpPr>
          <p:cNvPr id="58" name="Group 58"/>
          <p:cNvGrpSpPr/>
          <p:nvPr/>
        </p:nvGrpSpPr>
        <p:grpSpPr>
          <a:xfrm rot="-1777981">
            <a:off x="15609973" y="8245504"/>
            <a:ext cx="1199435" cy="436859"/>
            <a:chOff x="0" y="0"/>
            <a:chExt cx="1723150" cy="627607"/>
          </a:xfrm>
        </p:grpSpPr>
        <p:sp>
          <p:nvSpPr>
            <p:cNvPr id="59" name="Freeform 59"/>
            <p:cNvSpPr/>
            <p:nvPr/>
          </p:nvSpPr>
          <p:spPr>
            <a:xfrm>
              <a:off x="127" y="127"/>
              <a:ext cx="1722755" cy="627380"/>
            </a:xfrm>
            <a:custGeom>
              <a:avLst/>
              <a:gdLst/>
              <a:ahLst/>
              <a:cxnLst/>
              <a:rect l="l" t="t" r="r" b="b"/>
              <a:pathLst>
                <a:path w="1722755" h="627380">
                  <a:moveTo>
                    <a:pt x="819277" y="0"/>
                  </a:moveTo>
                  <a:cubicBezTo>
                    <a:pt x="801370" y="0"/>
                    <a:pt x="892937" y="65659"/>
                    <a:pt x="1019556" y="89789"/>
                  </a:cubicBezTo>
                  <a:cubicBezTo>
                    <a:pt x="1176401" y="116205"/>
                    <a:pt x="1218565" y="176784"/>
                    <a:pt x="1326388" y="176784"/>
                  </a:cubicBezTo>
                  <a:cubicBezTo>
                    <a:pt x="1333373" y="176784"/>
                    <a:pt x="1340739" y="176530"/>
                    <a:pt x="1348232" y="176022"/>
                  </a:cubicBezTo>
                  <a:cubicBezTo>
                    <a:pt x="1357376" y="175387"/>
                    <a:pt x="1364869" y="175133"/>
                    <a:pt x="1370457" y="175133"/>
                  </a:cubicBezTo>
                  <a:cubicBezTo>
                    <a:pt x="1438275" y="175133"/>
                    <a:pt x="1253617" y="218567"/>
                    <a:pt x="1140079" y="218567"/>
                  </a:cubicBezTo>
                  <a:cubicBezTo>
                    <a:pt x="1134364" y="218567"/>
                    <a:pt x="1128649" y="218440"/>
                    <a:pt x="1123315" y="218186"/>
                  </a:cubicBezTo>
                  <a:cubicBezTo>
                    <a:pt x="1042416" y="213487"/>
                    <a:pt x="962279" y="209677"/>
                    <a:pt x="893445" y="209677"/>
                  </a:cubicBezTo>
                  <a:cubicBezTo>
                    <a:pt x="859028" y="209677"/>
                    <a:pt x="827278" y="210693"/>
                    <a:pt x="799846" y="212979"/>
                  </a:cubicBezTo>
                  <a:cubicBezTo>
                    <a:pt x="791591" y="213614"/>
                    <a:pt x="782320" y="213995"/>
                    <a:pt x="772414" y="213995"/>
                  </a:cubicBezTo>
                  <a:cubicBezTo>
                    <a:pt x="681228" y="213995"/>
                    <a:pt x="529717" y="186944"/>
                    <a:pt x="486918" y="174244"/>
                  </a:cubicBezTo>
                  <a:cubicBezTo>
                    <a:pt x="480568" y="172085"/>
                    <a:pt x="475361" y="171069"/>
                    <a:pt x="471424" y="171069"/>
                  </a:cubicBezTo>
                  <a:cubicBezTo>
                    <a:pt x="446659" y="171069"/>
                    <a:pt x="468503" y="209550"/>
                    <a:pt x="551942" y="232283"/>
                  </a:cubicBezTo>
                  <a:cubicBezTo>
                    <a:pt x="628523" y="254381"/>
                    <a:pt x="652018" y="275209"/>
                    <a:pt x="616458" y="275209"/>
                  </a:cubicBezTo>
                  <a:cubicBezTo>
                    <a:pt x="609473" y="275209"/>
                    <a:pt x="600329" y="274447"/>
                    <a:pt x="588899" y="272669"/>
                  </a:cubicBezTo>
                  <a:cubicBezTo>
                    <a:pt x="579501" y="271272"/>
                    <a:pt x="572008" y="270637"/>
                    <a:pt x="566166" y="270637"/>
                  </a:cubicBezTo>
                  <a:cubicBezTo>
                    <a:pt x="527812" y="270637"/>
                    <a:pt x="557657" y="297180"/>
                    <a:pt x="583692" y="307721"/>
                  </a:cubicBezTo>
                  <a:cubicBezTo>
                    <a:pt x="614426" y="318008"/>
                    <a:pt x="646811" y="374650"/>
                    <a:pt x="458470" y="374650"/>
                  </a:cubicBezTo>
                  <a:cubicBezTo>
                    <a:pt x="452882" y="374650"/>
                    <a:pt x="447167" y="374650"/>
                    <a:pt x="441198" y="374523"/>
                  </a:cubicBezTo>
                  <a:cubicBezTo>
                    <a:pt x="351536" y="374523"/>
                    <a:pt x="305816" y="378079"/>
                    <a:pt x="272415" y="379730"/>
                  </a:cubicBezTo>
                  <a:cubicBezTo>
                    <a:pt x="242443" y="381000"/>
                    <a:pt x="223901" y="383794"/>
                    <a:pt x="193802" y="383794"/>
                  </a:cubicBezTo>
                  <a:cubicBezTo>
                    <a:pt x="179832" y="383794"/>
                    <a:pt x="163449" y="383159"/>
                    <a:pt x="142240" y="381508"/>
                  </a:cubicBezTo>
                  <a:cubicBezTo>
                    <a:pt x="74295" y="375031"/>
                    <a:pt x="18288" y="363220"/>
                    <a:pt x="6985" y="363220"/>
                  </a:cubicBezTo>
                  <a:cubicBezTo>
                    <a:pt x="0" y="363220"/>
                    <a:pt x="10668" y="367919"/>
                    <a:pt x="47371" y="381508"/>
                  </a:cubicBezTo>
                  <a:cubicBezTo>
                    <a:pt x="145796" y="418465"/>
                    <a:pt x="224917" y="469392"/>
                    <a:pt x="376047" y="483489"/>
                  </a:cubicBezTo>
                  <a:cubicBezTo>
                    <a:pt x="499491" y="492125"/>
                    <a:pt x="529463" y="512826"/>
                    <a:pt x="588645" y="512826"/>
                  </a:cubicBezTo>
                  <a:cubicBezTo>
                    <a:pt x="601091" y="512826"/>
                    <a:pt x="614807" y="511937"/>
                    <a:pt x="630936" y="509778"/>
                  </a:cubicBezTo>
                  <a:cubicBezTo>
                    <a:pt x="643509" y="507873"/>
                    <a:pt x="655955" y="507111"/>
                    <a:pt x="667639" y="507111"/>
                  </a:cubicBezTo>
                  <a:cubicBezTo>
                    <a:pt x="743204" y="507111"/>
                    <a:pt x="796036" y="540893"/>
                    <a:pt x="683641" y="548513"/>
                  </a:cubicBezTo>
                  <a:cubicBezTo>
                    <a:pt x="553466" y="559181"/>
                    <a:pt x="572897" y="573151"/>
                    <a:pt x="652018" y="581914"/>
                  </a:cubicBezTo>
                  <a:cubicBezTo>
                    <a:pt x="734695" y="590804"/>
                    <a:pt x="553466" y="606552"/>
                    <a:pt x="704723" y="624078"/>
                  </a:cubicBezTo>
                  <a:cubicBezTo>
                    <a:pt x="728218" y="626364"/>
                    <a:pt x="750443" y="627380"/>
                    <a:pt x="771525" y="627380"/>
                  </a:cubicBezTo>
                  <a:cubicBezTo>
                    <a:pt x="883539" y="627380"/>
                    <a:pt x="958977" y="600202"/>
                    <a:pt x="1001903" y="594360"/>
                  </a:cubicBezTo>
                  <a:cubicBezTo>
                    <a:pt x="1052957" y="589026"/>
                    <a:pt x="1070483" y="559181"/>
                    <a:pt x="975614" y="539877"/>
                  </a:cubicBezTo>
                  <a:cubicBezTo>
                    <a:pt x="880745" y="520573"/>
                    <a:pt x="842010" y="471297"/>
                    <a:pt x="796290" y="439674"/>
                  </a:cubicBezTo>
                  <a:cubicBezTo>
                    <a:pt x="773684" y="422910"/>
                    <a:pt x="786511" y="418465"/>
                    <a:pt x="818007" y="418465"/>
                  </a:cubicBezTo>
                  <a:cubicBezTo>
                    <a:pt x="852551" y="418465"/>
                    <a:pt x="909701" y="423799"/>
                    <a:pt x="966724" y="423799"/>
                  </a:cubicBezTo>
                  <a:cubicBezTo>
                    <a:pt x="1077468" y="423799"/>
                    <a:pt x="1311402" y="415036"/>
                    <a:pt x="1170686" y="383286"/>
                  </a:cubicBezTo>
                  <a:cubicBezTo>
                    <a:pt x="1029970" y="353441"/>
                    <a:pt x="1140714" y="363982"/>
                    <a:pt x="1284986" y="334137"/>
                  </a:cubicBezTo>
                  <a:cubicBezTo>
                    <a:pt x="1430909" y="302514"/>
                    <a:pt x="1360551" y="304165"/>
                    <a:pt x="1460754" y="265557"/>
                  </a:cubicBezTo>
                  <a:cubicBezTo>
                    <a:pt x="1559306" y="225044"/>
                    <a:pt x="1603121" y="181229"/>
                    <a:pt x="1661160" y="168910"/>
                  </a:cubicBezTo>
                  <a:cubicBezTo>
                    <a:pt x="1705610" y="158496"/>
                    <a:pt x="1722755" y="143256"/>
                    <a:pt x="1679956" y="143256"/>
                  </a:cubicBezTo>
                  <a:cubicBezTo>
                    <a:pt x="1664970" y="143256"/>
                    <a:pt x="1642872" y="145034"/>
                    <a:pt x="1612011" y="149606"/>
                  </a:cubicBezTo>
                  <a:cubicBezTo>
                    <a:pt x="1590929" y="153162"/>
                    <a:pt x="1573403" y="153162"/>
                    <a:pt x="1559306" y="153162"/>
                  </a:cubicBezTo>
                  <a:cubicBezTo>
                    <a:pt x="1508252" y="151511"/>
                    <a:pt x="1517269" y="128270"/>
                    <a:pt x="1441831" y="128270"/>
                  </a:cubicBezTo>
                  <a:cubicBezTo>
                    <a:pt x="1436751" y="128270"/>
                    <a:pt x="1431417" y="128397"/>
                    <a:pt x="1425575" y="128524"/>
                  </a:cubicBezTo>
                  <a:cubicBezTo>
                    <a:pt x="1414780" y="129286"/>
                    <a:pt x="1404239" y="129540"/>
                    <a:pt x="1393952" y="129540"/>
                  </a:cubicBezTo>
                  <a:cubicBezTo>
                    <a:pt x="1302131" y="129540"/>
                    <a:pt x="1233678" y="105537"/>
                    <a:pt x="1258443" y="105537"/>
                  </a:cubicBezTo>
                  <a:cubicBezTo>
                    <a:pt x="1259840" y="105537"/>
                    <a:pt x="1261745" y="105664"/>
                    <a:pt x="1263904" y="105664"/>
                  </a:cubicBezTo>
                  <a:cubicBezTo>
                    <a:pt x="1265301" y="105791"/>
                    <a:pt x="1267079" y="105918"/>
                    <a:pt x="1268857" y="105918"/>
                  </a:cubicBezTo>
                  <a:cubicBezTo>
                    <a:pt x="1316101" y="105918"/>
                    <a:pt x="1467993" y="63246"/>
                    <a:pt x="1518793" y="54737"/>
                  </a:cubicBezTo>
                  <a:cubicBezTo>
                    <a:pt x="1563370" y="47244"/>
                    <a:pt x="1561465" y="29845"/>
                    <a:pt x="1501902" y="29845"/>
                  </a:cubicBezTo>
                  <a:cubicBezTo>
                    <a:pt x="1490853" y="29845"/>
                    <a:pt x="1477772" y="30480"/>
                    <a:pt x="1462659" y="31877"/>
                  </a:cubicBezTo>
                  <a:cubicBezTo>
                    <a:pt x="1357630" y="40132"/>
                    <a:pt x="1212215" y="58039"/>
                    <a:pt x="1086231" y="58039"/>
                  </a:cubicBezTo>
                  <a:cubicBezTo>
                    <a:pt x="996823" y="58039"/>
                    <a:pt x="917321" y="49022"/>
                    <a:pt x="868426" y="21336"/>
                  </a:cubicBezTo>
                  <a:cubicBezTo>
                    <a:pt x="840486" y="5969"/>
                    <a:pt x="824865" y="0"/>
                    <a:pt x="819277" y="0"/>
                  </a:cubicBezTo>
                  <a:close/>
                </a:path>
              </a:pathLst>
            </a:custGeom>
            <a:solidFill>
              <a:srgbClr val="FFFFFF"/>
            </a:solidFill>
          </p:spPr>
        </p:sp>
      </p:grpSp>
      <p:grpSp>
        <p:nvGrpSpPr>
          <p:cNvPr id="60" name="Group 60"/>
          <p:cNvGrpSpPr/>
          <p:nvPr/>
        </p:nvGrpSpPr>
        <p:grpSpPr>
          <a:xfrm rot="-1777981">
            <a:off x="15634512" y="8338743"/>
            <a:ext cx="1199560" cy="337131"/>
            <a:chOff x="0" y="0"/>
            <a:chExt cx="1723330" cy="484334"/>
          </a:xfrm>
        </p:grpSpPr>
        <p:sp>
          <p:nvSpPr>
            <p:cNvPr id="61" name="Freeform 61"/>
            <p:cNvSpPr/>
            <p:nvPr/>
          </p:nvSpPr>
          <p:spPr>
            <a:xfrm>
              <a:off x="0" y="127"/>
              <a:ext cx="1723136" cy="484251"/>
            </a:xfrm>
            <a:custGeom>
              <a:avLst/>
              <a:gdLst/>
              <a:ahLst/>
              <a:cxnLst/>
              <a:rect l="l" t="t" r="r" b="b"/>
              <a:pathLst>
                <a:path w="1723136" h="484251">
                  <a:moveTo>
                    <a:pt x="1680337" y="0"/>
                  </a:moveTo>
                  <a:cubicBezTo>
                    <a:pt x="1665351" y="0"/>
                    <a:pt x="1643253" y="1778"/>
                    <a:pt x="1612392" y="6350"/>
                  </a:cubicBezTo>
                  <a:cubicBezTo>
                    <a:pt x="1591310" y="9906"/>
                    <a:pt x="1573784" y="9906"/>
                    <a:pt x="1559687" y="9906"/>
                  </a:cubicBezTo>
                  <a:cubicBezTo>
                    <a:pt x="1350518" y="135001"/>
                    <a:pt x="1267206" y="173863"/>
                    <a:pt x="1125855" y="173863"/>
                  </a:cubicBezTo>
                  <a:cubicBezTo>
                    <a:pt x="1098423" y="173863"/>
                    <a:pt x="1068832" y="172339"/>
                    <a:pt x="1035685" y="169799"/>
                  </a:cubicBezTo>
                  <a:cubicBezTo>
                    <a:pt x="1017651" y="168402"/>
                    <a:pt x="1002538" y="167767"/>
                    <a:pt x="989965" y="167767"/>
                  </a:cubicBezTo>
                  <a:cubicBezTo>
                    <a:pt x="861695" y="167767"/>
                    <a:pt x="985139" y="233426"/>
                    <a:pt x="886460" y="233426"/>
                  </a:cubicBezTo>
                  <a:cubicBezTo>
                    <a:pt x="873252" y="233426"/>
                    <a:pt x="855980" y="232283"/>
                    <a:pt x="833628" y="229489"/>
                  </a:cubicBezTo>
                  <a:cubicBezTo>
                    <a:pt x="819150" y="227838"/>
                    <a:pt x="806958" y="227076"/>
                    <a:pt x="796544" y="227076"/>
                  </a:cubicBezTo>
                  <a:cubicBezTo>
                    <a:pt x="672592" y="227076"/>
                    <a:pt x="825500" y="340360"/>
                    <a:pt x="720344" y="340360"/>
                  </a:cubicBezTo>
                  <a:cubicBezTo>
                    <a:pt x="707644" y="340360"/>
                    <a:pt x="691261" y="338709"/>
                    <a:pt x="670052" y="335026"/>
                  </a:cubicBezTo>
                  <a:cubicBezTo>
                    <a:pt x="517017" y="308610"/>
                    <a:pt x="355346" y="262890"/>
                    <a:pt x="276225" y="234823"/>
                  </a:cubicBezTo>
                  <a:cubicBezTo>
                    <a:pt x="245999" y="235966"/>
                    <a:pt x="227330" y="238125"/>
                    <a:pt x="197231" y="238125"/>
                  </a:cubicBezTo>
                  <a:cubicBezTo>
                    <a:pt x="183769" y="238125"/>
                    <a:pt x="168021" y="237617"/>
                    <a:pt x="147828" y="236601"/>
                  </a:cubicBezTo>
                  <a:cubicBezTo>
                    <a:pt x="77089" y="231267"/>
                    <a:pt x="20066" y="219964"/>
                    <a:pt x="7874" y="219964"/>
                  </a:cubicBezTo>
                  <a:cubicBezTo>
                    <a:pt x="0" y="219964"/>
                    <a:pt x="10541" y="224536"/>
                    <a:pt x="47752" y="238379"/>
                  </a:cubicBezTo>
                  <a:cubicBezTo>
                    <a:pt x="146177" y="275336"/>
                    <a:pt x="225298" y="326263"/>
                    <a:pt x="376428" y="340360"/>
                  </a:cubicBezTo>
                  <a:cubicBezTo>
                    <a:pt x="499872" y="348996"/>
                    <a:pt x="529844" y="369697"/>
                    <a:pt x="589026" y="369697"/>
                  </a:cubicBezTo>
                  <a:cubicBezTo>
                    <a:pt x="601472" y="369697"/>
                    <a:pt x="615188" y="368808"/>
                    <a:pt x="631317" y="366649"/>
                  </a:cubicBezTo>
                  <a:cubicBezTo>
                    <a:pt x="643890" y="364744"/>
                    <a:pt x="656336" y="363982"/>
                    <a:pt x="668020" y="363982"/>
                  </a:cubicBezTo>
                  <a:cubicBezTo>
                    <a:pt x="743585" y="363982"/>
                    <a:pt x="796417" y="397764"/>
                    <a:pt x="684022" y="405384"/>
                  </a:cubicBezTo>
                  <a:cubicBezTo>
                    <a:pt x="553847" y="416052"/>
                    <a:pt x="573278" y="430022"/>
                    <a:pt x="652399" y="438785"/>
                  </a:cubicBezTo>
                  <a:cubicBezTo>
                    <a:pt x="735076" y="447675"/>
                    <a:pt x="553847" y="463423"/>
                    <a:pt x="705104" y="480949"/>
                  </a:cubicBezTo>
                  <a:cubicBezTo>
                    <a:pt x="728599" y="483235"/>
                    <a:pt x="750824" y="484251"/>
                    <a:pt x="771906" y="484251"/>
                  </a:cubicBezTo>
                  <a:cubicBezTo>
                    <a:pt x="883920" y="484251"/>
                    <a:pt x="959358" y="457073"/>
                    <a:pt x="1002284" y="451231"/>
                  </a:cubicBezTo>
                  <a:cubicBezTo>
                    <a:pt x="1053338" y="445897"/>
                    <a:pt x="1070864" y="416052"/>
                    <a:pt x="975995" y="396748"/>
                  </a:cubicBezTo>
                  <a:cubicBezTo>
                    <a:pt x="881126" y="377444"/>
                    <a:pt x="842391" y="328168"/>
                    <a:pt x="796671" y="296545"/>
                  </a:cubicBezTo>
                  <a:cubicBezTo>
                    <a:pt x="774065" y="279781"/>
                    <a:pt x="786892" y="275336"/>
                    <a:pt x="818388" y="275336"/>
                  </a:cubicBezTo>
                  <a:cubicBezTo>
                    <a:pt x="852932" y="275336"/>
                    <a:pt x="910082" y="280670"/>
                    <a:pt x="967105" y="280670"/>
                  </a:cubicBezTo>
                  <a:cubicBezTo>
                    <a:pt x="1077849" y="280670"/>
                    <a:pt x="1311783" y="271907"/>
                    <a:pt x="1171067" y="240157"/>
                  </a:cubicBezTo>
                  <a:cubicBezTo>
                    <a:pt x="1030351" y="210312"/>
                    <a:pt x="1141095" y="220853"/>
                    <a:pt x="1285367" y="191008"/>
                  </a:cubicBezTo>
                  <a:cubicBezTo>
                    <a:pt x="1431290" y="159385"/>
                    <a:pt x="1360932" y="161036"/>
                    <a:pt x="1461135" y="122428"/>
                  </a:cubicBezTo>
                  <a:cubicBezTo>
                    <a:pt x="1559687" y="81915"/>
                    <a:pt x="1603502" y="38100"/>
                    <a:pt x="1661541" y="25781"/>
                  </a:cubicBezTo>
                  <a:cubicBezTo>
                    <a:pt x="1705991" y="15367"/>
                    <a:pt x="1723136" y="127"/>
                    <a:pt x="1680337" y="127"/>
                  </a:cubicBezTo>
                  <a:close/>
                </a:path>
              </a:pathLst>
            </a:custGeom>
            <a:solidFill>
              <a:srgbClr val="0088D3">
                <a:alpha val="14510"/>
              </a:srgbClr>
            </a:solidFill>
          </p:spPr>
        </p:sp>
      </p:grpSp>
      <p:grpSp>
        <p:nvGrpSpPr>
          <p:cNvPr id="62" name="Group 62"/>
          <p:cNvGrpSpPr/>
          <p:nvPr/>
        </p:nvGrpSpPr>
        <p:grpSpPr>
          <a:xfrm rot="-1777981">
            <a:off x="14369674" y="8066242"/>
            <a:ext cx="1453882" cy="857475"/>
            <a:chOff x="0" y="0"/>
            <a:chExt cx="1938510" cy="1143300"/>
          </a:xfrm>
        </p:grpSpPr>
        <p:sp>
          <p:nvSpPr>
            <p:cNvPr id="63" name="Freeform 63"/>
            <p:cNvSpPr/>
            <p:nvPr/>
          </p:nvSpPr>
          <p:spPr>
            <a:xfrm>
              <a:off x="0" y="127"/>
              <a:ext cx="1938274" cy="1143254"/>
            </a:xfrm>
            <a:custGeom>
              <a:avLst/>
              <a:gdLst/>
              <a:ahLst/>
              <a:cxnLst/>
              <a:rect l="l" t="t" r="r" b="b"/>
              <a:pathLst>
                <a:path w="1938274" h="1143254">
                  <a:moveTo>
                    <a:pt x="68072" y="0"/>
                  </a:moveTo>
                  <a:cubicBezTo>
                    <a:pt x="58801" y="0"/>
                    <a:pt x="45720" y="61214"/>
                    <a:pt x="53721" y="114427"/>
                  </a:cubicBezTo>
                  <a:cubicBezTo>
                    <a:pt x="66040" y="184785"/>
                    <a:pt x="66040" y="281432"/>
                    <a:pt x="90678" y="330708"/>
                  </a:cubicBezTo>
                  <a:cubicBezTo>
                    <a:pt x="105918" y="366268"/>
                    <a:pt x="132080" y="400812"/>
                    <a:pt x="123698" y="400812"/>
                  </a:cubicBezTo>
                  <a:cubicBezTo>
                    <a:pt x="120396" y="400812"/>
                    <a:pt x="112014" y="395732"/>
                    <a:pt x="95885" y="383413"/>
                  </a:cubicBezTo>
                  <a:cubicBezTo>
                    <a:pt x="50419" y="348996"/>
                    <a:pt x="9271" y="286385"/>
                    <a:pt x="2032" y="286385"/>
                  </a:cubicBezTo>
                  <a:cubicBezTo>
                    <a:pt x="0" y="286385"/>
                    <a:pt x="635" y="291084"/>
                    <a:pt x="4445" y="302514"/>
                  </a:cubicBezTo>
                  <a:cubicBezTo>
                    <a:pt x="21971" y="355219"/>
                    <a:pt x="94107" y="432689"/>
                    <a:pt x="116840" y="485394"/>
                  </a:cubicBezTo>
                  <a:cubicBezTo>
                    <a:pt x="138049" y="539877"/>
                    <a:pt x="283845" y="645414"/>
                    <a:pt x="320802" y="712216"/>
                  </a:cubicBezTo>
                  <a:cubicBezTo>
                    <a:pt x="357759" y="777240"/>
                    <a:pt x="503682" y="889762"/>
                    <a:pt x="603885" y="953135"/>
                  </a:cubicBezTo>
                  <a:cubicBezTo>
                    <a:pt x="705866" y="1016508"/>
                    <a:pt x="957326" y="1109599"/>
                    <a:pt x="1034669" y="1134237"/>
                  </a:cubicBezTo>
                  <a:cubicBezTo>
                    <a:pt x="1055497" y="1140333"/>
                    <a:pt x="1069086" y="1143254"/>
                    <a:pt x="1076071" y="1143254"/>
                  </a:cubicBezTo>
                  <a:cubicBezTo>
                    <a:pt x="1095248" y="1143254"/>
                    <a:pt x="1066800" y="1122299"/>
                    <a:pt x="1006475" y="1090295"/>
                  </a:cubicBezTo>
                  <a:cubicBezTo>
                    <a:pt x="922147" y="1046353"/>
                    <a:pt x="883539" y="995426"/>
                    <a:pt x="758571" y="916178"/>
                  </a:cubicBezTo>
                  <a:cubicBezTo>
                    <a:pt x="662813" y="856488"/>
                    <a:pt x="613410" y="791591"/>
                    <a:pt x="642747" y="791591"/>
                  </a:cubicBezTo>
                  <a:cubicBezTo>
                    <a:pt x="652272" y="791591"/>
                    <a:pt x="669925" y="798449"/>
                    <a:pt x="696976" y="814324"/>
                  </a:cubicBezTo>
                  <a:cubicBezTo>
                    <a:pt x="804291" y="881126"/>
                    <a:pt x="1115441" y="986663"/>
                    <a:pt x="1264920" y="997204"/>
                  </a:cubicBezTo>
                  <a:cubicBezTo>
                    <a:pt x="1383919" y="1005459"/>
                    <a:pt x="1517904" y="1030732"/>
                    <a:pt x="1651889" y="1030732"/>
                  </a:cubicBezTo>
                  <a:cubicBezTo>
                    <a:pt x="1689989" y="1030732"/>
                    <a:pt x="1728089" y="1028700"/>
                    <a:pt x="1765935" y="1023620"/>
                  </a:cubicBezTo>
                  <a:cubicBezTo>
                    <a:pt x="1938274" y="1002538"/>
                    <a:pt x="1713230" y="1014730"/>
                    <a:pt x="1628902" y="990219"/>
                  </a:cubicBezTo>
                  <a:cubicBezTo>
                    <a:pt x="1598930" y="981329"/>
                    <a:pt x="1553337" y="967359"/>
                    <a:pt x="1502283" y="949706"/>
                  </a:cubicBezTo>
                  <a:cubicBezTo>
                    <a:pt x="1403731" y="911098"/>
                    <a:pt x="1286002" y="863600"/>
                    <a:pt x="1236726" y="831977"/>
                  </a:cubicBezTo>
                  <a:cubicBezTo>
                    <a:pt x="1213866" y="817880"/>
                    <a:pt x="1209802" y="812927"/>
                    <a:pt x="1217041" y="812927"/>
                  </a:cubicBezTo>
                  <a:cubicBezTo>
                    <a:pt x="1234313" y="812927"/>
                    <a:pt x="1315339" y="840740"/>
                    <a:pt x="1359916" y="840740"/>
                  </a:cubicBezTo>
                  <a:cubicBezTo>
                    <a:pt x="1423289" y="840740"/>
                    <a:pt x="1417955" y="839089"/>
                    <a:pt x="1347724" y="821436"/>
                  </a:cubicBezTo>
                  <a:cubicBezTo>
                    <a:pt x="1283843" y="804672"/>
                    <a:pt x="1246251" y="765556"/>
                    <a:pt x="1311275" y="765556"/>
                  </a:cubicBezTo>
                  <a:cubicBezTo>
                    <a:pt x="1321435" y="765556"/>
                    <a:pt x="1334135" y="766572"/>
                    <a:pt x="1349502" y="768731"/>
                  </a:cubicBezTo>
                  <a:cubicBezTo>
                    <a:pt x="1368044" y="771271"/>
                    <a:pt x="1386586" y="772287"/>
                    <a:pt x="1403858" y="772287"/>
                  </a:cubicBezTo>
                  <a:cubicBezTo>
                    <a:pt x="1494663" y="772287"/>
                    <a:pt x="1550162" y="742061"/>
                    <a:pt x="1384681" y="731774"/>
                  </a:cubicBezTo>
                  <a:cubicBezTo>
                    <a:pt x="1103503" y="712343"/>
                    <a:pt x="1029589" y="656209"/>
                    <a:pt x="917067" y="591058"/>
                  </a:cubicBezTo>
                  <a:cubicBezTo>
                    <a:pt x="868426" y="561848"/>
                    <a:pt x="838962" y="548259"/>
                    <a:pt x="826643" y="548259"/>
                  </a:cubicBezTo>
                  <a:cubicBezTo>
                    <a:pt x="810260" y="548259"/>
                    <a:pt x="825373" y="572897"/>
                    <a:pt x="867791" y="617347"/>
                  </a:cubicBezTo>
                  <a:cubicBezTo>
                    <a:pt x="932815" y="682371"/>
                    <a:pt x="1024001" y="749935"/>
                    <a:pt x="983361" y="749935"/>
                  </a:cubicBezTo>
                  <a:cubicBezTo>
                    <a:pt x="975741" y="749935"/>
                    <a:pt x="963295" y="747522"/>
                    <a:pt x="945007" y="742188"/>
                  </a:cubicBezTo>
                  <a:cubicBezTo>
                    <a:pt x="830707" y="708787"/>
                    <a:pt x="628523" y="613791"/>
                    <a:pt x="450977" y="506603"/>
                  </a:cubicBezTo>
                  <a:cubicBezTo>
                    <a:pt x="271526" y="401193"/>
                    <a:pt x="183769" y="248158"/>
                    <a:pt x="138049" y="199009"/>
                  </a:cubicBezTo>
                  <a:lnTo>
                    <a:pt x="136271" y="197231"/>
                  </a:lnTo>
                  <a:cubicBezTo>
                    <a:pt x="88900" y="149606"/>
                    <a:pt x="78359" y="81026"/>
                    <a:pt x="74803" y="21209"/>
                  </a:cubicBezTo>
                  <a:cubicBezTo>
                    <a:pt x="73533" y="6223"/>
                    <a:pt x="70993" y="0"/>
                    <a:pt x="68072" y="0"/>
                  </a:cubicBezTo>
                  <a:close/>
                </a:path>
              </a:pathLst>
            </a:custGeom>
            <a:solidFill>
              <a:srgbClr val="FFFFFF"/>
            </a:solidFill>
          </p:spPr>
        </p:sp>
      </p:grpSp>
      <p:grpSp>
        <p:nvGrpSpPr>
          <p:cNvPr id="64" name="Group 64"/>
          <p:cNvGrpSpPr/>
          <p:nvPr/>
        </p:nvGrpSpPr>
        <p:grpSpPr>
          <a:xfrm rot="-1777981">
            <a:off x="14369306" y="8064852"/>
            <a:ext cx="1453882" cy="858962"/>
            <a:chOff x="0" y="0"/>
            <a:chExt cx="1938510" cy="1145282"/>
          </a:xfrm>
        </p:grpSpPr>
        <p:sp>
          <p:nvSpPr>
            <p:cNvPr id="65" name="Freeform 65"/>
            <p:cNvSpPr/>
            <p:nvPr/>
          </p:nvSpPr>
          <p:spPr>
            <a:xfrm>
              <a:off x="0" y="0"/>
              <a:ext cx="1938274" cy="1145413"/>
            </a:xfrm>
            <a:custGeom>
              <a:avLst/>
              <a:gdLst/>
              <a:ahLst/>
              <a:cxnLst/>
              <a:rect l="l" t="t" r="r" b="b"/>
              <a:pathLst>
                <a:path w="1938274" h="1145413">
                  <a:moveTo>
                    <a:pt x="63754" y="0"/>
                  </a:moveTo>
                  <a:cubicBezTo>
                    <a:pt x="55245" y="0"/>
                    <a:pt x="42291" y="60071"/>
                    <a:pt x="50165" y="113030"/>
                  </a:cubicBezTo>
                  <a:cubicBezTo>
                    <a:pt x="60706" y="183388"/>
                    <a:pt x="60706" y="280035"/>
                    <a:pt x="85344" y="331089"/>
                  </a:cubicBezTo>
                  <a:cubicBezTo>
                    <a:pt x="101854" y="366649"/>
                    <a:pt x="127508" y="401193"/>
                    <a:pt x="119380" y="401193"/>
                  </a:cubicBezTo>
                  <a:cubicBezTo>
                    <a:pt x="116205" y="401193"/>
                    <a:pt x="108077" y="396113"/>
                    <a:pt x="92329" y="383794"/>
                  </a:cubicBezTo>
                  <a:cubicBezTo>
                    <a:pt x="49657" y="350774"/>
                    <a:pt x="9017" y="288544"/>
                    <a:pt x="2032" y="288544"/>
                  </a:cubicBezTo>
                  <a:cubicBezTo>
                    <a:pt x="0" y="288544"/>
                    <a:pt x="635" y="293243"/>
                    <a:pt x="4445" y="304673"/>
                  </a:cubicBezTo>
                  <a:cubicBezTo>
                    <a:pt x="21971" y="357378"/>
                    <a:pt x="94107" y="434848"/>
                    <a:pt x="116840" y="487553"/>
                  </a:cubicBezTo>
                  <a:cubicBezTo>
                    <a:pt x="138049" y="542036"/>
                    <a:pt x="283845" y="647573"/>
                    <a:pt x="320802" y="714375"/>
                  </a:cubicBezTo>
                  <a:cubicBezTo>
                    <a:pt x="357759" y="779399"/>
                    <a:pt x="503682" y="891921"/>
                    <a:pt x="603885" y="955294"/>
                  </a:cubicBezTo>
                  <a:cubicBezTo>
                    <a:pt x="705866" y="1018667"/>
                    <a:pt x="957326" y="1111758"/>
                    <a:pt x="1034669" y="1136396"/>
                  </a:cubicBezTo>
                  <a:cubicBezTo>
                    <a:pt x="1055497" y="1142492"/>
                    <a:pt x="1069086" y="1145413"/>
                    <a:pt x="1076071" y="1145413"/>
                  </a:cubicBezTo>
                  <a:cubicBezTo>
                    <a:pt x="1095248" y="1145413"/>
                    <a:pt x="1066800" y="1124458"/>
                    <a:pt x="1006475" y="1092454"/>
                  </a:cubicBezTo>
                  <a:cubicBezTo>
                    <a:pt x="922147" y="1048512"/>
                    <a:pt x="883539" y="997585"/>
                    <a:pt x="758571" y="918337"/>
                  </a:cubicBezTo>
                  <a:cubicBezTo>
                    <a:pt x="662813" y="858647"/>
                    <a:pt x="613410" y="793750"/>
                    <a:pt x="642747" y="793750"/>
                  </a:cubicBezTo>
                  <a:cubicBezTo>
                    <a:pt x="652272" y="793750"/>
                    <a:pt x="669925" y="800608"/>
                    <a:pt x="696976" y="816483"/>
                  </a:cubicBezTo>
                  <a:cubicBezTo>
                    <a:pt x="804291" y="883285"/>
                    <a:pt x="1115441" y="988822"/>
                    <a:pt x="1264920" y="999363"/>
                  </a:cubicBezTo>
                  <a:cubicBezTo>
                    <a:pt x="1383919" y="1007618"/>
                    <a:pt x="1517904" y="1032891"/>
                    <a:pt x="1651889" y="1032891"/>
                  </a:cubicBezTo>
                  <a:cubicBezTo>
                    <a:pt x="1689989" y="1032891"/>
                    <a:pt x="1728089" y="1030859"/>
                    <a:pt x="1765935" y="1025779"/>
                  </a:cubicBezTo>
                  <a:cubicBezTo>
                    <a:pt x="1938274" y="1004697"/>
                    <a:pt x="1713230" y="1016889"/>
                    <a:pt x="1628902" y="992378"/>
                  </a:cubicBezTo>
                  <a:cubicBezTo>
                    <a:pt x="1598930" y="983488"/>
                    <a:pt x="1553337" y="969518"/>
                    <a:pt x="1502283" y="951865"/>
                  </a:cubicBezTo>
                  <a:cubicBezTo>
                    <a:pt x="1333500" y="946658"/>
                    <a:pt x="1004697" y="920242"/>
                    <a:pt x="798957" y="807720"/>
                  </a:cubicBezTo>
                  <a:cubicBezTo>
                    <a:pt x="660400" y="730377"/>
                    <a:pt x="566674" y="699008"/>
                    <a:pt x="520319" y="699008"/>
                  </a:cubicBezTo>
                  <a:cubicBezTo>
                    <a:pt x="474980" y="699008"/>
                    <a:pt x="475107" y="729234"/>
                    <a:pt x="522986" y="776097"/>
                  </a:cubicBezTo>
                  <a:cubicBezTo>
                    <a:pt x="558546" y="811022"/>
                    <a:pt x="560324" y="826516"/>
                    <a:pt x="542925" y="826516"/>
                  </a:cubicBezTo>
                  <a:cubicBezTo>
                    <a:pt x="513969" y="826516"/>
                    <a:pt x="432308" y="783971"/>
                    <a:pt x="366522" y="718058"/>
                  </a:cubicBezTo>
                  <a:cubicBezTo>
                    <a:pt x="269875" y="621411"/>
                    <a:pt x="129159" y="406908"/>
                    <a:pt x="130937" y="197739"/>
                  </a:cubicBezTo>
                  <a:cubicBezTo>
                    <a:pt x="85344" y="148082"/>
                    <a:pt x="74803" y="81407"/>
                    <a:pt x="69596" y="21590"/>
                  </a:cubicBezTo>
                  <a:cubicBezTo>
                    <a:pt x="68707" y="6350"/>
                    <a:pt x="66421" y="0"/>
                    <a:pt x="63754" y="0"/>
                  </a:cubicBezTo>
                  <a:close/>
                </a:path>
              </a:pathLst>
            </a:custGeom>
            <a:solidFill>
              <a:srgbClr val="0088D3">
                <a:alpha val="14510"/>
              </a:srgbClr>
            </a:solidFill>
          </p:spPr>
        </p:sp>
      </p:grpSp>
      <p:grpSp>
        <p:nvGrpSpPr>
          <p:cNvPr id="66" name="Group 66"/>
          <p:cNvGrpSpPr/>
          <p:nvPr/>
        </p:nvGrpSpPr>
        <p:grpSpPr>
          <a:xfrm rot="-1777981">
            <a:off x="16426982" y="7816579"/>
            <a:ext cx="1191344" cy="788417"/>
            <a:chOff x="0" y="0"/>
            <a:chExt cx="1711526" cy="1132667"/>
          </a:xfrm>
        </p:grpSpPr>
        <p:sp>
          <p:nvSpPr>
            <p:cNvPr id="67" name="Freeform 67"/>
            <p:cNvSpPr/>
            <p:nvPr/>
          </p:nvSpPr>
          <p:spPr>
            <a:xfrm>
              <a:off x="0" y="0"/>
              <a:ext cx="1711579" cy="1132840"/>
            </a:xfrm>
            <a:custGeom>
              <a:avLst/>
              <a:gdLst/>
              <a:ahLst/>
              <a:cxnLst/>
              <a:rect l="l" t="t" r="r" b="b"/>
              <a:pathLst>
                <a:path w="1711579" h="1132840">
                  <a:moveTo>
                    <a:pt x="1234313" y="443230"/>
                  </a:moveTo>
                  <a:cubicBezTo>
                    <a:pt x="1232916" y="443230"/>
                    <a:pt x="1232662" y="443230"/>
                    <a:pt x="1231900" y="444627"/>
                  </a:cubicBezTo>
                  <a:cubicBezTo>
                    <a:pt x="1233043" y="443992"/>
                    <a:pt x="1233932" y="443484"/>
                    <a:pt x="1234313" y="443230"/>
                  </a:cubicBezTo>
                  <a:close/>
                  <a:moveTo>
                    <a:pt x="1705864" y="0"/>
                  </a:moveTo>
                  <a:cubicBezTo>
                    <a:pt x="1693291" y="0"/>
                    <a:pt x="1653159" y="107823"/>
                    <a:pt x="1619377" y="156718"/>
                  </a:cubicBezTo>
                  <a:cubicBezTo>
                    <a:pt x="1591183" y="195326"/>
                    <a:pt x="1517396" y="302641"/>
                    <a:pt x="1397762" y="404622"/>
                  </a:cubicBezTo>
                  <a:cubicBezTo>
                    <a:pt x="1311656" y="474980"/>
                    <a:pt x="1204341" y="543433"/>
                    <a:pt x="1068959" y="582168"/>
                  </a:cubicBezTo>
                  <a:cubicBezTo>
                    <a:pt x="1179830" y="520700"/>
                    <a:pt x="1200912" y="466090"/>
                    <a:pt x="1230757" y="446786"/>
                  </a:cubicBezTo>
                  <a:cubicBezTo>
                    <a:pt x="1231265" y="445770"/>
                    <a:pt x="1231519" y="445135"/>
                    <a:pt x="1231900" y="444627"/>
                  </a:cubicBezTo>
                  <a:cubicBezTo>
                    <a:pt x="1213612" y="455168"/>
                    <a:pt x="1107948" y="518922"/>
                    <a:pt x="1084834" y="520700"/>
                  </a:cubicBezTo>
                  <a:cubicBezTo>
                    <a:pt x="1083183" y="520954"/>
                    <a:pt x="1082040" y="521208"/>
                    <a:pt x="1081278" y="521208"/>
                  </a:cubicBezTo>
                  <a:cubicBezTo>
                    <a:pt x="1068197" y="521208"/>
                    <a:pt x="1142873" y="482854"/>
                    <a:pt x="1195578" y="411734"/>
                  </a:cubicBezTo>
                  <a:cubicBezTo>
                    <a:pt x="1255268" y="324104"/>
                    <a:pt x="1375283" y="102870"/>
                    <a:pt x="1351280" y="102870"/>
                  </a:cubicBezTo>
                  <a:cubicBezTo>
                    <a:pt x="1344930" y="102870"/>
                    <a:pt x="1328293" y="118491"/>
                    <a:pt x="1297559" y="156718"/>
                  </a:cubicBezTo>
                  <a:cubicBezTo>
                    <a:pt x="1074293" y="431038"/>
                    <a:pt x="694436" y="592709"/>
                    <a:pt x="346329" y="592709"/>
                  </a:cubicBezTo>
                  <a:cubicBezTo>
                    <a:pt x="0" y="596265"/>
                    <a:pt x="66802" y="678815"/>
                    <a:pt x="263652" y="701802"/>
                  </a:cubicBezTo>
                  <a:cubicBezTo>
                    <a:pt x="458851" y="722884"/>
                    <a:pt x="467614" y="738632"/>
                    <a:pt x="413131" y="747522"/>
                  </a:cubicBezTo>
                  <a:cubicBezTo>
                    <a:pt x="356870" y="756285"/>
                    <a:pt x="562483" y="754507"/>
                    <a:pt x="448310" y="789686"/>
                  </a:cubicBezTo>
                  <a:cubicBezTo>
                    <a:pt x="335788" y="824865"/>
                    <a:pt x="225044" y="821309"/>
                    <a:pt x="312928" y="830199"/>
                  </a:cubicBezTo>
                  <a:cubicBezTo>
                    <a:pt x="398526" y="838708"/>
                    <a:pt x="430784" y="900684"/>
                    <a:pt x="253873" y="900684"/>
                  </a:cubicBezTo>
                  <a:cubicBezTo>
                    <a:pt x="249047" y="900684"/>
                    <a:pt x="244094" y="900557"/>
                    <a:pt x="239141" y="900557"/>
                  </a:cubicBezTo>
                  <a:cubicBezTo>
                    <a:pt x="193421" y="900557"/>
                    <a:pt x="153035" y="900557"/>
                    <a:pt x="123063" y="904113"/>
                  </a:cubicBezTo>
                  <a:cubicBezTo>
                    <a:pt x="19304" y="907669"/>
                    <a:pt x="0" y="923544"/>
                    <a:pt x="119507" y="948055"/>
                  </a:cubicBezTo>
                  <a:cubicBezTo>
                    <a:pt x="251206" y="972439"/>
                    <a:pt x="354838" y="987425"/>
                    <a:pt x="464820" y="987425"/>
                  </a:cubicBezTo>
                  <a:cubicBezTo>
                    <a:pt x="489839" y="987425"/>
                    <a:pt x="515366" y="986663"/>
                    <a:pt x="541528" y="985012"/>
                  </a:cubicBezTo>
                  <a:cubicBezTo>
                    <a:pt x="547624" y="984758"/>
                    <a:pt x="553339" y="984631"/>
                    <a:pt x="558673" y="984631"/>
                  </a:cubicBezTo>
                  <a:cubicBezTo>
                    <a:pt x="678688" y="984631"/>
                    <a:pt x="577469" y="1040003"/>
                    <a:pt x="432562" y="1053592"/>
                  </a:cubicBezTo>
                  <a:cubicBezTo>
                    <a:pt x="373126" y="1058418"/>
                    <a:pt x="323342" y="1061466"/>
                    <a:pt x="279654" y="1061466"/>
                  </a:cubicBezTo>
                  <a:cubicBezTo>
                    <a:pt x="213741" y="1061466"/>
                    <a:pt x="161671" y="1054735"/>
                    <a:pt x="110871" y="1037717"/>
                  </a:cubicBezTo>
                  <a:cubicBezTo>
                    <a:pt x="102362" y="1034796"/>
                    <a:pt x="95504" y="1033526"/>
                    <a:pt x="90424" y="1033526"/>
                  </a:cubicBezTo>
                  <a:cubicBezTo>
                    <a:pt x="46990" y="1033526"/>
                    <a:pt x="127889" y="1129538"/>
                    <a:pt x="348234" y="1132713"/>
                  </a:cubicBezTo>
                  <a:cubicBezTo>
                    <a:pt x="355473" y="1132840"/>
                    <a:pt x="362712" y="1132840"/>
                    <a:pt x="370078" y="1132840"/>
                  </a:cubicBezTo>
                  <a:cubicBezTo>
                    <a:pt x="607949" y="1132840"/>
                    <a:pt x="830326" y="1077214"/>
                    <a:pt x="1072515" y="986663"/>
                  </a:cubicBezTo>
                  <a:cubicBezTo>
                    <a:pt x="1253236" y="920115"/>
                    <a:pt x="1284478" y="875792"/>
                    <a:pt x="1246632" y="875792"/>
                  </a:cubicBezTo>
                  <a:cubicBezTo>
                    <a:pt x="1232535" y="875792"/>
                    <a:pt x="1208913" y="881888"/>
                    <a:pt x="1179830" y="895223"/>
                  </a:cubicBezTo>
                  <a:cubicBezTo>
                    <a:pt x="1141222" y="912368"/>
                    <a:pt x="1117981" y="918591"/>
                    <a:pt x="1106678" y="918591"/>
                  </a:cubicBezTo>
                  <a:cubicBezTo>
                    <a:pt x="1086485" y="918591"/>
                    <a:pt x="1103249" y="898525"/>
                    <a:pt x="1135888" y="882777"/>
                  </a:cubicBezTo>
                  <a:cubicBezTo>
                    <a:pt x="1170940" y="864616"/>
                    <a:pt x="1177671" y="848995"/>
                    <a:pt x="1159637" y="848995"/>
                  </a:cubicBezTo>
                  <a:cubicBezTo>
                    <a:pt x="1151382" y="848995"/>
                    <a:pt x="1138047" y="852297"/>
                    <a:pt x="1120013" y="860044"/>
                  </a:cubicBezTo>
                  <a:cubicBezTo>
                    <a:pt x="1109726" y="864235"/>
                    <a:pt x="1102614" y="866013"/>
                    <a:pt x="1098042" y="866013"/>
                  </a:cubicBezTo>
                  <a:cubicBezTo>
                    <a:pt x="1077595" y="866013"/>
                    <a:pt x="1109345" y="830453"/>
                    <a:pt x="1148080" y="816102"/>
                  </a:cubicBezTo>
                  <a:cubicBezTo>
                    <a:pt x="1160399" y="811657"/>
                    <a:pt x="1159383" y="810641"/>
                    <a:pt x="1152779" y="810641"/>
                  </a:cubicBezTo>
                  <a:cubicBezTo>
                    <a:pt x="1146175" y="810641"/>
                    <a:pt x="1133729" y="811784"/>
                    <a:pt x="1123315" y="811784"/>
                  </a:cubicBezTo>
                  <a:cubicBezTo>
                    <a:pt x="1102360" y="811784"/>
                    <a:pt x="1089279" y="807339"/>
                    <a:pt x="1144524" y="781050"/>
                  </a:cubicBezTo>
                  <a:cubicBezTo>
                    <a:pt x="1253617" y="728218"/>
                    <a:pt x="1411732" y="526034"/>
                    <a:pt x="1489202" y="441706"/>
                  </a:cubicBezTo>
                  <a:cubicBezTo>
                    <a:pt x="1566545" y="358902"/>
                    <a:pt x="1682623" y="223520"/>
                    <a:pt x="1705483" y="63500"/>
                  </a:cubicBezTo>
                  <a:cubicBezTo>
                    <a:pt x="1711579" y="17526"/>
                    <a:pt x="1710944" y="0"/>
                    <a:pt x="1705864" y="0"/>
                  </a:cubicBezTo>
                  <a:close/>
                </a:path>
              </a:pathLst>
            </a:custGeom>
            <a:solidFill>
              <a:srgbClr val="FFFFFF"/>
            </a:solidFill>
          </p:spPr>
        </p:sp>
      </p:grpSp>
      <p:grpSp>
        <p:nvGrpSpPr>
          <p:cNvPr id="68" name="Group 68"/>
          <p:cNvGrpSpPr/>
          <p:nvPr/>
        </p:nvGrpSpPr>
        <p:grpSpPr>
          <a:xfrm rot="-1777981">
            <a:off x="16424695" y="7817184"/>
            <a:ext cx="1193789" cy="788417"/>
            <a:chOff x="0" y="0"/>
            <a:chExt cx="1715040" cy="1132667"/>
          </a:xfrm>
        </p:grpSpPr>
        <p:sp>
          <p:nvSpPr>
            <p:cNvPr id="69" name="Freeform 69"/>
            <p:cNvSpPr/>
            <p:nvPr/>
          </p:nvSpPr>
          <p:spPr>
            <a:xfrm>
              <a:off x="127" y="0"/>
              <a:ext cx="1715008" cy="1132586"/>
            </a:xfrm>
            <a:custGeom>
              <a:avLst/>
              <a:gdLst/>
              <a:ahLst/>
              <a:cxnLst/>
              <a:rect l="l" t="t" r="r" b="b"/>
              <a:pathLst>
                <a:path w="1715008" h="1132586">
                  <a:moveTo>
                    <a:pt x="1709293" y="0"/>
                  </a:moveTo>
                  <a:cubicBezTo>
                    <a:pt x="1696720" y="0"/>
                    <a:pt x="1656588" y="107823"/>
                    <a:pt x="1622806" y="156718"/>
                  </a:cubicBezTo>
                  <a:cubicBezTo>
                    <a:pt x="1594612" y="195326"/>
                    <a:pt x="1520825" y="302641"/>
                    <a:pt x="1401191" y="404622"/>
                  </a:cubicBezTo>
                  <a:cubicBezTo>
                    <a:pt x="1343152" y="555879"/>
                    <a:pt x="1234186" y="648970"/>
                    <a:pt x="1067181" y="729869"/>
                  </a:cubicBezTo>
                  <a:cubicBezTo>
                    <a:pt x="873760" y="821182"/>
                    <a:pt x="1142746" y="870585"/>
                    <a:pt x="958088" y="933831"/>
                  </a:cubicBezTo>
                  <a:cubicBezTo>
                    <a:pt x="917702" y="948436"/>
                    <a:pt x="895223" y="954024"/>
                    <a:pt x="882269" y="954024"/>
                  </a:cubicBezTo>
                  <a:cubicBezTo>
                    <a:pt x="841375" y="954024"/>
                    <a:pt x="891540" y="900176"/>
                    <a:pt x="773430" y="900176"/>
                  </a:cubicBezTo>
                  <a:cubicBezTo>
                    <a:pt x="756158" y="900176"/>
                    <a:pt x="735457" y="901319"/>
                    <a:pt x="710311" y="903859"/>
                  </a:cubicBezTo>
                  <a:cubicBezTo>
                    <a:pt x="584327" y="916432"/>
                    <a:pt x="450469" y="930021"/>
                    <a:pt x="333248" y="930021"/>
                  </a:cubicBezTo>
                  <a:cubicBezTo>
                    <a:pt x="252476" y="930021"/>
                    <a:pt x="179705" y="923544"/>
                    <a:pt x="123063" y="905637"/>
                  </a:cubicBezTo>
                  <a:cubicBezTo>
                    <a:pt x="21082" y="909193"/>
                    <a:pt x="0" y="925068"/>
                    <a:pt x="121412" y="949579"/>
                  </a:cubicBezTo>
                  <a:cubicBezTo>
                    <a:pt x="251587" y="973963"/>
                    <a:pt x="356235" y="988822"/>
                    <a:pt x="466471" y="988822"/>
                  </a:cubicBezTo>
                  <a:cubicBezTo>
                    <a:pt x="491617" y="988822"/>
                    <a:pt x="517144" y="988060"/>
                    <a:pt x="543306" y="986409"/>
                  </a:cubicBezTo>
                  <a:cubicBezTo>
                    <a:pt x="551561" y="986028"/>
                    <a:pt x="558927" y="985901"/>
                    <a:pt x="565531" y="985901"/>
                  </a:cubicBezTo>
                  <a:cubicBezTo>
                    <a:pt x="679450" y="985901"/>
                    <a:pt x="578993" y="1040003"/>
                    <a:pt x="435991" y="1053338"/>
                  </a:cubicBezTo>
                  <a:cubicBezTo>
                    <a:pt x="376555" y="1058164"/>
                    <a:pt x="326771" y="1061212"/>
                    <a:pt x="283083" y="1061212"/>
                  </a:cubicBezTo>
                  <a:cubicBezTo>
                    <a:pt x="217170" y="1061212"/>
                    <a:pt x="165100" y="1054481"/>
                    <a:pt x="114300" y="1037463"/>
                  </a:cubicBezTo>
                  <a:cubicBezTo>
                    <a:pt x="105791" y="1034542"/>
                    <a:pt x="98933" y="1033272"/>
                    <a:pt x="93853" y="1033272"/>
                  </a:cubicBezTo>
                  <a:cubicBezTo>
                    <a:pt x="50419" y="1033272"/>
                    <a:pt x="131318" y="1129284"/>
                    <a:pt x="351663" y="1132459"/>
                  </a:cubicBezTo>
                  <a:cubicBezTo>
                    <a:pt x="358902" y="1132586"/>
                    <a:pt x="366141" y="1132586"/>
                    <a:pt x="373507" y="1132586"/>
                  </a:cubicBezTo>
                  <a:cubicBezTo>
                    <a:pt x="611378" y="1132586"/>
                    <a:pt x="833755" y="1076960"/>
                    <a:pt x="1075944" y="986409"/>
                  </a:cubicBezTo>
                  <a:cubicBezTo>
                    <a:pt x="1256665" y="919861"/>
                    <a:pt x="1287907" y="875538"/>
                    <a:pt x="1250061" y="875538"/>
                  </a:cubicBezTo>
                  <a:cubicBezTo>
                    <a:pt x="1235964" y="875538"/>
                    <a:pt x="1212342" y="881634"/>
                    <a:pt x="1183259" y="894969"/>
                  </a:cubicBezTo>
                  <a:cubicBezTo>
                    <a:pt x="1144651" y="912114"/>
                    <a:pt x="1121410" y="918337"/>
                    <a:pt x="1110107" y="918337"/>
                  </a:cubicBezTo>
                  <a:cubicBezTo>
                    <a:pt x="1089914" y="918337"/>
                    <a:pt x="1106678" y="898271"/>
                    <a:pt x="1139317" y="882523"/>
                  </a:cubicBezTo>
                  <a:cubicBezTo>
                    <a:pt x="1174369" y="864362"/>
                    <a:pt x="1181100" y="848741"/>
                    <a:pt x="1163066" y="848741"/>
                  </a:cubicBezTo>
                  <a:cubicBezTo>
                    <a:pt x="1154811" y="848741"/>
                    <a:pt x="1141476" y="852043"/>
                    <a:pt x="1123442" y="859790"/>
                  </a:cubicBezTo>
                  <a:cubicBezTo>
                    <a:pt x="1113155" y="863981"/>
                    <a:pt x="1106043" y="865759"/>
                    <a:pt x="1101471" y="865759"/>
                  </a:cubicBezTo>
                  <a:cubicBezTo>
                    <a:pt x="1081024" y="865759"/>
                    <a:pt x="1112774" y="830199"/>
                    <a:pt x="1151509" y="815848"/>
                  </a:cubicBezTo>
                  <a:cubicBezTo>
                    <a:pt x="1163828" y="811403"/>
                    <a:pt x="1162812" y="810387"/>
                    <a:pt x="1156208" y="810387"/>
                  </a:cubicBezTo>
                  <a:cubicBezTo>
                    <a:pt x="1149604" y="810387"/>
                    <a:pt x="1137158" y="811530"/>
                    <a:pt x="1126744" y="811530"/>
                  </a:cubicBezTo>
                  <a:cubicBezTo>
                    <a:pt x="1105789" y="811530"/>
                    <a:pt x="1092708" y="807085"/>
                    <a:pt x="1147953" y="780796"/>
                  </a:cubicBezTo>
                  <a:cubicBezTo>
                    <a:pt x="1257046" y="727964"/>
                    <a:pt x="1415161" y="525780"/>
                    <a:pt x="1492631" y="441452"/>
                  </a:cubicBezTo>
                  <a:cubicBezTo>
                    <a:pt x="1569974" y="358902"/>
                    <a:pt x="1685925" y="223520"/>
                    <a:pt x="1708912" y="63500"/>
                  </a:cubicBezTo>
                  <a:cubicBezTo>
                    <a:pt x="1715008" y="17526"/>
                    <a:pt x="1714373" y="0"/>
                    <a:pt x="1709293" y="0"/>
                  </a:cubicBezTo>
                  <a:close/>
                </a:path>
              </a:pathLst>
            </a:custGeom>
            <a:solidFill>
              <a:srgbClr val="0088D3">
                <a:alpha val="14510"/>
              </a:srgbClr>
            </a:solidFill>
          </p:spPr>
        </p:sp>
      </p:grpSp>
      <p:grpSp>
        <p:nvGrpSpPr>
          <p:cNvPr id="70" name="Group 70"/>
          <p:cNvGrpSpPr/>
          <p:nvPr/>
        </p:nvGrpSpPr>
        <p:grpSpPr>
          <a:xfrm rot="1502525">
            <a:off x="15009820" y="6836819"/>
            <a:ext cx="1367131" cy="757959"/>
            <a:chOff x="0" y="0"/>
            <a:chExt cx="1964069" cy="1088910"/>
          </a:xfrm>
        </p:grpSpPr>
        <p:sp>
          <p:nvSpPr>
            <p:cNvPr id="71" name="Freeform 71"/>
            <p:cNvSpPr/>
            <p:nvPr/>
          </p:nvSpPr>
          <p:spPr>
            <a:xfrm>
              <a:off x="0" y="0"/>
              <a:ext cx="1963928" cy="1088898"/>
            </a:xfrm>
            <a:custGeom>
              <a:avLst/>
              <a:gdLst/>
              <a:ahLst/>
              <a:cxnLst/>
              <a:rect l="l" t="t" r="r" b="b"/>
              <a:pathLst>
                <a:path w="1963928" h="1088898">
                  <a:moveTo>
                    <a:pt x="137541" y="0"/>
                  </a:moveTo>
                  <a:cubicBezTo>
                    <a:pt x="93599" y="0"/>
                    <a:pt x="47879" y="1651"/>
                    <a:pt x="0" y="4953"/>
                  </a:cubicBezTo>
                  <a:lnTo>
                    <a:pt x="5080" y="363728"/>
                  </a:lnTo>
                  <a:cubicBezTo>
                    <a:pt x="709168" y="1088898"/>
                    <a:pt x="1239266" y="750443"/>
                    <a:pt x="1963928" y="958088"/>
                  </a:cubicBezTo>
                  <a:cubicBezTo>
                    <a:pt x="1146683" y="664972"/>
                    <a:pt x="1028700" y="0"/>
                    <a:pt x="137541" y="0"/>
                  </a:cubicBezTo>
                  <a:close/>
                </a:path>
              </a:pathLst>
            </a:custGeom>
            <a:solidFill>
              <a:srgbClr val="FF3121"/>
            </a:solidFill>
          </p:spPr>
        </p:sp>
      </p:grpSp>
      <p:grpSp>
        <p:nvGrpSpPr>
          <p:cNvPr id="72" name="Group 72"/>
          <p:cNvGrpSpPr/>
          <p:nvPr/>
        </p:nvGrpSpPr>
        <p:grpSpPr>
          <a:xfrm rot="1502525">
            <a:off x="15063693" y="6769862"/>
            <a:ext cx="850302" cy="471656"/>
            <a:chOff x="0" y="0"/>
            <a:chExt cx="1221574" cy="677597"/>
          </a:xfrm>
        </p:grpSpPr>
        <p:sp>
          <p:nvSpPr>
            <p:cNvPr id="73" name="Freeform 73"/>
            <p:cNvSpPr/>
            <p:nvPr/>
          </p:nvSpPr>
          <p:spPr>
            <a:xfrm>
              <a:off x="0" y="0"/>
              <a:ext cx="1221613" cy="677545"/>
            </a:xfrm>
            <a:custGeom>
              <a:avLst/>
              <a:gdLst/>
              <a:ahLst/>
              <a:cxnLst/>
              <a:rect l="l" t="t" r="r" b="b"/>
              <a:pathLst>
                <a:path w="1221613" h="677545">
                  <a:moveTo>
                    <a:pt x="85725" y="0"/>
                  </a:moveTo>
                  <a:cubicBezTo>
                    <a:pt x="58293" y="0"/>
                    <a:pt x="29845" y="1016"/>
                    <a:pt x="0" y="3048"/>
                  </a:cubicBezTo>
                  <a:lnTo>
                    <a:pt x="3429" y="226695"/>
                  </a:lnTo>
                  <a:cubicBezTo>
                    <a:pt x="441071" y="677545"/>
                    <a:pt x="771017" y="466979"/>
                    <a:pt x="1221613" y="596011"/>
                  </a:cubicBezTo>
                  <a:cubicBezTo>
                    <a:pt x="713232" y="414020"/>
                    <a:pt x="639826" y="0"/>
                    <a:pt x="85725" y="0"/>
                  </a:cubicBezTo>
                  <a:close/>
                </a:path>
              </a:pathLst>
            </a:custGeom>
            <a:solidFill>
              <a:srgbClr val="FF9000"/>
            </a:solidFill>
          </p:spPr>
        </p:sp>
      </p:grpSp>
      <p:grpSp>
        <p:nvGrpSpPr>
          <p:cNvPr id="74" name="Group 74"/>
          <p:cNvGrpSpPr/>
          <p:nvPr/>
        </p:nvGrpSpPr>
        <p:grpSpPr>
          <a:xfrm rot="1502525">
            <a:off x="14744710" y="6461305"/>
            <a:ext cx="654465" cy="471822"/>
            <a:chOff x="0" y="0"/>
            <a:chExt cx="940227" cy="677836"/>
          </a:xfrm>
        </p:grpSpPr>
        <p:sp>
          <p:nvSpPr>
            <p:cNvPr id="75" name="Freeform 75"/>
            <p:cNvSpPr/>
            <p:nvPr/>
          </p:nvSpPr>
          <p:spPr>
            <a:xfrm>
              <a:off x="0" y="0"/>
              <a:ext cx="940181" cy="677799"/>
            </a:xfrm>
            <a:custGeom>
              <a:avLst/>
              <a:gdLst/>
              <a:ahLst/>
              <a:cxnLst/>
              <a:rect l="l" t="t" r="r" b="b"/>
              <a:pathLst>
                <a:path w="940181" h="677799">
                  <a:moveTo>
                    <a:pt x="889254" y="0"/>
                  </a:moveTo>
                  <a:lnTo>
                    <a:pt x="777494" y="3048"/>
                  </a:lnTo>
                  <a:lnTo>
                    <a:pt x="0" y="24130"/>
                  </a:lnTo>
                  <a:lnTo>
                    <a:pt x="471678" y="524637"/>
                  </a:lnTo>
                  <a:lnTo>
                    <a:pt x="566801" y="625221"/>
                  </a:lnTo>
                  <a:lnTo>
                    <a:pt x="610997" y="672465"/>
                  </a:lnTo>
                  <a:cubicBezTo>
                    <a:pt x="618998" y="676148"/>
                    <a:pt x="627380" y="677799"/>
                    <a:pt x="635762" y="677799"/>
                  </a:cubicBezTo>
                  <a:cubicBezTo>
                    <a:pt x="646938" y="677799"/>
                    <a:pt x="658241" y="674751"/>
                    <a:pt x="669417" y="669417"/>
                  </a:cubicBezTo>
                  <a:cubicBezTo>
                    <a:pt x="699008" y="655828"/>
                    <a:pt x="729869" y="627888"/>
                    <a:pt x="759460" y="589280"/>
                  </a:cubicBezTo>
                  <a:cubicBezTo>
                    <a:pt x="771398" y="575310"/>
                    <a:pt x="782193" y="559054"/>
                    <a:pt x="792734" y="541655"/>
                  </a:cubicBezTo>
                  <a:cubicBezTo>
                    <a:pt x="859282" y="440055"/>
                    <a:pt x="915035" y="298704"/>
                    <a:pt x="934085" y="185293"/>
                  </a:cubicBezTo>
                  <a:lnTo>
                    <a:pt x="933704" y="184658"/>
                  </a:lnTo>
                  <a:cubicBezTo>
                    <a:pt x="938403" y="155067"/>
                    <a:pt x="940181" y="127635"/>
                    <a:pt x="939419" y="103124"/>
                  </a:cubicBezTo>
                  <a:cubicBezTo>
                    <a:pt x="937387" y="51181"/>
                    <a:pt x="922401" y="13716"/>
                    <a:pt x="889127" y="127"/>
                  </a:cubicBezTo>
                  <a:close/>
                </a:path>
              </a:pathLst>
            </a:custGeom>
            <a:solidFill>
              <a:srgbClr val="FFFFFF"/>
            </a:solidFill>
          </p:spPr>
        </p:sp>
      </p:grpSp>
      <p:grpSp>
        <p:nvGrpSpPr>
          <p:cNvPr id="76" name="Group 76"/>
          <p:cNvGrpSpPr/>
          <p:nvPr/>
        </p:nvGrpSpPr>
        <p:grpSpPr>
          <a:xfrm rot="1502525">
            <a:off x="14662737" y="7153925"/>
            <a:ext cx="1367108" cy="758006"/>
            <a:chOff x="0" y="0"/>
            <a:chExt cx="1964035" cy="1088978"/>
          </a:xfrm>
        </p:grpSpPr>
        <p:sp>
          <p:nvSpPr>
            <p:cNvPr id="77" name="Freeform 77"/>
            <p:cNvSpPr/>
            <p:nvPr/>
          </p:nvSpPr>
          <p:spPr>
            <a:xfrm>
              <a:off x="0" y="0"/>
              <a:ext cx="1964055" cy="1088898"/>
            </a:xfrm>
            <a:custGeom>
              <a:avLst/>
              <a:gdLst/>
              <a:ahLst/>
              <a:cxnLst/>
              <a:rect l="l" t="t" r="r" b="b"/>
              <a:pathLst>
                <a:path w="1964055" h="1088898">
                  <a:moveTo>
                    <a:pt x="138049" y="0"/>
                  </a:moveTo>
                  <a:cubicBezTo>
                    <a:pt x="93980" y="0"/>
                    <a:pt x="48006" y="1651"/>
                    <a:pt x="0" y="5080"/>
                  </a:cubicBezTo>
                  <a:lnTo>
                    <a:pt x="5080" y="364236"/>
                  </a:lnTo>
                  <a:cubicBezTo>
                    <a:pt x="709549" y="1088898"/>
                    <a:pt x="1239520" y="750570"/>
                    <a:pt x="1964055" y="958088"/>
                  </a:cubicBezTo>
                  <a:cubicBezTo>
                    <a:pt x="1147064" y="665099"/>
                    <a:pt x="1029081" y="0"/>
                    <a:pt x="138049" y="0"/>
                  </a:cubicBezTo>
                  <a:close/>
                </a:path>
              </a:pathLst>
            </a:custGeom>
            <a:solidFill>
              <a:srgbClr val="FF3121"/>
            </a:solidFill>
          </p:spPr>
        </p:sp>
      </p:grpSp>
      <p:grpSp>
        <p:nvGrpSpPr>
          <p:cNvPr id="78" name="Group 78"/>
          <p:cNvGrpSpPr/>
          <p:nvPr/>
        </p:nvGrpSpPr>
        <p:grpSpPr>
          <a:xfrm rot="1502525">
            <a:off x="14716683" y="7086776"/>
            <a:ext cx="850326" cy="471679"/>
            <a:chOff x="0" y="0"/>
            <a:chExt cx="1221608" cy="677631"/>
          </a:xfrm>
        </p:grpSpPr>
        <p:sp>
          <p:nvSpPr>
            <p:cNvPr id="79" name="Freeform 79"/>
            <p:cNvSpPr/>
            <p:nvPr/>
          </p:nvSpPr>
          <p:spPr>
            <a:xfrm>
              <a:off x="0" y="0"/>
              <a:ext cx="1221613" cy="677672"/>
            </a:xfrm>
            <a:custGeom>
              <a:avLst/>
              <a:gdLst/>
              <a:ahLst/>
              <a:cxnLst/>
              <a:rect l="l" t="t" r="r" b="b"/>
              <a:pathLst>
                <a:path w="1221613" h="677672">
                  <a:moveTo>
                    <a:pt x="85725" y="0"/>
                  </a:moveTo>
                  <a:cubicBezTo>
                    <a:pt x="58293" y="0"/>
                    <a:pt x="29845" y="1016"/>
                    <a:pt x="0" y="3175"/>
                  </a:cubicBezTo>
                  <a:lnTo>
                    <a:pt x="3429" y="226695"/>
                  </a:lnTo>
                  <a:cubicBezTo>
                    <a:pt x="440817" y="677672"/>
                    <a:pt x="771017" y="466979"/>
                    <a:pt x="1221613" y="596011"/>
                  </a:cubicBezTo>
                  <a:cubicBezTo>
                    <a:pt x="713232" y="414020"/>
                    <a:pt x="639953" y="0"/>
                    <a:pt x="85725" y="0"/>
                  </a:cubicBezTo>
                  <a:close/>
                </a:path>
              </a:pathLst>
            </a:custGeom>
            <a:solidFill>
              <a:srgbClr val="FF9000"/>
            </a:solidFill>
          </p:spPr>
        </p:sp>
      </p:grpSp>
      <p:grpSp>
        <p:nvGrpSpPr>
          <p:cNvPr id="80" name="Group 80"/>
          <p:cNvGrpSpPr/>
          <p:nvPr/>
        </p:nvGrpSpPr>
        <p:grpSpPr>
          <a:xfrm rot="1502525">
            <a:off x="14397643" y="6777916"/>
            <a:ext cx="654465" cy="471679"/>
            <a:chOff x="0" y="0"/>
            <a:chExt cx="940227" cy="677631"/>
          </a:xfrm>
        </p:grpSpPr>
        <p:sp>
          <p:nvSpPr>
            <p:cNvPr id="81" name="Freeform 81"/>
            <p:cNvSpPr/>
            <p:nvPr/>
          </p:nvSpPr>
          <p:spPr>
            <a:xfrm>
              <a:off x="0" y="0"/>
              <a:ext cx="940181" cy="677672"/>
            </a:xfrm>
            <a:custGeom>
              <a:avLst/>
              <a:gdLst/>
              <a:ahLst/>
              <a:cxnLst/>
              <a:rect l="l" t="t" r="r" b="b"/>
              <a:pathLst>
                <a:path w="940181" h="677672">
                  <a:moveTo>
                    <a:pt x="890651" y="0"/>
                  </a:moveTo>
                  <a:lnTo>
                    <a:pt x="826389" y="1778"/>
                  </a:lnTo>
                  <a:lnTo>
                    <a:pt x="703707" y="5080"/>
                  </a:lnTo>
                  <a:lnTo>
                    <a:pt x="0" y="25146"/>
                  </a:lnTo>
                  <a:lnTo>
                    <a:pt x="499491" y="554228"/>
                  </a:lnTo>
                  <a:lnTo>
                    <a:pt x="611632" y="672846"/>
                  </a:lnTo>
                  <a:cubicBezTo>
                    <a:pt x="619379" y="676148"/>
                    <a:pt x="627380" y="677672"/>
                    <a:pt x="635508" y="677672"/>
                  </a:cubicBezTo>
                  <a:cubicBezTo>
                    <a:pt x="674370" y="677672"/>
                    <a:pt x="718312" y="642874"/>
                    <a:pt x="760476" y="589661"/>
                  </a:cubicBezTo>
                  <a:cubicBezTo>
                    <a:pt x="771398" y="576072"/>
                    <a:pt x="782193" y="560070"/>
                    <a:pt x="793750" y="542036"/>
                  </a:cubicBezTo>
                  <a:cubicBezTo>
                    <a:pt x="859028" y="440055"/>
                    <a:pt x="914400" y="298704"/>
                    <a:pt x="933704" y="185293"/>
                  </a:cubicBezTo>
                  <a:cubicBezTo>
                    <a:pt x="937768" y="156337"/>
                    <a:pt x="940181" y="128524"/>
                    <a:pt x="938784" y="104013"/>
                  </a:cubicBezTo>
                  <a:cubicBezTo>
                    <a:pt x="938403" y="81915"/>
                    <a:pt x="934974" y="61468"/>
                    <a:pt x="929259" y="45974"/>
                  </a:cubicBezTo>
                  <a:cubicBezTo>
                    <a:pt x="922528" y="23495"/>
                    <a:pt x="909320" y="8509"/>
                    <a:pt x="890651" y="0"/>
                  </a:cubicBezTo>
                  <a:close/>
                </a:path>
              </a:pathLst>
            </a:custGeom>
            <a:solidFill>
              <a:srgbClr val="FFFFFF"/>
            </a:solidFill>
          </p:spPr>
        </p:sp>
      </p:grpSp>
      <p:grpSp>
        <p:nvGrpSpPr>
          <p:cNvPr id="82" name="Group 82"/>
          <p:cNvGrpSpPr/>
          <p:nvPr/>
        </p:nvGrpSpPr>
        <p:grpSpPr>
          <a:xfrm rot="1502525">
            <a:off x="14772144" y="6444407"/>
            <a:ext cx="541413" cy="363073"/>
            <a:chOff x="0" y="0"/>
            <a:chExt cx="777813" cy="521604"/>
          </a:xfrm>
        </p:grpSpPr>
        <p:sp>
          <p:nvSpPr>
            <p:cNvPr id="83" name="Freeform 83"/>
            <p:cNvSpPr/>
            <p:nvPr/>
          </p:nvSpPr>
          <p:spPr>
            <a:xfrm>
              <a:off x="0" y="0"/>
              <a:ext cx="777875" cy="521589"/>
            </a:xfrm>
            <a:custGeom>
              <a:avLst/>
              <a:gdLst/>
              <a:ahLst/>
              <a:cxnLst/>
              <a:rect l="l" t="t" r="r" b="b"/>
              <a:pathLst>
                <a:path w="777875" h="521589">
                  <a:moveTo>
                    <a:pt x="777875" y="0"/>
                  </a:moveTo>
                  <a:lnTo>
                    <a:pt x="0" y="21082"/>
                  </a:lnTo>
                  <a:lnTo>
                    <a:pt x="471678" y="521589"/>
                  </a:lnTo>
                  <a:cubicBezTo>
                    <a:pt x="507746" y="488950"/>
                    <a:pt x="556641" y="440055"/>
                    <a:pt x="604266" y="382270"/>
                  </a:cubicBezTo>
                  <a:cubicBezTo>
                    <a:pt x="608330" y="378206"/>
                    <a:pt x="611759" y="372491"/>
                    <a:pt x="615823" y="367030"/>
                  </a:cubicBezTo>
                  <a:cubicBezTo>
                    <a:pt x="667131" y="303784"/>
                    <a:pt x="716407" y="227711"/>
                    <a:pt x="746633" y="147574"/>
                  </a:cubicBezTo>
                  <a:cubicBezTo>
                    <a:pt x="754507" y="127889"/>
                    <a:pt x="760603" y="108839"/>
                    <a:pt x="764286" y="88773"/>
                  </a:cubicBezTo>
                  <a:cubicBezTo>
                    <a:pt x="772414" y="59182"/>
                    <a:pt x="777494" y="29591"/>
                    <a:pt x="777875" y="127"/>
                  </a:cubicBezTo>
                  <a:close/>
                </a:path>
              </a:pathLst>
            </a:custGeom>
            <a:solidFill>
              <a:srgbClr val="FFFFFF">
                <a:alpha val="29412"/>
              </a:srgbClr>
            </a:solidFill>
          </p:spPr>
        </p:sp>
      </p:grpSp>
      <p:grpSp>
        <p:nvGrpSpPr>
          <p:cNvPr id="84" name="Group 84"/>
          <p:cNvGrpSpPr/>
          <p:nvPr/>
        </p:nvGrpSpPr>
        <p:grpSpPr>
          <a:xfrm rot="1502525">
            <a:off x="14421810" y="6754971"/>
            <a:ext cx="509958" cy="382023"/>
            <a:chOff x="0" y="0"/>
            <a:chExt cx="732624" cy="548827"/>
          </a:xfrm>
        </p:grpSpPr>
        <p:sp>
          <p:nvSpPr>
            <p:cNvPr id="85" name="Freeform 85"/>
            <p:cNvSpPr/>
            <p:nvPr/>
          </p:nvSpPr>
          <p:spPr>
            <a:xfrm>
              <a:off x="0" y="0"/>
              <a:ext cx="732536" cy="548767"/>
            </a:xfrm>
            <a:custGeom>
              <a:avLst/>
              <a:gdLst/>
              <a:ahLst/>
              <a:cxnLst/>
              <a:rect l="l" t="t" r="r" b="b"/>
              <a:pathLst>
                <a:path w="732536" h="548767">
                  <a:moveTo>
                    <a:pt x="703326" y="0"/>
                  </a:moveTo>
                  <a:lnTo>
                    <a:pt x="0" y="19685"/>
                  </a:lnTo>
                  <a:lnTo>
                    <a:pt x="499491" y="548767"/>
                  </a:lnTo>
                  <a:cubicBezTo>
                    <a:pt x="547751" y="505333"/>
                    <a:pt x="586740" y="462788"/>
                    <a:pt x="617347" y="423672"/>
                  </a:cubicBezTo>
                  <a:cubicBezTo>
                    <a:pt x="622046" y="417576"/>
                    <a:pt x="626872" y="411734"/>
                    <a:pt x="629539" y="405384"/>
                  </a:cubicBezTo>
                  <a:cubicBezTo>
                    <a:pt x="703961" y="304165"/>
                    <a:pt x="730377" y="215773"/>
                    <a:pt x="732536" y="144399"/>
                  </a:cubicBezTo>
                  <a:cubicBezTo>
                    <a:pt x="732536" y="123698"/>
                    <a:pt x="731139" y="104648"/>
                    <a:pt x="729107" y="87376"/>
                  </a:cubicBezTo>
                  <a:cubicBezTo>
                    <a:pt x="724281" y="51054"/>
                    <a:pt x="713486" y="22098"/>
                    <a:pt x="703326" y="0"/>
                  </a:cubicBezTo>
                  <a:close/>
                </a:path>
              </a:pathLst>
            </a:custGeom>
            <a:solidFill>
              <a:srgbClr val="FFFFFF">
                <a:alpha val="29412"/>
              </a:srgbClr>
            </a:solidFill>
          </p:spPr>
        </p:sp>
      </p:grpSp>
      <p:grpSp>
        <p:nvGrpSpPr>
          <p:cNvPr id="86" name="Group 86"/>
          <p:cNvGrpSpPr/>
          <p:nvPr/>
        </p:nvGrpSpPr>
        <p:grpSpPr>
          <a:xfrm rot="1502525">
            <a:off x="10566487" y="4746803"/>
            <a:ext cx="4214494" cy="2165865"/>
            <a:chOff x="0" y="0"/>
            <a:chExt cx="6054690" cy="3111557"/>
          </a:xfrm>
        </p:grpSpPr>
        <p:sp>
          <p:nvSpPr>
            <p:cNvPr id="87" name="Freeform 87"/>
            <p:cNvSpPr/>
            <p:nvPr/>
          </p:nvSpPr>
          <p:spPr>
            <a:xfrm>
              <a:off x="0" y="0"/>
              <a:ext cx="6054725" cy="3111500"/>
            </a:xfrm>
            <a:custGeom>
              <a:avLst/>
              <a:gdLst/>
              <a:ahLst/>
              <a:cxnLst/>
              <a:rect l="l" t="t" r="r" b="b"/>
              <a:pathLst>
                <a:path w="6054725" h="3111500">
                  <a:moveTo>
                    <a:pt x="338455" y="0"/>
                  </a:moveTo>
                  <a:cubicBezTo>
                    <a:pt x="120142" y="0"/>
                    <a:pt x="0" y="250952"/>
                    <a:pt x="117094" y="418719"/>
                  </a:cubicBezTo>
                  <a:cubicBezTo>
                    <a:pt x="131318" y="440436"/>
                    <a:pt x="150114" y="460121"/>
                    <a:pt x="172847" y="477520"/>
                  </a:cubicBezTo>
                  <a:lnTo>
                    <a:pt x="326771" y="601218"/>
                  </a:lnTo>
                  <a:lnTo>
                    <a:pt x="619633" y="835914"/>
                  </a:lnTo>
                  <a:lnTo>
                    <a:pt x="869442" y="1036066"/>
                  </a:lnTo>
                  <a:cubicBezTo>
                    <a:pt x="918337" y="1074420"/>
                    <a:pt x="967994" y="1112901"/>
                    <a:pt x="1018921" y="1147572"/>
                  </a:cubicBezTo>
                  <a:cubicBezTo>
                    <a:pt x="1184021" y="1262126"/>
                    <a:pt x="1360805" y="1358900"/>
                    <a:pt x="1547368" y="1436116"/>
                  </a:cubicBezTo>
                  <a:lnTo>
                    <a:pt x="3433572" y="2219325"/>
                  </a:lnTo>
                  <a:lnTo>
                    <a:pt x="5582412" y="3111500"/>
                  </a:lnTo>
                  <a:lnTo>
                    <a:pt x="6054725" y="1973580"/>
                  </a:lnTo>
                  <a:lnTo>
                    <a:pt x="2019681" y="298704"/>
                  </a:lnTo>
                  <a:cubicBezTo>
                    <a:pt x="1775968" y="197739"/>
                    <a:pt x="1519809" y="130937"/>
                    <a:pt x="1257808" y="101600"/>
                  </a:cubicBezTo>
                  <a:lnTo>
                    <a:pt x="925195" y="65278"/>
                  </a:lnTo>
                  <a:lnTo>
                    <a:pt x="545973" y="21844"/>
                  </a:lnTo>
                  <a:lnTo>
                    <a:pt x="370205" y="1778"/>
                  </a:lnTo>
                  <a:cubicBezTo>
                    <a:pt x="359410" y="635"/>
                    <a:pt x="348869" y="0"/>
                    <a:pt x="338455" y="0"/>
                  </a:cubicBezTo>
                  <a:close/>
                </a:path>
              </a:pathLst>
            </a:custGeom>
            <a:solidFill>
              <a:srgbClr val="FFFFFF"/>
            </a:solidFill>
          </p:spPr>
        </p:sp>
      </p:grpSp>
      <p:grpSp>
        <p:nvGrpSpPr>
          <p:cNvPr id="88" name="Group 88"/>
          <p:cNvGrpSpPr/>
          <p:nvPr/>
        </p:nvGrpSpPr>
        <p:grpSpPr>
          <a:xfrm rot="1502525">
            <a:off x="11069673" y="4065539"/>
            <a:ext cx="643861" cy="581949"/>
            <a:chOff x="0" y="0"/>
            <a:chExt cx="924993" cy="836049"/>
          </a:xfrm>
        </p:grpSpPr>
        <p:sp>
          <p:nvSpPr>
            <p:cNvPr id="89" name="Freeform 89"/>
            <p:cNvSpPr/>
            <p:nvPr/>
          </p:nvSpPr>
          <p:spPr>
            <a:xfrm>
              <a:off x="0" y="0"/>
              <a:ext cx="924941" cy="836041"/>
            </a:xfrm>
            <a:custGeom>
              <a:avLst/>
              <a:gdLst/>
              <a:ahLst/>
              <a:cxnLst/>
              <a:rect l="l" t="t" r="r" b="b"/>
              <a:pathLst>
                <a:path w="924941" h="836041">
                  <a:moveTo>
                    <a:pt x="337566" y="0"/>
                  </a:moveTo>
                  <a:cubicBezTo>
                    <a:pt x="119634" y="0"/>
                    <a:pt x="0" y="250952"/>
                    <a:pt x="117602" y="418846"/>
                  </a:cubicBezTo>
                  <a:cubicBezTo>
                    <a:pt x="131572" y="440563"/>
                    <a:pt x="149860" y="460248"/>
                    <a:pt x="172593" y="478028"/>
                  </a:cubicBezTo>
                  <a:lnTo>
                    <a:pt x="326517" y="600710"/>
                  </a:lnTo>
                  <a:lnTo>
                    <a:pt x="620522" y="836041"/>
                  </a:lnTo>
                  <a:cubicBezTo>
                    <a:pt x="626618" y="588010"/>
                    <a:pt x="717677" y="253619"/>
                    <a:pt x="924941" y="64770"/>
                  </a:cubicBezTo>
                  <a:lnTo>
                    <a:pt x="545084" y="21209"/>
                  </a:lnTo>
                  <a:lnTo>
                    <a:pt x="370078" y="1905"/>
                  </a:lnTo>
                  <a:cubicBezTo>
                    <a:pt x="359029" y="635"/>
                    <a:pt x="348107" y="0"/>
                    <a:pt x="337566" y="0"/>
                  </a:cubicBezTo>
                  <a:close/>
                </a:path>
              </a:pathLst>
            </a:custGeom>
            <a:solidFill>
              <a:srgbClr val="FF3121"/>
            </a:solidFill>
          </p:spPr>
        </p:sp>
      </p:grpSp>
      <p:grpSp>
        <p:nvGrpSpPr>
          <p:cNvPr id="90" name="Group 90"/>
          <p:cNvGrpSpPr/>
          <p:nvPr/>
        </p:nvGrpSpPr>
        <p:grpSpPr>
          <a:xfrm rot="1502525">
            <a:off x="11116790" y="4017492"/>
            <a:ext cx="379384" cy="417828"/>
            <a:chOff x="0" y="0"/>
            <a:chExt cx="545036" cy="600267"/>
          </a:xfrm>
        </p:grpSpPr>
        <p:sp>
          <p:nvSpPr>
            <p:cNvPr id="91" name="Freeform 91"/>
            <p:cNvSpPr/>
            <p:nvPr/>
          </p:nvSpPr>
          <p:spPr>
            <a:xfrm>
              <a:off x="0" y="0"/>
              <a:ext cx="544957" cy="600329"/>
            </a:xfrm>
            <a:custGeom>
              <a:avLst/>
              <a:gdLst/>
              <a:ahLst/>
              <a:cxnLst/>
              <a:rect l="l" t="t" r="r" b="b"/>
              <a:pathLst>
                <a:path w="544957" h="600329">
                  <a:moveTo>
                    <a:pt x="337058" y="0"/>
                  </a:moveTo>
                  <a:cubicBezTo>
                    <a:pt x="119507" y="0"/>
                    <a:pt x="0" y="250698"/>
                    <a:pt x="117602" y="418465"/>
                  </a:cubicBezTo>
                  <a:cubicBezTo>
                    <a:pt x="131572" y="440182"/>
                    <a:pt x="149860" y="459867"/>
                    <a:pt x="172593" y="477647"/>
                  </a:cubicBezTo>
                  <a:lnTo>
                    <a:pt x="326517" y="600329"/>
                  </a:lnTo>
                  <a:cubicBezTo>
                    <a:pt x="348996" y="407289"/>
                    <a:pt x="418592" y="184785"/>
                    <a:pt x="544957" y="21590"/>
                  </a:cubicBezTo>
                  <a:lnTo>
                    <a:pt x="370078" y="1905"/>
                  </a:lnTo>
                  <a:cubicBezTo>
                    <a:pt x="358775" y="635"/>
                    <a:pt x="347853" y="0"/>
                    <a:pt x="337058" y="0"/>
                  </a:cubicBezTo>
                  <a:close/>
                </a:path>
              </a:pathLst>
            </a:custGeom>
            <a:solidFill>
              <a:srgbClr val="FF9000"/>
            </a:solidFill>
          </p:spPr>
        </p:sp>
      </p:grpSp>
      <p:grpSp>
        <p:nvGrpSpPr>
          <p:cNvPr id="92" name="Group 92"/>
          <p:cNvGrpSpPr/>
          <p:nvPr/>
        </p:nvGrpSpPr>
        <p:grpSpPr>
          <a:xfrm rot="1502525">
            <a:off x="10566626" y="4746923"/>
            <a:ext cx="4214090" cy="2165722"/>
            <a:chOff x="0" y="0"/>
            <a:chExt cx="6054109" cy="3111352"/>
          </a:xfrm>
        </p:grpSpPr>
        <p:sp>
          <p:nvSpPr>
            <p:cNvPr id="93" name="Freeform 93"/>
            <p:cNvSpPr/>
            <p:nvPr/>
          </p:nvSpPr>
          <p:spPr>
            <a:xfrm>
              <a:off x="0" y="0"/>
              <a:ext cx="6054090" cy="3111246"/>
            </a:xfrm>
            <a:custGeom>
              <a:avLst/>
              <a:gdLst/>
              <a:ahLst/>
              <a:cxnLst/>
              <a:rect l="l" t="t" r="r" b="b"/>
              <a:pathLst>
                <a:path w="6054090" h="3111246">
                  <a:moveTo>
                    <a:pt x="336804" y="0"/>
                  </a:moveTo>
                  <a:cubicBezTo>
                    <a:pt x="119507" y="0"/>
                    <a:pt x="0" y="250698"/>
                    <a:pt x="117602" y="418465"/>
                  </a:cubicBezTo>
                  <a:cubicBezTo>
                    <a:pt x="179070" y="389763"/>
                    <a:pt x="280797" y="370713"/>
                    <a:pt x="442341" y="370713"/>
                  </a:cubicBezTo>
                  <a:cubicBezTo>
                    <a:pt x="657733" y="370713"/>
                    <a:pt x="979297" y="404622"/>
                    <a:pt x="1453388" y="494919"/>
                  </a:cubicBezTo>
                  <a:cubicBezTo>
                    <a:pt x="3234436" y="833755"/>
                    <a:pt x="3287903" y="1590421"/>
                    <a:pt x="4650740" y="2724912"/>
                  </a:cubicBezTo>
                  <a:lnTo>
                    <a:pt x="5581777" y="3111246"/>
                  </a:lnTo>
                  <a:lnTo>
                    <a:pt x="6054090" y="1973580"/>
                  </a:lnTo>
                  <a:lnTo>
                    <a:pt x="2019046" y="298577"/>
                  </a:lnTo>
                  <a:cubicBezTo>
                    <a:pt x="1775714" y="197358"/>
                    <a:pt x="1519174" y="130683"/>
                    <a:pt x="1257554" y="101854"/>
                  </a:cubicBezTo>
                  <a:lnTo>
                    <a:pt x="369697" y="1905"/>
                  </a:lnTo>
                  <a:cubicBezTo>
                    <a:pt x="358521" y="635"/>
                    <a:pt x="347472" y="0"/>
                    <a:pt x="336804" y="0"/>
                  </a:cubicBezTo>
                  <a:close/>
                </a:path>
              </a:pathLst>
            </a:custGeom>
            <a:solidFill>
              <a:srgbClr val="FFFFFF">
                <a:alpha val="29412"/>
              </a:srgbClr>
            </a:solidFill>
          </p:spPr>
        </p:sp>
      </p:grpSp>
      <p:grpSp>
        <p:nvGrpSpPr>
          <p:cNvPr id="94" name="Group 94"/>
          <p:cNvGrpSpPr/>
          <p:nvPr/>
        </p:nvGrpSpPr>
        <p:grpSpPr>
          <a:xfrm rot="1502525">
            <a:off x="12441254" y="5080486"/>
            <a:ext cx="3292152" cy="1252700"/>
            <a:chOff x="0" y="0"/>
            <a:chExt cx="4729621" cy="1799673"/>
          </a:xfrm>
        </p:grpSpPr>
        <p:sp>
          <p:nvSpPr>
            <p:cNvPr id="95" name="Freeform 95"/>
            <p:cNvSpPr/>
            <p:nvPr/>
          </p:nvSpPr>
          <p:spPr>
            <a:xfrm>
              <a:off x="0" y="0"/>
              <a:ext cx="4729607" cy="1799590"/>
            </a:xfrm>
            <a:custGeom>
              <a:avLst/>
              <a:gdLst/>
              <a:ahLst/>
              <a:cxnLst/>
              <a:rect l="l" t="t" r="r" b="b"/>
              <a:pathLst>
                <a:path w="4729607" h="1799590">
                  <a:moveTo>
                    <a:pt x="3221355" y="0"/>
                  </a:moveTo>
                  <a:cubicBezTo>
                    <a:pt x="2858008" y="0"/>
                    <a:pt x="2494026" y="56769"/>
                    <a:pt x="2143125" y="170688"/>
                  </a:cubicBezTo>
                  <a:cubicBezTo>
                    <a:pt x="1898142" y="249809"/>
                    <a:pt x="1645285" y="296418"/>
                    <a:pt x="1390523" y="306197"/>
                  </a:cubicBezTo>
                  <a:cubicBezTo>
                    <a:pt x="1348994" y="308102"/>
                    <a:pt x="1307465" y="308991"/>
                    <a:pt x="1266063" y="308991"/>
                  </a:cubicBezTo>
                  <a:cubicBezTo>
                    <a:pt x="1052195" y="308991"/>
                    <a:pt x="838708" y="284607"/>
                    <a:pt x="628396" y="234569"/>
                  </a:cubicBezTo>
                  <a:lnTo>
                    <a:pt x="0" y="88138"/>
                  </a:lnTo>
                  <a:lnTo>
                    <a:pt x="4122420" y="1799590"/>
                  </a:lnTo>
                  <a:lnTo>
                    <a:pt x="4729607" y="337185"/>
                  </a:lnTo>
                  <a:lnTo>
                    <a:pt x="4559046" y="266573"/>
                  </a:lnTo>
                  <a:cubicBezTo>
                    <a:pt x="4131818" y="89154"/>
                    <a:pt x="3677031" y="0"/>
                    <a:pt x="3221355" y="0"/>
                  </a:cubicBezTo>
                  <a:close/>
                </a:path>
              </a:pathLst>
            </a:custGeom>
            <a:solidFill>
              <a:srgbClr val="FFFFFF"/>
            </a:solidFill>
          </p:spPr>
        </p:sp>
      </p:grpSp>
      <p:grpSp>
        <p:nvGrpSpPr>
          <p:cNvPr id="96" name="Group 96"/>
          <p:cNvGrpSpPr/>
          <p:nvPr/>
        </p:nvGrpSpPr>
        <p:grpSpPr>
          <a:xfrm rot="1502525">
            <a:off x="13189349" y="5417308"/>
            <a:ext cx="2391255" cy="1064447"/>
            <a:chOff x="0" y="0"/>
            <a:chExt cx="3435361" cy="1529222"/>
          </a:xfrm>
        </p:grpSpPr>
        <p:sp>
          <p:nvSpPr>
            <p:cNvPr id="97" name="Freeform 97"/>
            <p:cNvSpPr/>
            <p:nvPr/>
          </p:nvSpPr>
          <p:spPr>
            <a:xfrm>
              <a:off x="0" y="0"/>
              <a:ext cx="3435350" cy="1529207"/>
            </a:xfrm>
            <a:custGeom>
              <a:avLst/>
              <a:gdLst/>
              <a:ahLst/>
              <a:cxnLst/>
              <a:rect l="l" t="t" r="r" b="b"/>
              <a:pathLst>
                <a:path w="3435350" h="1529207">
                  <a:moveTo>
                    <a:pt x="1926971" y="0"/>
                  </a:moveTo>
                  <a:cubicBezTo>
                    <a:pt x="1563624" y="0"/>
                    <a:pt x="1199515" y="56769"/>
                    <a:pt x="848487" y="170688"/>
                  </a:cubicBezTo>
                  <a:cubicBezTo>
                    <a:pt x="603504" y="250571"/>
                    <a:pt x="351409" y="295402"/>
                    <a:pt x="95885" y="306324"/>
                  </a:cubicBezTo>
                  <a:cubicBezTo>
                    <a:pt x="70104" y="307467"/>
                    <a:pt x="44069" y="308483"/>
                    <a:pt x="17780" y="308483"/>
                  </a:cubicBezTo>
                  <a:cubicBezTo>
                    <a:pt x="11811" y="308483"/>
                    <a:pt x="5969" y="308483"/>
                    <a:pt x="0" y="308356"/>
                  </a:cubicBezTo>
                  <a:lnTo>
                    <a:pt x="2940177" y="1529207"/>
                  </a:lnTo>
                  <a:lnTo>
                    <a:pt x="3435350" y="337185"/>
                  </a:lnTo>
                  <a:lnTo>
                    <a:pt x="3264789" y="266573"/>
                  </a:lnTo>
                  <a:cubicBezTo>
                    <a:pt x="2837561" y="89154"/>
                    <a:pt x="2382774" y="0"/>
                    <a:pt x="1926971" y="0"/>
                  </a:cubicBezTo>
                  <a:close/>
                </a:path>
              </a:pathLst>
            </a:custGeom>
            <a:solidFill>
              <a:srgbClr val="FF9000"/>
            </a:solidFill>
          </p:spPr>
        </p:sp>
      </p:grpSp>
      <p:grpSp>
        <p:nvGrpSpPr>
          <p:cNvPr id="98" name="Group 98"/>
          <p:cNvGrpSpPr/>
          <p:nvPr/>
        </p:nvGrpSpPr>
        <p:grpSpPr>
          <a:xfrm rot="1502525">
            <a:off x="10251840" y="3649656"/>
            <a:ext cx="5461987" cy="2585238"/>
            <a:chOff x="0" y="0"/>
            <a:chExt cx="7846882" cy="3714044"/>
          </a:xfrm>
        </p:grpSpPr>
        <p:sp>
          <p:nvSpPr>
            <p:cNvPr id="99" name="Freeform 99"/>
            <p:cNvSpPr/>
            <p:nvPr/>
          </p:nvSpPr>
          <p:spPr>
            <a:xfrm>
              <a:off x="0" y="0"/>
              <a:ext cx="7846822" cy="3713988"/>
            </a:xfrm>
            <a:custGeom>
              <a:avLst/>
              <a:gdLst/>
              <a:ahLst/>
              <a:cxnLst/>
              <a:rect l="l" t="t" r="r" b="b"/>
              <a:pathLst>
                <a:path w="7846822" h="3713988">
                  <a:moveTo>
                    <a:pt x="1663827" y="0"/>
                  </a:moveTo>
                  <a:cubicBezTo>
                    <a:pt x="1613281" y="0"/>
                    <a:pt x="1562608" y="2667"/>
                    <a:pt x="1512062" y="7874"/>
                  </a:cubicBezTo>
                  <a:cubicBezTo>
                    <a:pt x="1421384" y="15748"/>
                    <a:pt x="1331595" y="34417"/>
                    <a:pt x="1242949" y="59817"/>
                  </a:cubicBezTo>
                  <a:lnTo>
                    <a:pt x="866521" y="170053"/>
                  </a:lnTo>
                  <a:lnTo>
                    <a:pt x="428498" y="149987"/>
                  </a:lnTo>
                  <a:lnTo>
                    <a:pt x="418973" y="149606"/>
                  </a:lnTo>
                  <a:cubicBezTo>
                    <a:pt x="412877" y="149352"/>
                    <a:pt x="406908" y="149225"/>
                    <a:pt x="400939" y="149225"/>
                  </a:cubicBezTo>
                  <a:cubicBezTo>
                    <a:pt x="334391" y="149225"/>
                    <a:pt x="276352" y="166497"/>
                    <a:pt x="228981" y="195453"/>
                  </a:cubicBezTo>
                  <a:cubicBezTo>
                    <a:pt x="18415" y="321183"/>
                    <a:pt x="0" y="675640"/>
                    <a:pt x="276225" y="790448"/>
                  </a:cubicBezTo>
                  <a:lnTo>
                    <a:pt x="7320153" y="3713988"/>
                  </a:lnTo>
                  <a:lnTo>
                    <a:pt x="7730617" y="2725547"/>
                  </a:lnTo>
                  <a:lnTo>
                    <a:pt x="7846822" y="2445258"/>
                  </a:lnTo>
                  <a:lnTo>
                    <a:pt x="5039106" y="1279779"/>
                  </a:lnTo>
                  <a:lnTo>
                    <a:pt x="2314321" y="149606"/>
                  </a:lnTo>
                  <a:lnTo>
                    <a:pt x="2230374" y="113919"/>
                  </a:lnTo>
                  <a:cubicBezTo>
                    <a:pt x="2049907" y="38481"/>
                    <a:pt x="1857375" y="0"/>
                    <a:pt x="1663827" y="0"/>
                  </a:cubicBezTo>
                  <a:close/>
                </a:path>
              </a:pathLst>
            </a:custGeom>
            <a:solidFill>
              <a:srgbClr val="FFFFFF"/>
            </a:solidFill>
          </p:spPr>
        </p:sp>
      </p:grpSp>
      <p:grpSp>
        <p:nvGrpSpPr>
          <p:cNvPr id="100" name="Group 100"/>
          <p:cNvGrpSpPr/>
          <p:nvPr/>
        </p:nvGrpSpPr>
        <p:grpSpPr>
          <a:xfrm rot="1502525">
            <a:off x="10235049" y="3723957"/>
            <a:ext cx="5200886" cy="2449410"/>
            <a:chOff x="0" y="0"/>
            <a:chExt cx="7471776" cy="3518908"/>
          </a:xfrm>
        </p:grpSpPr>
        <p:sp>
          <p:nvSpPr>
            <p:cNvPr id="101" name="Freeform 101"/>
            <p:cNvSpPr/>
            <p:nvPr/>
          </p:nvSpPr>
          <p:spPr>
            <a:xfrm>
              <a:off x="0" y="0"/>
              <a:ext cx="7471790" cy="3518916"/>
            </a:xfrm>
            <a:custGeom>
              <a:avLst/>
              <a:gdLst/>
              <a:ahLst/>
              <a:cxnLst/>
              <a:rect l="l" t="t" r="r" b="b"/>
              <a:pathLst>
                <a:path w="7471790" h="3518916">
                  <a:moveTo>
                    <a:pt x="228727" y="0"/>
                  </a:moveTo>
                  <a:cubicBezTo>
                    <a:pt x="19050" y="126111"/>
                    <a:pt x="0" y="480187"/>
                    <a:pt x="276606" y="594614"/>
                  </a:cubicBezTo>
                  <a:lnTo>
                    <a:pt x="7320534" y="3518916"/>
                  </a:lnTo>
                  <a:lnTo>
                    <a:pt x="7471790" y="3155061"/>
                  </a:lnTo>
                  <a:lnTo>
                    <a:pt x="427101" y="230759"/>
                  </a:lnTo>
                  <a:cubicBezTo>
                    <a:pt x="314325" y="183769"/>
                    <a:pt x="250444" y="95758"/>
                    <a:pt x="228727" y="0"/>
                  </a:cubicBezTo>
                  <a:close/>
                </a:path>
              </a:pathLst>
            </a:custGeom>
            <a:solidFill>
              <a:srgbClr val="FF9000"/>
            </a:solidFill>
          </p:spPr>
        </p:sp>
      </p:grpSp>
      <p:grpSp>
        <p:nvGrpSpPr>
          <p:cNvPr id="102" name="Group 102"/>
          <p:cNvGrpSpPr/>
          <p:nvPr/>
        </p:nvGrpSpPr>
        <p:grpSpPr>
          <a:xfrm rot="1502525">
            <a:off x="11486359" y="3048965"/>
            <a:ext cx="896664" cy="338941"/>
            <a:chOff x="0" y="0"/>
            <a:chExt cx="1288179" cy="486935"/>
          </a:xfrm>
        </p:grpSpPr>
        <p:sp>
          <p:nvSpPr>
            <p:cNvPr id="103" name="Freeform 103"/>
            <p:cNvSpPr/>
            <p:nvPr/>
          </p:nvSpPr>
          <p:spPr>
            <a:xfrm>
              <a:off x="0" y="0"/>
              <a:ext cx="1288161" cy="486918"/>
            </a:xfrm>
            <a:custGeom>
              <a:avLst/>
              <a:gdLst/>
              <a:ahLst/>
              <a:cxnLst/>
              <a:rect l="l" t="t" r="r" b="b"/>
              <a:pathLst>
                <a:path w="1288161" h="486918">
                  <a:moveTo>
                    <a:pt x="644906" y="0"/>
                  </a:moveTo>
                  <a:cubicBezTo>
                    <a:pt x="554863" y="8509"/>
                    <a:pt x="465201" y="26924"/>
                    <a:pt x="375793" y="52324"/>
                  </a:cubicBezTo>
                  <a:lnTo>
                    <a:pt x="0" y="163068"/>
                  </a:lnTo>
                  <a:lnTo>
                    <a:pt x="726821" y="464820"/>
                  </a:lnTo>
                  <a:cubicBezTo>
                    <a:pt x="762508" y="479425"/>
                    <a:pt x="800481" y="486918"/>
                    <a:pt x="838454" y="486918"/>
                  </a:cubicBezTo>
                  <a:cubicBezTo>
                    <a:pt x="872744" y="486918"/>
                    <a:pt x="907161" y="480822"/>
                    <a:pt x="939927" y="468630"/>
                  </a:cubicBezTo>
                  <a:lnTo>
                    <a:pt x="1236218" y="358140"/>
                  </a:lnTo>
                  <a:cubicBezTo>
                    <a:pt x="1287145" y="339090"/>
                    <a:pt x="1288161" y="267716"/>
                    <a:pt x="1238250" y="246380"/>
                  </a:cubicBezTo>
                  <a:lnTo>
                    <a:pt x="644906" y="0"/>
                  </a:lnTo>
                  <a:close/>
                </a:path>
              </a:pathLst>
            </a:custGeom>
            <a:solidFill>
              <a:srgbClr val="0088D3"/>
            </a:solidFill>
          </p:spPr>
        </p:sp>
      </p:grpSp>
      <p:grpSp>
        <p:nvGrpSpPr>
          <p:cNvPr id="104" name="Group 104"/>
          <p:cNvGrpSpPr/>
          <p:nvPr/>
        </p:nvGrpSpPr>
        <p:grpSpPr>
          <a:xfrm rot="1502525">
            <a:off x="14579911" y="5034542"/>
            <a:ext cx="1542380" cy="1393831"/>
            <a:chOff x="0" y="0"/>
            <a:chExt cx="2215837" cy="2002426"/>
          </a:xfrm>
        </p:grpSpPr>
        <p:sp>
          <p:nvSpPr>
            <p:cNvPr id="105" name="Freeform 105"/>
            <p:cNvSpPr/>
            <p:nvPr/>
          </p:nvSpPr>
          <p:spPr>
            <a:xfrm>
              <a:off x="0" y="0"/>
              <a:ext cx="2215769" cy="2002409"/>
            </a:xfrm>
            <a:custGeom>
              <a:avLst/>
              <a:gdLst/>
              <a:ahLst/>
              <a:cxnLst/>
              <a:rect l="l" t="t" r="r" b="b"/>
              <a:pathLst>
                <a:path w="2215769" h="2002409">
                  <a:moveTo>
                    <a:pt x="1720723" y="0"/>
                  </a:moveTo>
                  <a:lnTo>
                    <a:pt x="497205" y="990473"/>
                  </a:lnTo>
                  <a:lnTo>
                    <a:pt x="0" y="1392555"/>
                  </a:lnTo>
                  <a:lnTo>
                    <a:pt x="1468247" y="2002409"/>
                  </a:lnTo>
                  <a:lnTo>
                    <a:pt x="1775714" y="1265047"/>
                  </a:lnTo>
                  <a:lnTo>
                    <a:pt x="2215769" y="205613"/>
                  </a:lnTo>
                  <a:lnTo>
                    <a:pt x="1720723" y="0"/>
                  </a:lnTo>
                  <a:close/>
                </a:path>
              </a:pathLst>
            </a:custGeom>
            <a:solidFill>
              <a:srgbClr val="FFFFFF"/>
            </a:solidFill>
          </p:spPr>
        </p:sp>
      </p:grpSp>
      <p:grpSp>
        <p:nvGrpSpPr>
          <p:cNvPr id="106" name="Group 106"/>
          <p:cNvGrpSpPr/>
          <p:nvPr/>
        </p:nvGrpSpPr>
        <p:grpSpPr>
          <a:xfrm rot="1502525">
            <a:off x="14724809" y="5253321"/>
            <a:ext cx="1283846" cy="1192787"/>
            <a:chOff x="0" y="0"/>
            <a:chExt cx="1844418" cy="1713599"/>
          </a:xfrm>
        </p:grpSpPr>
        <p:sp>
          <p:nvSpPr>
            <p:cNvPr id="107" name="Freeform 107"/>
            <p:cNvSpPr/>
            <p:nvPr/>
          </p:nvSpPr>
          <p:spPr>
            <a:xfrm>
              <a:off x="0" y="0"/>
              <a:ext cx="1844421" cy="1713611"/>
            </a:xfrm>
            <a:custGeom>
              <a:avLst/>
              <a:gdLst/>
              <a:ahLst/>
              <a:cxnLst/>
              <a:rect l="l" t="t" r="r" b="b"/>
              <a:pathLst>
                <a:path w="1844421" h="1713611">
                  <a:moveTo>
                    <a:pt x="1508633" y="0"/>
                  </a:moveTo>
                  <a:lnTo>
                    <a:pt x="0" y="1219200"/>
                  </a:lnTo>
                  <a:lnTo>
                    <a:pt x="1191006" y="1713611"/>
                  </a:lnTo>
                  <a:lnTo>
                    <a:pt x="1844421" y="139319"/>
                  </a:lnTo>
                  <a:lnTo>
                    <a:pt x="1508633" y="0"/>
                  </a:lnTo>
                  <a:close/>
                </a:path>
              </a:pathLst>
            </a:custGeom>
            <a:solidFill>
              <a:srgbClr val="FF9000"/>
            </a:solidFill>
          </p:spPr>
        </p:sp>
      </p:grpSp>
      <p:grpSp>
        <p:nvGrpSpPr>
          <p:cNvPr id="108" name="Group 108"/>
          <p:cNvGrpSpPr/>
          <p:nvPr/>
        </p:nvGrpSpPr>
        <p:grpSpPr>
          <a:xfrm rot="1502525">
            <a:off x="12018313" y="5063252"/>
            <a:ext cx="2949787" cy="2270867"/>
            <a:chOff x="0" y="0"/>
            <a:chExt cx="4237768" cy="3262408"/>
          </a:xfrm>
        </p:grpSpPr>
        <p:sp>
          <p:nvSpPr>
            <p:cNvPr id="109" name="Freeform 109"/>
            <p:cNvSpPr/>
            <p:nvPr/>
          </p:nvSpPr>
          <p:spPr>
            <a:xfrm>
              <a:off x="0" y="0"/>
              <a:ext cx="4237863" cy="3262503"/>
            </a:xfrm>
            <a:custGeom>
              <a:avLst/>
              <a:gdLst/>
              <a:ahLst/>
              <a:cxnLst/>
              <a:rect l="l" t="t" r="r" b="b"/>
              <a:pathLst>
                <a:path w="4237863" h="3262503">
                  <a:moveTo>
                    <a:pt x="0" y="0"/>
                  </a:moveTo>
                  <a:lnTo>
                    <a:pt x="563499" y="350393"/>
                  </a:lnTo>
                  <a:cubicBezTo>
                    <a:pt x="789178" y="489839"/>
                    <a:pt x="990727" y="659130"/>
                    <a:pt x="1167765" y="853440"/>
                  </a:cubicBezTo>
                  <a:cubicBezTo>
                    <a:pt x="1244981" y="937260"/>
                    <a:pt x="1318006" y="1025271"/>
                    <a:pt x="1383665" y="1118616"/>
                  </a:cubicBezTo>
                  <a:cubicBezTo>
                    <a:pt x="1470279" y="1238377"/>
                    <a:pt x="1546860" y="1367028"/>
                    <a:pt x="1615694" y="1500124"/>
                  </a:cubicBezTo>
                  <a:cubicBezTo>
                    <a:pt x="2003044" y="2262759"/>
                    <a:pt x="2649728" y="2861818"/>
                    <a:pt x="3438525" y="3189478"/>
                  </a:cubicBezTo>
                  <a:lnTo>
                    <a:pt x="3613912" y="3262503"/>
                  </a:lnTo>
                  <a:lnTo>
                    <a:pt x="3729228" y="2985135"/>
                  </a:lnTo>
                  <a:lnTo>
                    <a:pt x="4099560" y="2091817"/>
                  </a:lnTo>
                  <a:lnTo>
                    <a:pt x="4237863" y="1758950"/>
                  </a:lnTo>
                  <a:lnTo>
                    <a:pt x="1215390" y="504825"/>
                  </a:lnTo>
                  <a:lnTo>
                    <a:pt x="1215009" y="504063"/>
                  </a:lnTo>
                  <a:lnTo>
                    <a:pt x="0" y="0"/>
                  </a:lnTo>
                  <a:close/>
                </a:path>
              </a:pathLst>
            </a:custGeom>
            <a:solidFill>
              <a:srgbClr val="FFFFFF"/>
            </a:solidFill>
          </p:spPr>
        </p:sp>
      </p:grpSp>
      <p:grpSp>
        <p:nvGrpSpPr>
          <p:cNvPr id="110" name="Group 110"/>
          <p:cNvGrpSpPr/>
          <p:nvPr/>
        </p:nvGrpSpPr>
        <p:grpSpPr>
          <a:xfrm rot="1502525">
            <a:off x="12833561" y="5648155"/>
            <a:ext cx="2046417" cy="1679301"/>
            <a:chOff x="0" y="0"/>
            <a:chExt cx="2939955" cy="2412543"/>
          </a:xfrm>
        </p:grpSpPr>
        <p:sp>
          <p:nvSpPr>
            <p:cNvPr id="111" name="Freeform 111"/>
            <p:cNvSpPr/>
            <p:nvPr/>
          </p:nvSpPr>
          <p:spPr>
            <a:xfrm>
              <a:off x="0" y="0"/>
              <a:ext cx="2939796" cy="2412619"/>
            </a:xfrm>
            <a:custGeom>
              <a:avLst/>
              <a:gdLst/>
              <a:ahLst/>
              <a:cxnLst/>
              <a:rect l="l" t="t" r="r" b="b"/>
              <a:pathLst>
                <a:path w="2939796" h="2412619">
                  <a:moveTo>
                    <a:pt x="0" y="0"/>
                  </a:moveTo>
                  <a:cubicBezTo>
                    <a:pt x="23368" y="23495"/>
                    <a:pt x="44450" y="45593"/>
                    <a:pt x="66294" y="68326"/>
                  </a:cubicBezTo>
                  <a:cubicBezTo>
                    <a:pt x="212471" y="228727"/>
                    <a:pt x="338836" y="403987"/>
                    <a:pt x="445135" y="593979"/>
                  </a:cubicBezTo>
                  <a:cubicBezTo>
                    <a:pt x="464439" y="627888"/>
                    <a:pt x="483489" y="663321"/>
                    <a:pt x="501142" y="697992"/>
                  </a:cubicBezTo>
                  <a:cubicBezTo>
                    <a:pt x="877951" y="1439672"/>
                    <a:pt x="1506982" y="2022475"/>
                    <a:pt x="2275205" y="2340864"/>
                  </a:cubicBezTo>
                  <a:lnTo>
                    <a:pt x="2445131" y="2412619"/>
                  </a:lnTo>
                  <a:lnTo>
                    <a:pt x="2805303" y="1543685"/>
                  </a:lnTo>
                  <a:lnTo>
                    <a:pt x="2939796" y="1219835"/>
                  </a:lnTo>
                  <a:lnTo>
                    <a:pt x="0" y="0"/>
                  </a:lnTo>
                  <a:close/>
                </a:path>
              </a:pathLst>
            </a:custGeom>
            <a:solidFill>
              <a:srgbClr val="FF9000"/>
            </a:solidFill>
          </p:spPr>
        </p:sp>
      </p:grpSp>
      <p:grpSp>
        <p:nvGrpSpPr>
          <p:cNvPr id="112" name="Group 112"/>
          <p:cNvGrpSpPr/>
          <p:nvPr/>
        </p:nvGrpSpPr>
        <p:grpSpPr>
          <a:xfrm rot="1502525">
            <a:off x="11298074" y="5088704"/>
            <a:ext cx="1720338" cy="960382"/>
            <a:chOff x="0" y="0"/>
            <a:chExt cx="2471499" cy="1379719"/>
          </a:xfrm>
        </p:grpSpPr>
        <p:sp>
          <p:nvSpPr>
            <p:cNvPr id="113" name="Freeform 113"/>
            <p:cNvSpPr/>
            <p:nvPr/>
          </p:nvSpPr>
          <p:spPr>
            <a:xfrm>
              <a:off x="0" y="0"/>
              <a:ext cx="2471547" cy="1379728"/>
            </a:xfrm>
            <a:custGeom>
              <a:avLst/>
              <a:gdLst/>
              <a:ahLst/>
              <a:cxnLst/>
              <a:rect l="l" t="t" r="r" b="b"/>
              <a:pathLst>
                <a:path w="2471547" h="1379728">
                  <a:moveTo>
                    <a:pt x="327787" y="0"/>
                  </a:moveTo>
                  <a:cubicBezTo>
                    <a:pt x="38735" y="0"/>
                    <a:pt x="0" y="143510"/>
                    <a:pt x="56896" y="308356"/>
                  </a:cubicBezTo>
                  <a:cubicBezTo>
                    <a:pt x="221996" y="422529"/>
                    <a:pt x="398780" y="519430"/>
                    <a:pt x="585343" y="596519"/>
                  </a:cubicBezTo>
                  <a:lnTo>
                    <a:pt x="2471547" y="1379728"/>
                  </a:lnTo>
                  <a:cubicBezTo>
                    <a:pt x="1864995" y="829310"/>
                    <a:pt x="1548638" y="224790"/>
                    <a:pt x="637921" y="37592"/>
                  </a:cubicBezTo>
                  <a:cubicBezTo>
                    <a:pt x="512064" y="11557"/>
                    <a:pt x="409829" y="0"/>
                    <a:pt x="327787" y="0"/>
                  </a:cubicBezTo>
                  <a:close/>
                </a:path>
              </a:pathLst>
            </a:custGeom>
            <a:solidFill>
              <a:srgbClr val="FFFFFF">
                <a:alpha val="29412"/>
              </a:srgbClr>
            </a:solidFill>
          </p:spPr>
        </p:sp>
      </p:grpSp>
      <p:grpSp>
        <p:nvGrpSpPr>
          <p:cNvPr id="114" name="Group 114"/>
          <p:cNvGrpSpPr/>
          <p:nvPr/>
        </p:nvGrpSpPr>
        <p:grpSpPr>
          <a:xfrm rot="1502525">
            <a:off x="14448368" y="5626858"/>
            <a:ext cx="1236557" cy="704393"/>
            <a:chOff x="0" y="0"/>
            <a:chExt cx="1776481" cy="1011956"/>
          </a:xfrm>
        </p:grpSpPr>
        <p:sp>
          <p:nvSpPr>
            <p:cNvPr id="115" name="Freeform 115"/>
            <p:cNvSpPr/>
            <p:nvPr/>
          </p:nvSpPr>
          <p:spPr>
            <a:xfrm>
              <a:off x="0" y="0"/>
              <a:ext cx="1776476" cy="1011936"/>
            </a:xfrm>
            <a:custGeom>
              <a:avLst/>
              <a:gdLst/>
              <a:ahLst/>
              <a:cxnLst/>
              <a:rect l="l" t="t" r="r" b="b"/>
              <a:pathLst>
                <a:path w="1776476" h="1011936">
                  <a:moveTo>
                    <a:pt x="497459" y="0"/>
                  </a:moveTo>
                  <a:lnTo>
                    <a:pt x="0" y="402082"/>
                  </a:lnTo>
                  <a:lnTo>
                    <a:pt x="1469009" y="1011936"/>
                  </a:lnTo>
                  <a:lnTo>
                    <a:pt x="1776476" y="274574"/>
                  </a:lnTo>
                  <a:cubicBezTo>
                    <a:pt x="1652524" y="306451"/>
                    <a:pt x="1531620" y="320929"/>
                    <a:pt x="1415161" y="320929"/>
                  </a:cubicBezTo>
                  <a:cubicBezTo>
                    <a:pt x="1054354" y="320929"/>
                    <a:pt x="735584" y="182880"/>
                    <a:pt x="497459" y="0"/>
                  </a:cubicBezTo>
                  <a:close/>
                </a:path>
              </a:pathLst>
            </a:custGeom>
            <a:solidFill>
              <a:srgbClr val="FFFFFF">
                <a:alpha val="29412"/>
              </a:srgbClr>
            </a:solidFill>
          </p:spPr>
        </p:sp>
      </p:grpSp>
      <p:grpSp>
        <p:nvGrpSpPr>
          <p:cNvPr id="116" name="Group 116"/>
          <p:cNvGrpSpPr/>
          <p:nvPr/>
        </p:nvGrpSpPr>
        <p:grpSpPr>
          <a:xfrm rot="1502525">
            <a:off x="12238402" y="3687213"/>
            <a:ext cx="718801" cy="345314"/>
            <a:chOff x="0" y="0"/>
            <a:chExt cx="1032654" cy="496090"/>
          </a:xfrm>
        </p:grpSpPr>
        <p:sp>
          <p:nvSpPr>
            <p:cNvPr id="117" name="Freeform 117"/>
            <p:cNvSpPr/>
            <p:nvPr/>
          </p:nvSpPr>
          <p:spPr>
            <a:xfrm>
              <a:off x="0" y="0"/>
              <a:ext cx="1032637" cy="496062"/>
            </a:xfrm>
            <a:custGeom>
              <a:avLst/>
              <a:gdLst/>
              <a:ahLst/>
              <a:cxnLst/>
              <a:rect l="l" t="t" r="r" b="b"/>
              <a:pathLst>
                <a:path w="1032637" h="496062">
                  <a:moveTo>
                    <a:pt x="56007" y="0"/>
                  </a:moveTo>
                  <a:cubicBezTo>
                    <a:pt x="49022" y="0"/>
                    <a:pt x="42037" y="1397"/>
                    <a:pt x="35433" y="4445"/>
                  </a:cubicBezTo>
                  <a:cubicBezTo>
                    <a:pt x="10541" y="16002"/>
                    <a:pt x="0" y="45339"/>
                    <a:pt x="11557" y="70485"/>
                  </a:cubicBezTo>
                  <a:cubicBezTo>
                    <a:pt x="19939" y="88392"/>
                    <a:pt x="37719" y="98933"/>
                    <a:pt x="56388" y="98933"/>
                  </a:cubicBezTo>
                  <a:cubicBezTo>
                    <a:pt x="63500" y="98933"/>
                    <a:pt x="70612" y="97409"/>
                    <a:pt x="77470" y="94234"/>
                  </a:cubicBezTo>
                  <a:cubicBezTo>
                    <a:pt x="101981" y="82677"/>
                    <a:pt x="112395" y="53086"/>
                    <a:pt x="101219" y="28321"/>
                  </a:cubicBezTo>
                  <a:cubicBezTo>
                    <a:pt x="92837" y="10414"/>
                    <a:pt x="74676" y="0"/>
                    <a:pt x="56007" y="0"/>
                  </a:cubicBezTo>
                  <a:close/>
                  <a:moveTo>
                    <a:pt x="209423" y="66294"/>
                  </a:moveTo>
                  <a:cubicBezTo>
                    <a:pt x="202438" y="66294"/>
                    <a:pt x="195326" y="67691"/>
                    <a:pt x="188595" y="70739"/>
                  </a:cubicBezTo>
                  <a:cubicBezTo>
                    <a:pt x="164084" y="82296"/>
                    <a:pt x="153289" y="111506"/>
                    <a:pt x="164846" y="136652"/>
                  </a:cubicBezTo>
                  <a:cubicBezTo>
                    <a:pt x="173228" y="154559"/>
                    <a:pt x="191135" y="165100"/>
                    <a:pt x="209677" y="165100"/>
                  </a:cubicBezTo>
                  <a:cubicBezTo>
                    <a:pt x="216662" y="165100"/>
                    <a:pt x="223901" y="163576"/>
                    <a:pt x="230759" y="160401"/>
                  </a:cubicBezTo>
                  <a:cubicBezTo>
                    <a:pt x="255270" y="148844"/>
                    <a:pt x="266065" y="119253"/>
                    <a:pt x="254508" y="94488"/>
                  </a:cubicBezTo>
                  <a:cubicBezTo>
                    <a:pt x="246126" y="76708"/>
                    <a:pt x="228092" y="66294"/>
                    <a:pt x="209296" y="66294"/>
                  </a:cubicBezTo>
                  <a:close/>
                  <a:moveTo>
                    <a:pt x="362966" y="131953"/>
                  </a:moveTo>
                  <a:cubicBezTo>
                    <a:pt x="355854" y="131953"/>
                    <a:pt x="348742" y="133477"/>
                    <a:pt x="341884" y="136652"/>
                  </a:cubicBezTo>
                  <a:cubicBezTo>
                    <a:pt x="317373" y="148590"/>
                    <a:pt x="306959" y="177800"/>
                    <a:pt x="318135" y="202565"/>
                  </a:cubicBezTo>
                  <a:cubicBezTo>
                    <a:pt x="326517" y="220345"/>
                    <a:pt x="344678" y="231013"/>
                    <a:pt x="363347" y="231013"/>
                  </a:cubicBezTo>
                  <a:cubicBezTo>
                    <a:pt x="370332" y="231013"/>
                    <a:pt x="377444" y="229489"/>
                    <a:pt x="384048" y="226314"/>
                  </a:cubicBezTo>
                  <a:cubicBezTo>
                    <a:pt x="408813" y="214757"/>
                    <a:pt x="419354" y="185166"/>
                    <a:pt x="407797" y="160401"/>
                  </a:cubicBezTo>
                  <a:cubicBezTo>
                    <a:pt x="399415" y="142494"/>
                    <a:pt x="381635" y="131953"/>
                    <a:pt x="362966" y="131953"/>
                  </a:cubicBezTo>
                  <a:close/>
                  <a:moveTo>
                    <a:pt x="516382" y="198247"/>
                  </a:moveTo>
                  <a:cubicBezTo>
                    <a:pt x="509397" y="198247"/>
                    <a:pt x="502285" y="199771"/>
                    <a:pt x="495554" y="202946"/>
                  </a:cubicBezTo>
                  <a:cubicBezTo>
                    <a:pt x="470789" y="214884"/>
                    <a:pt x="460248" y="244094"/>
                    <a:pt x="471424" y="268859"/>
                  </a:cubicBezTo>
                  <a:cubicBezTo>
                    <a:pt x="479806" y="286639"/>
                    <a:pt x="497967" y="297180"/>
                    <a:pt x="516636" y="297180"/>
                  </a:cubicBezTo>
                  <a:cubicBezTo>
                    <a:pt x="523621" y="297180"/>
                    <a:pt x="530733" y="295656"/>
                    <a:pt x="537337" y="292608"/>
                  </a:cubicBezTo>
                  <a:cubicBezTo>
                    <a:pt x="562229" y="281051"/>
                    <a:pt x="572643" y="251460"/>
                    <a:pt x="561086" y="226695"/>
                  </a:cubicBezTo>
                  <a:cubicBezTo>
                    <a:pt x="552704" y="208661"/>
                    <a:pt x="534797" y="198247"/>
                    <a:pt x="516382" y="198247"/>
                  </a:cubicBezTo>
                  <a:close/>
                  <a:moveTo>
                    <a:pt x="669671" y="264414"/>
                  </a:moveTo>
                  <a:cubicBezTo>
                    <a:pt x="662559" y="264414"/>
                    <a:pt x="655447" y="265938"/>
                    <a:pt x="648716" y="269113"/>
                  </a:cubicBezTo>
                  <a:cubicBezTo>
                    <a:pt x="623951" y="280670"/>
                    <a:pt x="613410" y="310261"/>
                    <a:pt x="624967" y="335026"/>
                  </a:cubicBezTo>
                  <a:cubicBezTo>
                    <a:pt x="633349" y="352806"/>
                    <a:pt x="651383" y="363474"/>
                    <a:pt x="670052" y="363474"/>
                  </a:cubicBezTo>
                  <a:cubicBezTo>
                    <a:pt x="677037" y="363474"/>
                    <a:pt x="684149" y="361950"/>
                    <a:pt x="690880" y="358902"/>
                  </a:cubicBezTo>
                  <a:cubicBezTo>
                    <a:pt x="715391" y="347345"/>
                    <a:pt x="725932" y="317754"/>
                    <a:pt x="714629" y="292989"/>
                  </a:cubicBezTo>
                  <a:cubicBezTo>
                    <a:pt x="706247" y="274955"/>
                    <a:pt x="688213" y="264541"/>
                    <a:pt x="669671" y="264541"/>
                  </a:cubicBezTo>
                  <a:close/>
                  <a:moveTo>
                    <a:pt x="822960" y="330835"/>
                  </a:moveTo>
                  <a:cubicBezTo>
                    <a:pt x="815848" y="330835"/>
                    <a:pt x="808736" y="332359"/>
                    <a:pt x="801878" y="335534"/>
                  </a:cubicBezTo>
                  <a:cubicBezTo>
                    <a:pt x="777367" y="347091"/>
                    <a:pt x="766572" y="376682"/>
                    <a:pt x="778129" y="401447"/>
                  </a:cubicBezTo>
                  <a:cubicBezTo>
                    <a:pt x="786511" y="419227"/>
                    <a:pt x="804418" y="429895"/>
                    <a:pt x="823214" y="429895"/>
                  </a:cubicBezTo>
                  <a:cubicBezTo>
                    <a:pt x="830199" y="429895"/>
                    <a:pt x="837311" y="428371"/>
                    <a:pt x="844042" y="425323"/>
                  </a:cubicBezTo>
                  <a:cubicBezTo>
                    <a:pt x="868553" y="413766"/>
                    <a:pt x="879348" y="384175"/>
                    <a:pt x="867791" y="359410"/>
                  </a:cubicBezTo>
                  <a:cubicBezTo>
                    <a:pt x="859409" y="341376"/>
                    <a:pt x="841502" y="330962"/>
                    <a:pt x="822960" y="330962"/>
                  </a:cubicBezTo>
                  <a:close/>
                  <a:moveTo>
                    <a:pt x="975995" y="397129"/>
                  </a:moveTo>
                  <a:cubicBezTo>
                    <a:pt x="969010" y="397129"/>
                    <a:pt x="961898" y="398653"/>
                    <a:pt x="955167" y="401701"/>
                  </a:cubicBezTo>
                  <a:cubicBezTo>
                    <a:pt x="930656" y="413258"/>
                    <a:pt x="920115" y="442468"/>
                    <a:pt x="931418" y="467614"/>
                  </a:cubicBezTo>
                  <a:cubicBezTo>
                    <a:pt x="939800" y="485394"/>
                    <a:pt x="957961" y="496062"/>
                    <a:pt x="976630" y="496062"/>
                  </a:cubicBezTo>
                  <a:cubicBezTo>
                    <a:pt x="983615" y="496062"/>
                    <a:pt x="990727" y="494538"/>
                    <a:pt x="997331" y="491490"/>
                  </a:cubicBezTo>
                  <a:cubicBezTo>
                    <a:pt x="1022096" y="479933"/>
                    <a:pt x="1032637" y="450342"/>
                    <a:pt x="1021080" y="425577"/>
                  </a:cubicBezTo>
                  <a:cubicBezTo>
                    <a:pt x="1012698" y="407797"/>
                    <a:pt x="994664" y="397129"/>
                    <a:pt x="975995" y="397129"/>
                  </a:cubicBezTo>
                  <a:close/>
                </a:path>
              </a:pathLst>
            </a:custGeom>
            <a:solidFill>
              <a:srgbClr val="0088D3"/>
            </a:solidFill>
          </p:spPr>
        </p:sp>
      </p:grpSp>
      <p:grpSp>
        <p:nvGrpSpPr>
          <p:cNvPr id="118" name="Group 118"/>
          <p:cNvGrpSpPr/>
          <p:nvPr/>
        </p:nvGrpSpPr>
        <p:grpSpPr>
          <a:xfrm rot="1502525">
            <a:off x="12538825" y="4196930"/>
            <a:ext cx="718563" cy="345290"/>
            <a:chOff x="0" y="0"/>
            <a:chExt cx="1032313" cy="496055"/>
          </a:xfrm>
        </p:grpSpPr>
        <p:sp>
          <p:nvSpPr>
            <p:cNvPr id="119" name="Freeform 119"/>
            <p:cNvSpPr/>
            <p:nvPr/>
          </p:nvSpPr>
          <p:spPr>
            <a:xfrm>
              <a:off x="0" y="0"/>
              <a:ext cx="1032383" cy="496189"/>
            </a:xfrm>
            <a:custGeom>
              <a:avLst/>
              <a:gdLst/>
              <a:ahLst/>
              <a:cxnLst/>
              <a:rect l="l" t="t" r="r" b="b"/>
              <a:pathLst>
                <a:path w="1032383" h="496189">
                  <a:moveTo>
                    <a:pt x="56261" y="0"/>
                  </a:moveTo>
                  <a:cubicBezTo>
                    <a:pt x="49276" y="0"/>
                    <a:pt x="42291" y="1524"/>
                    <a:pt x="35687" y="4445"/>
                  </a:cubicBezTo>
                  <a:cubicBezTo>
                    <a:pt x="10541" y="16002"/>
                    <a:pt x="0" y="45974"/>
                    <a:pt x="11938" y="70358"/>
                  </a:cubicBezTo>
                  <a:cubicBezTo>
                    <a:pt x="20066" y="88392"/>
                    <a:pt x="37973" y="98806"/>
                    <a:pt x="56642" y="98806"/>
                  </a:cubicBezTo>
                  <a:cubicBezTo>
                    <a:pt x="63627" y="98806"/>
                    <a:pt x="70866" y="97282"/>
                    <a:pt x="77597" y="94107"/>
                  </a:cubicBezTo>
                  <a:cubicBezTo>
                    <a:pt x="102362" y="82550"/>
                    <a:pt x="112903" y="52959"/>
                    <a:pt x="101346" y="28194"/>
                  </a:cubicBezTo>
                  <a:cubicBezTo>
                    <a:pt x="93091" y="10414"/>
                    <a:pt x="75057" y="0"/>
                    <a:pt x="56261" y="0"/>
                  </a:cubicBezTo>
                  <a:close/>
                  <a:moveTo>
                    <a:pt x="209677" y="66167"/>
                  </a:moveTo>
                  <a:cubicBezTo>
                    <a:pt x="202692" y="66167"/>
                    <a:pt x="195580" y="67691"/>
                    <a:pt x="188976" y="70739"/>
                  </a:cubicBezTo>
                  <a:cubicBezTo>
                    <a:pt x="163830" y="82296"/>
                    <a:pt x="153289" y="112268"/>
                    <a:pt x="165227" y="136652"/>
                  </a:cubicBezTo>
                  <a:cubicBezTo>
                    <a:pt x="173609" y="154686"/>
                    <a:pt x="191516" y="165100"/>
                    <a:pt x="210058" y="165100"/>
                  </a:cubicBezTo>
                  <a:cubicBezTo>
                    <a:pt x="217043" y="165100"/>
                    <a:pt x="224282" y="163576"/>
                    <a:pt x="231140" y="160401"/>
                  </a:cubicBezTo>
                  <a:cubicBezTo>
                    <a:pt x="255651" y="148844"/>
                    <a:pt x="266192" y="119253"/>
                    <a:pt x="254889" y="94488"/>
                  </a:cubicBezTo>
                  <a:cubicBezTo>
                    <a:pt x="246507" y="76708"/>
                    <a:pt x="228346" y="66040"/>
                    <a:pt x="209677" y="66040"/>
                  </a:cubicBezTo>
                  <a:close/>
                  <a:moveTo>
                    <a:pt x="362458" y="132588"/>
                  </a:moveTo>
                  <a:cubicBezTo>
                    <a:pt x="355473" y="132588"/>
                    <a:pt x="348488" y="133985"/>
                    <a:pt x="341884" y="137033"/>
                  </a:cubicBezTo>
                  <a:cubicBezTo>
                    <a:pt x="317119" y="148590"/>
                    <a:pt x="306578" y="177800"/>
                    <a:pt x="318135" y="202946"/>
                  </a:cubicBezTo>
                  <a:cubicBezTo>
                    <a:pt x="326517" y="220980"/>
                    <a:pt x="344424" y="231394"/>
                    <a:pt x="362966" y="231394"/>
                  </a:cubicBezTo>
                  <a:cubicBezTo>
                    <a:pt x="370078" y="231394"/>
                    <a:pt x="377190" y="229870"/>
                    <a:pt x="384048" y="226695"/>
                  </a:cubicBezTo>
                  <a:cubicBezTo>
                    <a:pt x="408559" y="215138"/>
                    <a:pt x="419100" y="185547"/>
                    <a:pt x="407797" y="160782"/>
                  </a:cubicBezTo>
                  <a:cubicBezTo>
                    <a:pt x="399415" y="142875"/>
                    <a:pt x="381254" y="132461"/>
                    <a:pt x="362458" y="132461"/>
                  </a:cubicBezTo>
                  <a:close/>
                  <a:moveTo>
                    <a:pt x="515874" y="198374"/>
                  </a:moveTo>
                  <a:cubicBezTo>
                    <a:pt x="508889" y="198374"/>
                    <a:pt x="501777" y="199898"/>
                    <a:pt x="495046" y="202946"/>
                  </a:cubicBezTo>
                  <a:cubicBezTo>
                    <a:pt x="470535" y="214884"/>
                    <a:pt x="459740" y="244094"/>
                    <a:pt x="471297" y="268859"/>
                  </a:cubicBezTo>
                  <a:cubicBezTo>
                    <a:pt x="479679" y="286639"/>
                    <a:pt x="497586" y="297307"/>
                    <a:pt x="516382" y="297307"/>
                  </a:cubicBezTo>
                  <a:cubicBezTo>
                    <a:pt x="523367" y="297307"/>
                    <a:pt x="530479" y="295783"/>
                    <a:pt x="537210" y="292608"/>
                  </a:cubicBezTo>
                  <a:cubicBezTo>
                    <a:pt x="561721" y="281051"/>
                    <a:pt x="572262" y="251460"/>
                    <a:pt x="560959" y="226695"/>
                  </a:cubicBezTo>
                  <a:cubicBezTo>
                    <a:pt x="552577" y="208915"/>
                    <a:pt x="534543" y="198247"/>
                    <a:pt x="515874" y="198247"/>
                  </a:cubicBezTo>
                  <a:close/>
                  <a:moveTo>
                    <a:pt x="669163" y="264668"/>
                  </a:moveTo>
                  <a:cubicBezTo>
                    <a:pt x="662178" y="264668"/>
                    <a:pt x="655066" y="266192"/>
                    <a:pt x="648335" y="269240"/>
                  </a:cubicBezTo>
                  <a:cubicBezTo>
                    <a:pt x="623824" y="281178"/>
                    <a:pt x="613283" y="310388"/>
                    <a:pt x="624586" y="335153"/>
                  </a:cubicBezTo>
                  <a:cubicBezTo>
                    <a:pt x="632968" y="352933"/>
                    <a:pt x="651129" y="363601"/>
                    <a:pt x="669798" y="363601"/>
                  </a:cubicBezTo>
                  <a:cubicBezTo>
                    <a:pt x="676783" y="363601"/>
                    <a:pt x="683895" y="362077"/>
                    <a:pt x="690499" y="358902"/>
                  </a:cubicBezTo>
                  <a:cubicBezTo>
                    <a:pt x="715264" y="347345"/>
                    <a:pt x="725805" y="317754"/>
                    <a:pt x="714248" y="292989"/>
                  </a:cubicBezTo>
                  <a:cubicBezTo>
                    <a:pt x="705866" y="275209"/>
                    <a:pt x="687959" y="264668"/>
                    <a:pt x="669163" y="264668"/>
                  </a:cubicBezTo>
                  <a:close/>
                  <a:moveTo>
                    <a:pt x="822579" y="330835"/>
                  </a:moveTo>
                  <a:cubicBezTo>
                    <a:pt x="815594" y="330835"/>
                    <a:pt x="808482" y="332359"/>
                    <a:pt x="801878" y="335534"/>
                  </a:cubicBezTo>
                  <a:cubicBezTo>
                    <a:pt x="777113" y="347091"/>
                    <a:pt x="766572" y="376682"/>
                    <a:pt x="778129" y="401447"/>
                  </a:cubicBezTo>
                  <a:cubicBezTo>
                    <a:pt x="786257" y="419227"/>
                    <a:pt x="804291" y="429895"/>
                    <a:pt x="822960" y="429895"/>
                  </a:cubicBezTo>
                  <a:cubicBezTo>
                    <a:pt x="829945" y="429895"/>
                    <a:pt x="837057" y="428371"/>
                    <a:pt x="843661" y="425196"/>
                  </a:cubicBezTo>
                  <a:cubicBezTo>
                    <a:pt x="868426" y="413639"/>
                    <a:pt x="878967" y="384048"/>
                    <a:pt x="867410" y="359283"/>
                  </a:cubicBezTo>
                  <a:cubicBezTo>
                    <a:pt x="859282" y="341503"/>
                    <a:pt x="841121" y="330835"/>
                    <a:pt x="822579" y="330835"/>
                  </a:cubicBezTo>
                  <a:close/>
                  <a:moveTo>
                    <a:pt x="975868" y="397129"/>
                  </a:moveTo>
                  <a:cubicBezTo>
                    <a:pt x="968883" y="397129"/>
                    <a:pt x="961771" y="398653"/>
                    <a:pt x="955167" y="401828"/>
                  </a:cubicBezTo>
                  <a:cubicBezTo>
                    <a:pt x="930275" y="413385"/>
                    <a:pt x="919861" y="442976"/>
                    <a:pt x="931418" y="467741"/>
                  </a:cubicBezTo>
                  <a:cubicBezTo>
                    <a:pt x="939800" y="485521"/>
                    <a:pt x="957834" y="496189"/>
                    <a:pt x="976503" y="496189"/>
                  </a:cubicBezTo>
                  <a:cubicBezTo>
                    <a:pt x="983488" y="496189"/>
                    <a:pt x="990600" y="494665"/>
                    <a:pt x="997331" y="491490"/>
                  </a:cubicBezTo>
                  <a:cubicBezTo>
                    <a:pt x="1021842" y="479933"/>
                    <a:pt x="1032383" y="450342"/>
                    <a:pt x="1021080" y="425577"/>
                  </a:cubicBezTo>
                  <a:cubicBezTo>
                    <a:pt x="1012698" y="407797"/>
                    <a:pt x="994537" y="397129"/>
                    <a:pt x="975868" y="397129"/>
                  </a:cubicBezTo>
                  <a:close/>
                </a:path>
              </a:pathLst>
            </a:custGeom>
            <a:solidFill>
              <a:srgbClr val="0088D3"/>
            </a:solidFill>
          </p:spPr>
        </p:sp>
      </p:grpSp>
      <p:grpSp>
        <p:nvGrpSpPr>
          <p:cNvPr id="120" name="Group 120"/>
          <p:cNvGrpSpPr/>
          <p:nvPr/>
        </p:nvGrpSpPr>
        <p:grpSpPr>
          <a:xfrm rot="1502525">
            <a:off x="12215505" y="3755861"/>
            <a:ext cx="1896681" cy="786679"/>
            <a:chOff x="0" y="0"/>
            <a:chExt cx="2724838" cy="1130171"/>
          </a:xfrm>
        </p:grpSpPr>
        <p:sp>
          <p:nvSpPr>
            <p:cNvPr id="121" name="Freeform 121"/>
            <p:cNvSpPr/>
            <p:nvPr/>
          </p:nvSpPr>
          <p:spPr>
            <a:xfrm>
              <a:off x="0" y="0"/>
              <a:ext cx="2724785" cy="1130173"/>
            </a:xfrm>
            <a:custGeom>
              <a:avLst/>
              <a:gdLst/>
              <a:ahLst/>
              <a:cxnLst/>
              <a:rect l="l" t="t" r="r" b="b"/>
              <a:pathLst>
                <a:path w="2724785" h="1130173">
                  <a:moveTo>
                    <a:pt x="0" y="0"/>
                  </a:moveTo>
                  <a:cubicBezTo>
                    <a:pt x="386715" y="1059815"/>
                    <a:pt x="1168273" y="601472"/>
                    <a:pt x="2724785" y="1130173"/>
                  </a:cubicBezTo>
                  <a:lnTo>
                    <a:pt x="0" y="0"/>
                  </a:lnTo>
                  <a:close/>
                </a:path>
              </a:pathLst>
            </a:custGeom>
            <a:solidFill>
              <a:srgbClr val="FFFFFF">
                <a:alpha val="29412"/>
              </a:srgbClr>
            </a:solidFill>
          </p:spPr>
        </p:sp>
      </p:grpSp>
      <p:pic>
        <p:nvPicPr>
          <p:cNvPr id="122" name="Picture 122">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617956" y="186937"/>
            <a:ext cx="1370478" cy="1370478"/>
          </a:xfrm>
          <a:prstGeom prst="rect">
            <a:avLst/>
          </a:prstGeom>
        </p:spPr>
      </p:pic>
      <p:pic>
        <p:nvPicPr>
          <p:cNvPr id="123" name="Picture 123">
            <a:hlinkClick r:id="rId5"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728008">
            <a:off x="261865" y="8754915"/>
            <a:ext cx="1776499" cy="1259699"/>
          </a:xfrm>
          <a:prstGeom prst="rect">
            <a:avLst/>
          </a:prstGeom>
        </p:spPr>
      </p:pic>
      <p:pic>
        <p:nvPicPr>
          <p:cNvPr id="124" name="Picture 124">
            <a:hlinkClick r:id="rId8"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371051" y="8696361"/>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42660" y="976984"/>
            <a:ext cx="10446" cy="73120"/>
            <a:chOff x="0" y="0"/>
            <a:chExt cx="13928" cy="97493"/>
          </a:xfrm>
        </p:grpSpPr>
        <p:sp>
          <p:nvSpPr>
            <p:cNvPr id="3" name="Freeform 3"/>
            <p:cNvSpPr/>
            <p:nvPr/>
          </p:nvSpPr>
          <p:spPr>
            <a:xfrm>
              <a:off x="0" y="0"/>
              <a:ext cx="13970" cy="97536"/>
            </a:xfrm>
            <a:custGeom>
              <a:avLst/>
              <a:gdLst/>
              <a:ahLst/>
              <a:cxnLst/>
              <a:rect l="l" t="t" r="r" b="b"/>
              <a:pathLst>
                <a:path w="13970" h="97536">
                  <a:moveTo>
                    <a:pt x="0" y="0"/>
                  </a:moveTo>
                  <a:cubicBezTo>
                    <a:pt x="10033" y="19558"/>
                    <a:pt x="13970" y="39116"/>
                    <a:pt x="13970" y="52705"/>
                  </a:cubicBezTo>
                  <a:cubicBezTo>
                    <a:pt x="13970" y="70104"/>
                    <a:pt x="10033" y="83566"/>
                    <a:pt x="0" y="97536"/>
                  </a:cubicBezTo>
                  <a:lnTo>
                    <a:pt x="0" y="0"/>
                  </a:lnTo>
                  <a:close/>
                </a:path>
              </a:pathLst>
            </a:custGeom>
            <a:solidFill>
              <a:srgbClr val="0606B2"/>
            </a:solidFill>
          </p:spPr>
        </p:sp>
      </p:grpSp>
      <p:grpSp>
        <p:nvGrpSpPr>
          <p:cNvPr id="4" name="Group 4"/>
          <p:cNvGrpSpPr/>
          <p:nvPr/>
        </p:nvGrpSpPr>
        <p:grpSpPr>
          <a:xfrm>
            <a:off x="-15722" y="1680906"/>
            <a:ext cx="1404466" cy="3900284"/>
            <a:chOff x="0" y="0"/>
            <a:chExt cx="1872621" cy="5200379"/>
          </a:xfrm>
        </p:grpSpPr>
        <p:sp>
          <p:nvSpPr>
            <p:cNvPr id="5" name="Freeform 5"/>
            <p:cNvSpPr/>
            <p:nvPr/>
          </p:nvSpPr>
          <p:spPr>
            <a:xfrm>
              <a:off x="127" y="127"/>
              <a:ext cx="1872742" cy="5199888"/>
            </a:xfrm>
            <a:custGeom>
              <a:avLst/>
              <a:gdLst/>
              <a:ahLst/>
              <a:cxnLst/>
              <a:rect l="l" t="t" r="r" b="b"/>
              <a:pathLst>
                <a:path w="1872742" h="5199888">
                  <a:moveTo>
                    <a:pt x="122174" y="656844"/>
                  </a:moveTo>
                  <a:cubicBezTo>
                    <a:pt x="97028" y="689737"/>
                    <a:pt x="0" y="1064260"/>
                    <a:pt x="103378" y="1200404"/>
                  </a:cubicBezTo>
                  <a:cubicBezTo>
                    <a:pt x="208026" y="1335405"/>
                    <a:pt x="364363" y="1284859"/>
                    <a:pt x="377063" y="1455039"/>
                  </a:cubicBezTo>
                  <a:cubicBezTo>
                    <a:pt x="389763" y="1625219"/>
                    <a:pt x="263525" y="1694688"/>
                    <a:pt x="326644" y="1873631"/>
                  </a:cubicBezTo>
                  <a:cubicBezTo>
                    <a:pt x="389763" y="2051431"/>
                    <a:pt x="220726" y="2291080"/>
                    <a:pt x="639318" y="2685669"/>
                  </a:cubicBezTo>
                  <a:cubicBezTo>
                    <a:pt x="1059307" y="3080385"/>
                    <a:pt x="667004" y="3365373"/>
                    <a:pt x="617855" y="3457321"/>
                  </a:cubicBezTo>
                  <a:cubicBezTo>
                    <a:pt x="568706" y="3548126"/>
                    <a:pt x="244602" y="3850767"/>
                    <a:pt x="196723" y="4289552"/>
                  </a:cubicBezTo>
                  <a:cubicBezTo>
                    <a:pt x="139954" y="4815332"/>
                    <a:pt x="291338" y="5199888"/>
                    <a:pt x="630555" y="5199888"/>
                  </a:cubicBezTo>
                  <a:cubicBezTo>
                    <a:pt x="971042" y="5199888"/>
                    <a:pt x="1160145" y="5042281"/>
                    <a:pt x="1160145" y="5042281"/>
                  </a:cubicBezTo>
                  <a:cubicBezTo>
                    <a:pt x="1160145" y="5042281"/>
                    <a:pt x="962152" y="4763643"/>
                    <a:pt x="1037844" y="4519041"/>
                  </a:cubicBezTo>
                  <a:cubicBezTo>
                    <a:pt x="1113536" y="4274439"/>
                    <a:pt x="1461516" y="4198747"/>
                    <a:pt x="1450213" y="3835527"/>
                  </a:cubicBezTo>
                  <a:cubicBezTo>
                    <a:pt x="1437640" y="3471164"/>
                    <a:pt x="1218184" y="3331210"/>
                    <a:pt x="1204341" y="3047492"/>
                  </a:cubicBezTo>
                  <a:cubicBezTo>
                    <a:pt x="1191768" y="2763774"/>
                    <a:pt x="1629283" y="2457323"/>
                    <a:pt x="1751584" y="1901190"/>
                  </a:cubicBezTo>
                  <a:cubicBezTo>
                    <a:pt x="1872742" y="1345184"/>
                    <a:pt x="1414907" y="1113155"/>
                    <a:pt x="1360678" y="572135"/>
                  </a:cubicBezTo>
                  <a:cubicBezTo>
                    <a:pt x="1305052" y="31496"/>
                    <a:pt x="872490" y="0"/>
                    <a:pt x="738886" y="59182"/>
                  </a:cubicBezTo>
                  <a:cubicBezTo>
                    <a:pt x="607695" y="115951"/>
                    <a:pt x="122174" y="656844"/>
                    <a:pt x="122174" y="656844"/>
                  </a:cubicBezTo>
                  <a:close/>
                </a:path>
              </a:pathLst>
            </a:custGeom>
            <a:solidFill>
              <a:srgbClr val="740FA3">
                <a:alpha val="25490"/>
              </a:srgbClr>
            </a:solidFill>
          </p:spPr>
        </p:sp>
      </p:grpSp>
      <p:grpSp>
        <p:nvGrpSpPr>
          <p:cNvPr id="6" name="Group 6"/>
          <p:cNvGrpSpPr/>
          <p:nvPr/>
        </p:nvGrpSpPr>
        <p:grpSpPr>
          <a:xfrm>
            <a:off x="1347710" y="9003320"/>
            <a:ext cx="1761076" cy="1481934"/>
            <a:chOff x="0" y="0"/>
            <a:chExt cx="2348101" cy="1975912"/>
          </a:xfrm>
        </p:grpSpPr>
        <p:sp>
          <p:nvSpPr>
            <p:cNvPr id="7" name="Freeform 7"/>
            <p:cNvSpPr/>
            <p:nvPr/>
          </p:nvSpPr>
          <p:spPr>
            <a:xfrm>
              <a:off x="127" y="0"/>
              <a:ext cx="2347976" cy="1975739"/>
            </a:xfrm>
            <a:custGeom>
              <a:avLst/>
              <a:gdLst/>
              <a:ahLst/>
              <a:cxnLst/>
              <a:rect l="l" t="t" r="r" b="b"/>
              <a:pathLst>
                <a:path w="2347976" h="1975739">
                  <a:moveTo>
                    <a:pt x="741172" y="0"/>
                  </a:moveTo>
                  <a:cubicBezTo>
                    <a:pt x="1015238" y="0"/>
                    <a:pt x="1230122" y="666242"/>
                    <a:pt x="1470787" y="928497"/>
                  </a:cubicBezTo>
                  <a:cubicBezTo>
                    <a:pt x="1723136" y="1210564"/>
                    <a:pt x="2307336" y="1323594"/>
                    <a:pt x="2333879" y="1585722"/>
                  </a:cubicBezTo>
                  <a:cubicBezTo>
                    <a:pt x="2347976" y="1777619"/>
                    <a:pt x="2108962" y="1975739"/>
                    <a:pt x="1688338" y="1975739"/>
                  </a:cubicBezTo>
                  <a:cubicBezTo>
                    <a:pt x="1417828" y="1975739"/>
                    <a:pt x="1072261" y="1893697"/>
                    <a:pt x="670560" y="1675384"/>
                  </a:cubicBezTo>
                  <a:cubicBezTo>
                    <a:pt x="670560" y="1675384"/>
                    <a:pt x="0" y="1326769"/>
                    <a:pt x="0" y="1140968"/>
                  </a:cubicBezTo>
                  <a:cubicBezTo>
                    <a:pt x="0" y="951738"/>
                    <a:pt x="378333" y="938530"/>
                    <a:pt x="484759" y="762381"/>
                  </a:cubicBezTo>
                  <a:cubicBezTo>
                    <a:pt x="587756" y="586486"/>
                    <a:pt x="368554" y="128524"/>
                    <a:pt x="677164" y="12192"/>
                  </a:cubicBezTo>
                  <a:cubicBezTo>
                    <a:pt x="699008" y="3937"/>
                    <a:pt x="720217" y="0"/>
                    <a:pt x="741172" y="0"/>
                  </a:cubicBezTo>
                  <a:close/>
                </a:path>
              </a:pathLst>
            </a:custGeom>
            <a:solidFill>
              <a:srgbClr val="740FA3">
                <a:alpha val="25490"/>
              </a:srgbClr>
            </a:solidFill>
          </p:spPr>
        </p:sp>
      </p:grpSp>
      <p:grpSp>
        <p:nvGrpSpPr>
          <p:cNvPr id="8" name="Group 8"/>
          <p:cNvGrpSpPr/>
          <p:nvPr/>
        </p:nvGrpSpPr>
        <p:grpSpPr>
          <a:xfrm rot="929517">
            <a:off x="-10758" y="8963420"/>
            <a:ext cx="1394522" cy="1561752"/>
            <a:chOff x="0" y="0"/>
            <a:chExt cx="1859363" cy="2082336"/>
          </a:xfrm>
        </p:grpSpPr>
        <p:sp>
          <p:nvSpPr>
            <p:cNvPr id="9" name="Freeform 9"/>
            <p:cNvSpPr/>
            <p:nvPr/>
          </p:nvSpPr>
          <p:spPr>
            <a:xfrm>
              <a:off x="0" y="127"/>
              <a:ext cx="1859280" cy="2082165"/>
            </a:xfrm>
            <a:custGeom>
              <a:avLst/>
              <a:gdLst/>
              <a:ahLst/>
              <a:cxnLst/>
              <a:rect l="l" t="t" r="r" b="b"/>
              <a:pathLst>
                <a:path w="1859280" h="2082165">
                  <a:moveTo>
                    <a:pt x="549402" y="0"/>
                  </a:moveTo>
                  <a:cubicBezTo>
                    <a:pt x="989457" y="0"/>
                    <a:pt x="1276096" y="392811"/>
                    <a:pt x="1321308" y="845058"/>
                  </a:cubicBezTo>
                  <a:cubicBezTo>
                    <a:pt x="1365250" y="1320800"/>
                    <a:pt x="1859280" y="1624584"/>
                    <a:pt x="1859280" y="1624584"/>
                  </a:cubicBezTo>
                  <a:cubicBezTo>
                    <a:pt x="1859280" y="1624584"/>
                    <a:pt x="333121" y="2082165"/>
                    <a:pt x="285496" y="2082165"/>
                  </a:cubicBezTo>
                  <a:cubicBezTo>
                    <a:pt x="241554" y="2082165"/>
                    <a:pt x="0" y="50927"/>
                    <a:pt x="479425" y="3302"/>
                  </a:cubicBezTo>
                  <a:cubicBezTo>
                    <a:pt x="503301" y="1016"/>
                    <a:pt x="526542" y="0"/>
                    <a:pt x="549402" y="0"/>
                  </a:cubicBezTo>
                  <a:close/>
                </a:path>
              </a:pathLst>
            </a:custGeom>
            <a:solidFill>
              <a:srgbClr val="0088D3">
                <a:alpha val="27451"/>
              </a:srgbClr>
            </a:solidFill>
          </p:spPr>
        </p:sp>
      </p:grpSp>
      <p:grpSp>
        <p:nvGrpSpPr>
          <p:cNvPr id="10" name="Group 10"/>
          <p:cNvGrpSpPr/>
          <p:nvPr/>
        </p:nvGrpSpPr>
        <p:grpSpPr>
          <a:xfrm>
            <a:off x="-11274" y="-369678"/>
            <a:ext cx="1614794" cy="3707490"/>
            <a:chOff x="0" y="0"/>
            <a:chExt cx="2153059" cy="4943320"/>
          </a:xfrm>
        </p:grpSpPr>
        <p:sp>
          <p:nvSpPr>
            <p:cNvPr id="11" name="Freeform 11"/>
            <p:cNvSpPr/>
            <p:nvPr/>
          </p:nvSpPr>
          <p:spPr>
            <a:xfrm>
              <a:off x="0" y="254"/>
              <a:ext cx="2152777" cy="4943094"/>
            </a:xfrm>
            <a:custGeom>
              <a:avLst/>
              <a:gdLst/>
              <a:ahLst/>
              <a:cxnLst/>
              <a:rect l="l" t="t" r="r" b="b"/>
              <a:pathLst>
                <a:path w="2152777" h="4943094">
                  <a:moveTo>
                    <a:pt x="1656588" y="0"/>
                  </a:moveTo>
                  <a:lnTo>
                    <a:pt x="2152777" y="156718"/>
                  </a:lnTo>
                  <a:cubicBezTo>
                    <a:pt x="2152777" y="156718"/>
                    <a:pt x="1964817" y="1123442"/>
                    <a:pt x="1285367" y="1337691"/>
                  </a:cubicBezTo>
                  <a:cubicBezTo>
                    <a:pt x="606298" y="1557020"/>
                    <a:pt x="799592" y="2084832"/>
                    <a:pt x="877824" y="2706624"/>
                  </a:cubicBezTo>
                  <a:cubicBezTo>
                    <a:pt x="935355" y="3187319"/>
                    <a:pt x="726567" y="4754753"/>
                    <a:pt x="0" y="4943094"/>
                  </a:cubicBezTo>
                  <a:lnTo>
                    <a:pt x="0" y="250698"/>
                  </a:lnTo>
                  <a:lnTo>
                    <a:pt x="1656588" y="0"/>
                  </a:lnTo>
                  <a:close/>
                </a:path>
              </a:pathLst>
            </a:custGeom>
            <a:solidFill>
              <a:srgbClr val="00C970">
                <a:alpha val="28627"/>
              </a:srgbClr>
            </a:solidFill>
          </p:spPr>
        </p:sp>
      </p:grpSp>
      <p:grpSp>
        <p:nvGrpSpPr>
          <p:cNvPr id="12" name="Group 12"/>
          <p:cNvGrpSpPr/>
          <p:nvPr/>
        </p:nvGrpSpPr>
        <p:grpSpPr>
          <a:xfrm>
            <a:off x="16876952" y="-45756"/>
            <a:ext cx="1347332" cy="2170656"/>
            <a:chOff x="0" y="0"/>
            <a:chExt cx="1796443" cy="2894208"/>
          </a:xfrm>
        </p:grpSpPr>
        <p:sp>
          <p:nvSpPr>
            <p:cNvPr id="13" name="Freeform 13"/>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14" name="Group 14"/>
          <p:cNvGrpSpPr/>
          <p:nvPr/>
        </p:nvGrpSpPr>
        <p:grpSpPr>
          <a:xfrm>
            <a:off x="17272468" y="7229916"/>
            <a:ext cx="1144024" cy="1360942"/>
            <a:chOff x="0" y="0"/>
            <a:chExt cx="1525365" cy="1814589"/>
          </a:xfrm>
        </p:grpSpPr>
        <p:sp>
          <p:nvSpPr>
            <p:cNvPr id="15" name="Freeform 15"/>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8214A">
                <a:alpha val="34902"/>
              </a:srgbClr>
            </a:solidFill>
          </p:spPr>
        </p:sp>
      </p:grpSp>
      <p:grpSp>
        <p:nvGrpSpPr>
          <p:cNvPr id="16" name="Group 16"/>
          <p:cNvGrpSpPr/>
          <p:nvPr/>
        </p:nvGrpSpPr>
        <p:grpSpPr>
          <a:xfrm>
            <a:off x="16935086" y="8923680"/>
            <a:ext cx="1404392" cy="1436462"/>
            <a:chOff x="0" y="0"/>
            <a:chExt cx="1872523" cy="1915283"/>
          </a:xfrm>
        </p:grpSpPr>
        <p:sp>
          <p:nvSpPr>
            <p:cNvPr id="17" name="Freeform 17"/>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18" name="Group 18"/>
          <p:cNvGrpSpPr/>
          <p:nvPr/>
        </p:nvGrpSpPr>
        <p:grpSpPr>
          <a:xfrm>
            <a:off x="16920656" y="-45796"/>
            <a:ext cx="1404434" cy="5951312"/>
            <a:chOff x="0" y="0"/>
            <a:chExt cx="1872579" cy="7935083"/>
          </a:xfrm>
        </p:grpSpPr>
        <p:sp>
          <p:nvSpPr>
            <p:cNvPr id="19" name="Freeform 19"/>
            <p:cNvSpPr/>
            <p:nvPr/>
          </p:nvSpPr>
          <p:spPr>
            <a:xfrm>
              <a:off x="254" y="0"/>
              <a:ext cx="1872361" cy="7934833"/>
            </a:xfrm>
            <a:custGeom>
              <a:avLst/>
              <a:gdLst/>
              <a:ahLst/>
              <a:cxnLst/>
              <a:rect l="l" t="t" r="r" b="b"/>
              <a:pathLst>
                <a:path w="1872361" h="7934833">
                  <a:moveTo>
                    <a:pt x="1872361" y="0"/>
                  </a:moveTo>
                  <a:lnTo>
                    <a:pt x="1872361" y="7934833"/>
                  </a:lnTo>
                  <a:lnTo>
                    <a:pt x="1864741" y="7934833"/>
                  </a:lnTo>
                  <a:cubicBezTo>
                    <a:pt x="1864741" y="7934833"/>
                    <a:pt x="1853184" y="6682867"/>
                    <a:pt x="1229106" y="6108192"/>
                  </a:cubicBezTo>
                  <a:cubicBezTo>
                    <a:pt x="601218" y="5529707"/>
                    <a:pt x="0" y="5544947"/>
                    <a:pt x="178816" y="4878832"/>
                  </a:cubicBezTo>
                  <a:cubicBezTo>
                    <a:pt x="353822" y="4216654"/>
                    <a:pt x="951357" y="4266184"/>
                    <a:pt x="1168273" y="3740912"/>
                  </a:cubicBezTo>
                  <a:cubicBezTo>
                    <a:pt x="1381506" y="3215894"/>
                    <a:pt x="1153033" y="3105404"/>
                    <a:pt x="1388999" y="2675382"/>
                  </a:cubicBezTo>
                  <a:cubicBezTo>
                    <a:pt x="1628648" y="2252853"/>
                    <a:pt x="1681988" y="1609852"/>
                    <a:pt x="1366012" y="1111250"/>
                  </a:cubicBezTo>
                  <a:cubicBezTo>
                    <a:pt x="1054100" y="612775"/>
                    <a:pt x="1168273" y="106680"/>
                    <a:pt x="1282319" y="0"/>
                  </a:cubicBezTo>
                  <a:close/>
                </a:path>
              </a:pathLst>
            </a:custGeom>
            <a:solidFill>
              <a:srgbClr val="00C970">
                <a:alpha val="28627"/>
              </a:srgbClr>
            </a:solidFill>
          </p:spPr>
        </p:sp>
      </p:grpSp>
      <p:grpSp>
        <p:nvGrpSpPr>
          <p:cNvPr id="20" name="Group 20"/>
          <p:cNvGrpSpPr/>
          <p:nvPr/>
        </p:nvGrpSpPr>
        <p:grpSpPr>
          <a:xfrm>
            <a:off x="-1032347" y="9303675"/>
            <a:ext cx="2068050" cy="2068050"/>
            <a:chOff x="0" y="0"/>
            <a:chExt cx="2757400" cy="2757400"/>
          </a:xfrm>
        </p:grpSpPr>
        <p:sp>
          <p:nvSpPr>
            <p:cNvPr id="21" name="Freeform 21"/>
            <p:cNvSpPr/>
            <p:nvPr/>
          </p:nvSpPr>
          <p:spPr>
            <a:xfrm>
              <a:off x="0" y="0"/>
              <a:ext cx="2757424" cy="2757424"/>
            </a:xfrm>
            <a:custGeom>
              <a:avLst/>
              <a:gdLst/>
              <a:ahLst/>
              <a:cxnLst/>
              <a:rect l="l" t="t" r="r" b="b"/>
              <a:pathLst>
                <a:path w="2757424" h="2757424">
                  <a:moveTo>
                    <a:pt x="2732024" y="1378712"/>
                  </a:moveTo>
                  <a:cubicBezTo>
                    <a:pt x="2732024" y="631317"/>
                    <a:pt x="2126107" y="25400"/>
                    <a:pt x="1378712" y="25400"/>
                  </a:cubicBezTo>
                  <a:lnTo>
                    <a:pt x="1378712" y="12700"/>
                  </a:lnTo>
                  <a:lnTo>
                    <a:pt x="1378712" y="25400"/>
                  </a:lnTo>
                  <a:lnTo>
                    <a:pt x="1378712" y="12700"/>
                  </a:lnTo>
                  <a:lnTo>
                    <a:pt x="1378712" y="25400"/>
                  </a:lnTo>
                  <a:cubicBezTo>
                    <a:pt x="631317" y="25400"/>
                    <a:pt x="25400" y="631317"/>
                    <a:pt x="25400" y="1378712"/>
                  </a:cubicBezTo>
                  <a:lnTo>
                    <a:pt x="12700" y="1378712"/>
                  </a:lnTo>
                  <a:lnTo>
                    <a:pt x="25400" y="1378712"/>
                  </a:lnTo>
                  <a:cubicBezTo>
                    <a:pt x="25400" y="2126107"/>
                    <a:pt x="631317" y="2732024"/>
                    <a:pt x="1378712" y="2732024"/>
                  </a:cubicBezTo>
                  <a:lnTo>
                    <a:pt x="1378712" y="2744724"/>
                  </a:lnTo>
                  <a:lnTo>
                    <a:pt x="1378712" y="2732024"/>
                  </a:lnTo>
                  <a:cubicBezTo>
                    <a:pt x="2126107" y="2732024"/>
                    <a:pt x="2732024" y="2126107"/>
                    <a:pt x="2732024" y="1378712"/>
                  </a:cubicBezTo>
                  <a:cubicBezTo>
                    <a:pt x="2732024" y="1371727"/>
                    <a:pt x="2737739" y="1366012"/>
                    <a:pt x="2744724" y="1366012"/>
                  </a:cubicBezTo>
                  <a:cubicBezTo>
                    <a:pt x="2751709" y="1366012"/>
                    <a:pt x="2757424" y="1371727"/>
                    <a:pt x="2757424" y="1378712"/>
                  </a:cubicBezTo>
                  <a:lnTo>
                    <a:pt x="2744724" y="1378712"/>
                  </a:lnTo>
                  <a:lnTo>
                    <a:pt x="2732024" y="1378712"/>
                  </a:lnTo>
                  <a:moveTo>
                    <a:pt x="2757424" y="1378712"/>
                  </a:moveTo>
                  <a:cubicBezTo>
                    <a:pt x="2757424" y="1385697"/>
                    <a:pt x="2751709" y="1391412"/>
                    <a:pt x="2744724" y="1391412"/>
                  </a:cubicBezTo>
                  <a:cubicBezTo>
                    <a:pt x="2737739" y="1391412"/>
                    <a:pt x="2732024" y="1385697"/>
                    <a:pt x="2732024" y="1378712"/>
                  </a:cubicBezTo>
                  <a:lnTo>
                    <a:pt x="2744724" y="1378712"/>
                  </a:lnTo>
                  <a:lnTo>
                    <a:pt x="2757424" y="1378712"/>
                  </a:lnTo>
                  <a:cubicBezTo>
                    <a:pt x="2757424" y="2140204"/>
                    <a:pt x="2140204" y="2757424"/>
                    <a:pt x="1378712" y="2757424"/>
                  </a:cubicBezTo>
                  <a:cubicBezTo>
                    <a:pt x="617220" y="2757424"/>
                    <a:pt x="0" y="2140077"/>
                    <a:pt x="0" y="1378712"/>
                  </a:cubicBezTo>
                  <a:cubicBezTo>
                    <a:pt x="0" y="617347"/>
                    <a:pt x="617220" y="0"/>
                    <a:pt x="1378712" y="0"/>
                  </a:cubicBezTo>
                  <a:cubicBezTo>
                    <a:pt x="2140204" y="0"/>
                    <a:pt x="2757424" y="617220"/>
                    <a:pt x="2757424" y="1378712"/>
                  </a:cubicBezTo>
                  <a:close/>
                </a:path>
              </a:pathLst>
            </a:custGeom>
            <a:solidFill>
              <a:srgbClr val="FFFFFF"/>
            </a:solidFill>
          </p:spPr>
        </p:sp>
      </p:grpSp>
      <p:grpSp>
        <p:nvGrpSpPr>
          <p:cNvPr id="22" name="Group 22"/>
          <p:cNvGrpSpPr/>
          <p:nvPr/>
        </p:nvGrpSpPr>
        <p:grpSpPr>
          <a:xfrm>
            <a:off x="222528" y="7838526"/>
            <a:ext cx="305400" cy="406850"/>
            <a:chOff x="0" y="0"/>
            <a:chExt cx="407200" cy="542467"/>
          </a:xfrm>
        </p:grpSpPr>
        <p:sp>
          <p:nvSpPr>
            <p:cNvPr id="23" name="Freeform 23"/>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24" name="Group 24"/>
          <p:cNvGrpSpPr/>
          <p:nvPr/>
        </p:nvGrpSpPr>
        <p:grpSpPr>
          <a:xfrm>
            <a:off x="940028" y="3165226"/>
            <a:ext cx="305400" cy="406850"/>
            <a:chOff x="0" y="0"/>
            <a:chExt cx="407200" cy="542467"/>
          </a:xfrm>
        </p:grpSpPr>
        <p:sp>
          <p:nvSpPr>
            <p:cNvPr id="25" name="Freeform 25"/>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26" name="Group 26"/>
          <p:cNvGrpSpPr/>
          <p:nvPr/>
        </p:nvGrpSpPr>
        <p:grpSpPr>
          <a:xfrm>
            <a:off x="17562826" y="4215500"/>
            <a:ext cx="120052" cy="120000"/>
            <a:chOff x="0" y="0"/>
            <a:chExt cx="160069" cy="160000"/>
          </a:xfrm>
        </p:grpSpPr>
        <p:sp>
          <p:nvSpPr>
            <p:cNvPr id="27" name="Freeform 27"/>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8" name="Group 28"/>
          <p:cNvGrpSpPr/>
          <p:nvPr/>
        </p:nvGrpSpPr>
        <p:grpSpPr>
          <a:xfrm>
            <a:off x="17272476" y="9684274"/>
            <a:ext cx="120052" cy="120000"/>
            <a:chOff x="0" y="0"/>
            <a:chExt cx="160069" cy="160000"/>
          </a:xfrm>
        </p:grpSpPr>
        <p:sp>
          <p:nvSpPr>
            <p:cNvPr id="29" name="Freeform 2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0" name="Group 30"/>
          <p:cNvGrpSpPr/>
          <p:nvPr/>
        </p:nvGrpSpPr>
        <p:grpSpPr>
          <a:xfrm>
            <a:off x="495754" y="471600"/>
            <a:ext cx="381500" cy="505400"/>
            <a:chOff x="0" y="0"/>
            <a:chExt cx="508667" cy="673867"/>
          </a:xfrm>
        </p:grpSpPr>
        <p:sp>
          <p:nvSpPr>
            <p:cNvPr id="31" name="Freeform 31"/>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2" name="Group 32"/>
          <p:cNvGrpSpPr/>
          <p:nvPr/>
        </p:nvGrpSpPr>
        <p:grpSpPr>
          <a:xfrm>
            <a:off x="17906276" y="351624"/>
            <a:ext cx="120052" cy="120000"/>
            <a:chOff x="0" y="0"/>
            <a:chExt cx="160069" cy="160000"/>
          </a:xfrm>
        </p:grpSpPr>
        <p:sp>
          <p:nvSpPr>
            <p:cNvPr id="33" name="Freeform 33"/>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4" name="Group 34"/>
          <p:cNvGrpSpPr/>
          <p:nvPr/>
        </p:nvGrpSpPr>
        <p:grpSpPr>
          <a:xfrm>
            <a:off x="940026" y="6893124"/>
            <a:ext cx="120052" cy="120000"/>
            <a:chOff x="0" y="0"/>
            <a:chExt cx="160069" cy="160000"/>
          </a:xfrm>
        </p:grpSpPr>
        <p:sp>
          <p:nvSpPr>
            <p:cNvPr id="35" name="Freeform 3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6" name="Group 36"/>
          <p:cNvGrpSpPr/>
          <p:nvPr/>
        </p:nvGrpSpPr>
        <p:grpSpPr>
          <a:xfrm>
            <a:off x="315202" y="1424074"/>
            <a:ext cx="120052" cy="120000"/>
            <a:chOff x="0" y="0"/>
            <a:chExt cx="160069" cy="160000"/>
          </a:xfrm>
        </p:grpSpPr>
        <p:sp>
          <p:nvSpPr>
            <p:cNvPr id="37" name="Freeform 37"/>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8" name="Group 38"/>
          <p:cNvGrpSpPr/>
          <p:nvPr/>
        </p:nvGrpSpPr>
        <p:grpSpPr>
          <a:xfrm>
            <a:off x="17813604" y="7603076"/>
            <a:ext cx="305400" cy="406850"/>
            <a:chOff x="0" y="0"/>
            <a:chExt cx="407200" cy="542467"/>
          </a:xfrm>
        </p:grpSpPr>
        <p:sp>
          <p:nvSpPr>
            <p:cNvPr id="39" name="Freeform 39"/>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40" name="Group 40"/>
          <p:cNvGrpSpPr/>
          <p:nvPr/>
        </p:nvGrpSpPr>
        <p:grpSpPr>
          <a:xfrm>
            <a:off x="14503746" y="9585016"/>
            <a:ext cx="239036" cy="318442"/>
            <a:chOff x="0" y="0"/>
            <a:chExt cx="318715" cy="424589"/>
          </a:xfrm>
        </p:grpSpPr>
        <p:sp>
          <p:nvSpPr>
            <p:cNvPr id="41" name="Freeform 41"/>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42" name="Group 42"/>
          <p:cNvGrpSpPr/>
          <p:nvPr/>
        </p:nvGrpSpPr>
        <p:grpSpPr>
          <a:xfrm>
            <a:off x="3323646" y="252390"/>
            <a:ext cx="239036" cy="318442"/>
            <a:chOff x="0" y="0"/>
            <a:chExt cx="318715" cy="424589"/>
          </a:xfrm>
        </p:grpSpPr>
        <p:sp>
          <p:nvSpPr>
            <p:cNvPr id="43" name="Freeform 43"/>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31061" y="4881474"/>
            <a:ext cx="6043616" cy="4922800"/>
          </a:xfrm>
          <a:prstGeom prst="rect">
            <a:avLst/>
          </a:prstGeom>
        </p:spPr>
      </p:pic>
      <p:sp>
        <p:nvSpPr>
          <p:cNvPr id="45" name="AutoShape 45"/>
          <p:cNvSpPr/>
          <p:nvPr/>
        </p:nvSpPr>
        <p:spPr>
          <a:xfrm rot="-2415482">
            <a:off x="5287542" y="4643579"/>
            <a:ext cx="2617779" cy="0"/>
          </a:xfrm>
          <a:prstGeom prst="line">
            <a:avLst/>
          </a:prstGeom>
          <a:ln w="95250" cap="flat">
            <a:solidFill>
              <a:srgbClr val="FFFFFF"/>
            </a:solidFill>
            <a:prstDash val="solid"/>
            <a:headEnd type="none" w="sm" len="sm"/>
            <a:tailEnd type="triangle" w="lg" len="med"/>
          </a:ln>
        </p:spPr>
      </p:sp>
      <p:sp>
        <p:nvSpPr>
          <p:cNvPr id="46" name="AutoShape 46"/>
          <p:cNvSpPr/>
          <p:nvPr/>
        </p:nvSpPr>
        <p:spPr>
          <a:xfrm rot="-1216838">
            <a:off x="6439309" y="5518674"/>
            <a:ext cx="2439563" cy="0"/>
          </a:xfrm>
          <a:prstGeom prst="line">
            <a:avLst/>
          </a:prstGeom>
          <a:ln w="95250" cap="flat">
            <a:solidFill>
              <a:srgbClr val="FFFFFF"/>
            </a:solidFill>
            <a:prstDash val="solid"/>
            <a:headEnd type="none" w="sm" len="sm"/>
            <a:tailEnd type="triangle" w="lg" len="med"/>
          </a:ln>
        </p:spPr>
      </p:sp>
      <p:sp>
        <p:nvSpPr>
          <p:cNvPr id="47" name="AutoShape 47"/>
          <p:cNvSpPr/>
          <p:nvPr/>
        </p:nvSpPr>
        <p:spPr>
          <a:xfrm rot="-503231">
            <a:off x="7076097" y="6575890"/>
            <a:ext cx="2514637" cy="0"/>
          </a:xfrm>
          <a:prstGeom prst="line">
            <a:avLst/>
          </a:prstGeom>
          <a:ln w="95250" cap="flat">
            <a:solidFill>
              <a:srgbClr val="FFFFFF"/>
            </a:solidFill>
            <a:prstDash val="solid"/>
            <a:headEnd type="none" w="sm" len="sm"/>
            <a:tailEnd type="triangle" w="lg" len="med"/>
          </a:ln>
        </p:spPr>
      </p:sp>
      <p:sp>
        <p:nvSpPr>
          <p:cNvPr id="48" name="AutoShape 48"/>
          <p:cNvSpPr/>
          <p:nvPr/>
        </p:nvSpPr>
        <p:spPr>
          <a:xfrm rot="1155519">
            <a:off x="8778101" y="7469594"/>
            <a:ext cx="1460320" cy="0"/>
          </a:xfrm>
          <a:prstGeom prst="line">
            <a:avLst/>
          </a:prstGeom>
          <a:ln w="95250" cap="flat">
            <a:solidFill>
              <a:srgbClr val="FFFFFF"/>
            </a:solidFill>
            <a:prstDash val="solid"/>
            <a:headEnd type="none" w="sm" len="sm"/>
            <a:tailEnd type="triangle" w="lg" len="med"/>
          </a:ln>
        </p:spPr>
      </p:sp>
      <p:grpSp>
        <p:nvGrpSpPr>
          <p:cNvPr id="49" name="Group 49"/>
          <p:cNvGrpSpPr/>
          <p:nvPr/>
        </p:nvGrpSpPr>
        <p:grpSpPr>
          <a:xfrm>
            <a:off x="7595300" y="3061826"/>
            <a:ext cx="6368567" cy="1313910"/>
            <a:chOff x="0" y="-66675"/>
            <a:chExt cx="1677318" cy="346051"/>
          </a:xfrm>
        </p:grpSpPr>
        <p:sp>
          <p:nvSpPr>
            <p:cNvPr id="50" name="Freeform 50">
              <a:hlinkClick r:id="rId4" action="ppaction://hlinksldjump"/>
            </p:cNvPr>
            <p:cNvSpPr/>
            <p:nvPr/>
          </p:nvSpPr>
          <p:spPr>
            <a:xfrm>
              <a:off x="0" y="0"/>
              <a:ext cx="1677318" cy="279376"/>
            </a:xfrm>
            <a:custGeom>
              <a:avLst/>
              <a:gdLst/>
              <a:ahLst/>
              <a:cxnLst/>
              <a:rect l="l" t="t" r="r" b="b"/>
              <a:pathLst>
                <a:path w="1677318" h="279376">
                  <a:moveTo>
                    <a:pt x="61998" y="0"/>
                  </a:moveTo>
                  <a:lnTo>
                    <a:pt x="1615320" y="0"/>
                  </a:lnTo>
                  <a:cubicBezTo>
                    <a:pt x="1649561" y="0"/>
                    <a:pt x="1677318" y="27757"/>
                    <a:pt x="1677318" y="61998"/>
                  </a:cubicBezTo>
                  <a:lnTo>
                    <a:pt x="1677318" y="217378"/>
                  </a:lnTo>
                  <a:cubicBezTo>
                    <a:pt x="1677318" y="251618"/>
                    <a:pt x="1649561" y="279376"/>
                    <a:pt x="1615320" y="279376"/>
                  </a:cubicBezTo>
                  <a:lnTo>
                    <a:pt x="61998" y="279376"/>
                  </a:lnTo>
                  <a:cubicBezTo>
                    <a:pt x="27757" y="279376"/>
                    <a:pt x="0" y="251618"/>
                    <a:pt x="0" y="217378"/>
                  </a:cubicBezTo>
                  <a:lnTo>
                    <a:pt x="0" y="61998"/>
                  </a:lnTo>
                  <a:cubicBezTo>
                    <a:pt x="0" y="27757"/>
                    <a:pt x="27757" y="0"/>
                    <a:pt x="61998" y="0"/>
                  </a:cubicBezTo>
                  <a:close/>
                </a:path>
              </a:pathLst>
            </a:custGeom>
            <a:solidFill>
              <a:srgbClr val="009BB7"/>
            </a:solidFill>
          </p:spPr>
        </p:sp>
        <p:sp>
          <p:nvSpPr>
            <p:cNvPr id="51" name="TextBox 51">
              <a:hlinkClick r:id="rId4" action="ppaction://hlinksldjump"/>
            </p:cNvPr>
            <p:cNvSpPr txBox="1"/>
            <p:nvPr/>
          </p:nvSpPr>
          <p:spPr>
            <a:xfrm>
              <a:off x="0" y="-66675"/>
              <a:ext cx="1677318" cy="325747"/>
            </a:xfrm>
            <a:prstGeom prst="rect">
              <a:avLst/>
            </a:prstGeom>
          </p:spPr>
          <p:txBody>
            <a:bodyPr lIns="50800" tIns="50800" rIns="50800" bIns="50800" rtlCol="0" anchor="ctr"/>
            <a:lstStyle/>
            <a:p>
              <a:pPr algn="ctr">
                <a:lnSpc>
                  <a:spcPts val="5179"/>
                </a:lnSpc>
              </a:pPr>
              <a:r>
                <a:rPr lang="en-US" sz="3699" dirty="0">
                  <a:solidFill>
                    <a:srgbClr val="FFFFFF"/>
                  </a:solidFill>
                  <a:latin typeface="Open Sans Extra Bold"/>
                </a:rPr>
                <a:t>Kerak </a:t>
              </a:r>
              <a:r>
                <a:rPr lang="en-US" sz="3699" dirty="0" err="1">
                  <a:solidFill>
                    <a:srgbClr val="FFFFFF"/>
                  </a:solidFill>
                  <a:latin typeface="Open Sans Extra Bold"/>
                </a:rPr>
                <a:t>bumi</a:t>
              </a:r>
              <a:r>
                <a:rPr lang="en-US" sz="3699" dirty="0">
                  <a:solidFill>
                    <a:srgbClr val="FFFFFF"/>
                  </a:solidFill>
                  <a:latin typeface="Open Sans Extra Bold"/>
                </a:rPr>
                <a:t>/ Crust</a:t>
              </a:r>
            </a:p>
          </p:txBody>
        </p:sp>
      </p:grpSp>
      <p:sp>
        <p:nvSpPr>
          <p:cNvPr id="52" name="TextBox 52"/>
          <p:cNvSpPr txBox="1"/>
          <p:nvPr/>
        </p:nvSpPr>
        <p:spPr>
          <a:xfrm>
            <a:off x="1525025" y="993300"/>
            <a:ext cx="15237750" cy="923925"/>
          </a:xfrm>
          <a:prstGeom prst="rect">
            <a:avLst/>
          </a:prstGeom>
        </p:spPr>
        <p:txBody>
          <a:bodyPr lIns="0" tIns="0" rIns="0" bIns="0" rtlCol="0" anchor="t">
            <a:spAutoFit/>
          </a:bodyPr>
          <a:lstStyle/>
          <a:p>
            <a:pPr algn="ctr">
              <a:lnSpc>
                <a:spcPts val="7200"/>
              </a:lnSpc>
            </a:pPr>
            <a:r>
              <a:rPr lang="en-US" sz="6000">
                <a:solidFill>
                  <a:srgbClr val="FFFFFF"/>
                </a:solidFill>
                <a:latin typeface="Anton"/>
              </a:rPr>
              <a:t>MACAM-MACAM LAPISAN BUMI</a:t>
            </a:r>
          </a:p>
        </p:txBody>
      </p:sp>
      <p:grpSp>
        <p:nvGrpSpPr>
          <p:cNvPr id="53" name="Group 53"/>
          <p:cNvGrpSpPr/>
          <p:nvPr/>
        </p:nvGrpSpPr>
        <p:grpSpPr>
          <a:xfrm>
            <a:off x="9577287" y="5656587"/>
            <a:ext cx="6412273" cy="1313910"/>
            <a:chOff x="0" y="-66675"/>
            <a:chExt cx="1688829" cy="346051"/>
          </a:xfrm>
        </p:grpSpPr>
        <p:sp>
          <p:nvSpPr>
            <p:cNvPr id="54" name="Freeform 54"/>
            <p:cNvSpPr/>
            <p:nvPr/>
          </p:nvSpPr>
          <p:spPr>
            <a:xfrm>
              <a:off x="0" y="0"/>
              <a:ext cx="1677318" cy="279376"/>
            </a:xfrm>
            <a:custGeom>
              <a:avLst/>
              <a:gdLst/>
              <a:ahLst/>
              <a:cxnLst/>
              <a:rect l="l" t="t" r="r" b="b"/>
              <a:pathLst>
                <a:path w="1677318" h="279376">
                  <a:moveTo>
                    <a:pt x="61998" y="0"/>
                  </a:moveTo>
                  <a:lnTo>
                    <a:pt x="1615320" y="0"/>
                  </a:lnTo>
                  <a:cubicBezTo>
                    <a:pt x="1649561" y="0"/>
                    <a:pt x="1677318" y="27757"/>
                    <a:pt x="1677318" y="61998"/>
                  </a:cubicBezTo>
                  <a:lnTo>
                    <a:pt x="1677318" y="217378"/>
                  </a:lnTo>
                  <a:cubicBezTo>
                    <a:pt x="1677318" y="251618"/>
                    <a:pt x="1649561" y="279376"/>
                    <a:pt x="1615320" y="279376"/>
                  </a:cubicBezTo>
                  <a:lnTo>
                    <a:pt x="61998" y="279376"/>
                  </a:lnTo>
                  <a:cubicBezTo>
                    <a:pt x="27757" y="279376"/>
                    <a:pt x="0" y="251618"/>
                    <a:pt x="0" y="217378"/>
                  </a:cubicBezTo>
                  <a:lnTo>
                    <a:pt x="0" y="61998"/>
                  </a:lnTo>
                  <a:cubicBezTo>
                    <a:pt x="0" y="27757"/>
                    <a:pt x="27757" y="0"/>
                    <a:pt x="61998" y="0"/>
                  </a:cubicBezTo>
                  <a:close/>
                </a:path>
              </a:pathLst>
            </a:custGeom>
            <a:solidFill>
              <a:srgbClr val="009BB7"/>
            </a:solidFill>
          </p:spPr>
        </p:sp>
        <p:sp>
          <p:nvSpPr>
            <p:cNvPr id="55" name="TextBox 55">
              <a:hlinkClick r:id="rId5" action="ppaction://hlinksldjump"/>
            </p:cNvPr>
            <p:cNvSpPr txBox="1"/>
            <p:nvPr/>
          </p:nvSpPr>
          <p:spPr>
            <a:xfrm>
              <a:off x="0" y="-66675"/>
              <a:ext cx="1688829" cy="340151"/>
            </a:xfrm>
            <a:prstGeom prst="rect">
              <a:avLst/>
            </a:prstGeom>
          </p:spPr>
          <p:txBody>
            <a:bodyPr lIns="50800" tIns="50800" rIns="50800" bIns="50800" rtlCol="0" anchor="ctr"/>
            <a:lstStyle/>
            <a:p>
              <a:pPr algn="ctr">
                <a:lnSpc>
                  <a:spcPts val="5179"/>
                </a:lnSpc>
              </a:pPr>
              <a:r>
                <a:rPr lang="en-US" sz="3699" dirty="0">
                  <a:solidFill>
                    <a:srgbClr val="FFFFFF"/>
                  </a:solidFill>
                  <a:latin typeface="Open Sans Extra Bold"/>
                </a:rPr>
                <a:t>Inti </a:t>
              </a:r>
              <a:r>
                <a:rPr lang="en-US" sz="3699" dirty="0" err="1">
                  <a:solidFill>
                    <a:srgbClr val="FFFFFF"/>
                  </a:solidFill>
                  <a:latin typeface="Open Sans Extra Bold"/>
                </a:rPr>
                <a:t>Luar</a:t>
              </a:r>
              <a:r>
                <a:rPr lang="en-US" sz="3699" dirty="0">
                  <a:solidFill>
                    <a:srgbClr val="FFFFFF"/>
                  </a:solidFill>
                  <a:latin typeface="Open Sans Extra Bold"/>
                </a:rPr>
                <a:t>/Outer Core</a:t>
              </a:r>
            </a:p>
          </p:txBody>
        </p:sp>
      </p:grpSp>
      <p:grpSp>
        <p:nvGrpSpPr>
          <p:cNvPr id="56" name="Group 56"/>
          <p:cNvGrpSpPr/>
          <p:nvPr/>
        </p:nvGrpSpPr>
        <p:grpSpPr>
          <a:xfrm>
            <a:off x="8803253" y="4359967"/>
            <a:ext cx="6412273" cy="1313910"/>
            <a:chOff x="0" y="-66675"/>
            <a:chExt cx="1688829" cy="346051"/>
          </a:xfrm>
        </p:grpSpPr>
        <p:sp>
          <p:nvSpPr>
            <p:cNvPr id="57" name="Freeform 57"/>
            <p:cNvSpPr/>
            <p:nvPr/>
          </p:nvSpPr>
          <p:spPr>
            <a:xfrm>
              <a:off x="0" y="0"/>
              <a:ext cx="1677318" cy="279376"/>
            </a:xfrm>
            <a:custGeom>
              <a:avLst/>
              <a:gdLst/>
              <a:ahLst/>
              <a:cxnLst/>
              <a:rect l="l" t="t" r="r" b="b"/>
              <a:pathLst>
                <a:path w="1677318" h="279376">
                  <a:moveTo>
                    <a:pt x="61998" y="0"/>
                  </a:moveTo>
                  <a:lnTo>
                    <a:pt x="1615320" y="0"/>
                  </a:lnTo>
                  <a:cubicBezTo>
                    <a:pt x="1649561" y="0"/>
                    <a:pt x="1677318" y="27757"/>
                    <a:pt x="1677318" y="61998"/>
                  </a:cubicBezTo>
                  <a:lnTo>
                    <a:pt x="1677318" y="217378"/>
                  </a:lnTo>
                  <a:cubicBezTo>
                    <a:pt x="1677318" y="251618"/>
                    <a:pt x="1649561" y="279376"/>
                    <a:pt x="1615320" y="279376"/>
                  </a:cubicBezTo>
                  <a:lnTo>
                    <a:pt x="61998" y="279376"/>
                  </a:lnTo>
                  <a:cubicBezTo>
                    <a:pt x="27757" y="279376"/>
                    <a:pt x="0" y="251618"/>
                    <a:pt x="0" y="217378"/>
                  </a:cubicBezTo>
                  <a:lnTo>
                    <a:pt x="0" y="61998"/>
                  </a:lnTo>
                  <a:cubicBezTo>
                    <a:pt x="0" y="27757"/>
                    <a:pt x="27757" y="0"/>
                    <a:pt x="61998" y="0"/>
                  </a:cubicBezTo>
                  <a:close/>
                </a:path>
              </a:pathLst>
            </a:custGeom>
            <a:solidFill>
              <a:srgbClr val="009BB7"/>
            </a:solidFill>
          </p:spPr>
        </p:sp>
        <p:sp>
          <p:nvSpPr>
            <p:cNvPr id="58" name="TextBox 58">
              <a:hlinkClick r:id="rId6" action="ppaction://hlinksldjump"/>
            </p:cNvPr>
            <p:cNvSpPr txBox="1"/>
            <p:nvPr/>
          </p:nvSpPr>
          <p:spPr>
            <a:xfrm>
              <a:off x="0" y="-66675"/>
              <a:ext cx="1688829" cy="340151"/>
            </a:xfrm>
            <a:prstGeom prst="rect">
              <a:avLst/>
            </a:prstGeom>
          </p:spPr>
          <p:txBody>
            <a:bodyPr lIns="50800" tIns="50800" rIns="50800" bIns="50800" rtlCol="0" anchor="ctr"/>
            <a:lstStyle/>
            <a:p>
              <a:pPr algn="ctr">
                <a:lnSpc>
                  <a:spcPts val="5179"/>
                </a:lnSpc>
              </a:pPr>
              <a:r>
                <a:rPr lang="en-US" sz="3699" dirty="0">
                  <a:solidFill>
                    <a:srgbClr val="FFFFFF"/>
                  </a:solidFill>
                  <a:latin typeface="Open Sans Extra Bold"/>
                </a:rPr>
                <a:t>Mantel </a:t>
              </a:r>
              <a:r>
                <a:rPr lang="en-US" sz="3699" dirty="0" err="1">
                  <a:solidFill>
                    <a:srgbClr val="FFFFFF"/>
                  </a:solidFill>
                  <a:latin typeface="Open Sans Extra Bold"/>
                </a:rPr>
                <a:t>Bumi</a:t>
              </a:r>
              <a:r>
                <a:rPr lang="en-US" sz="3699" dirty="0">
                  <a:solidFill>
                    <a:srgbClr val="FFFFFF"/>
                  </a:solidFill>
                  <a:latin typeface="Open Sans Extra Bold"/>
                </a:rPr>
                <a:t>/Mantle</a:t>
              </a:r>
            </a:p>
          </p:txBody>
        </p:sp>
      </p:grpSp>
      <p:grpSp>
        <p:nvGrpSpPr>
          <p:cNvPr id="59" name="Group 59"/>
          <p:cNvGrpSpPr/>
          <p:nvPr/>
        </p:nvGrpSpPr>
        <p:grpSpPr>
          <a:xfrm>
            <a:off x="10197561" y="6974517"/>
            <a:ext cx="6368567" cy="1313910"/>
            <a:chOff x="0" y="-66675"/>
            <a:chExt cx="1677318" cy="346051"/>
          </a:xfrm>
        </p:grpSpPr>
        <p:sp>
          <p:nvSpPr>
            <p:cNvPr id="60" name="Freeform 60"/>
            <p:cNvSpPr/>
            <p:nvPr/>
          </p:nvSpPr>
          <p:spPr>
            <a:xfrm>
              <a:off x="0" y="0"/>
              <a:ext cx="1677318" cy="279376"/>
            </a:xfrm>
            <a:custGeom>
              <a:avLst/>
              <a:gdLst/>
              <a:ahLst/>
              <a:cxnLst/>
              <a:rect l="l" t="t" r="r" b="b"/>
              <a:pathLst>
                <a:path w="1677318" h="279376">
                  <a:moveTo>
                    <a:pt x="61998" y="0"/>
                  </a:moveTo>
                  <a:lnTo>
                    <a:pt x="1615320" y="0"/>
                  </a:lnTo>
                  <a:cubicBezTo>
                    <a:pt x="1649561" y="0"/>
                    <a:pt x="1677318" y="27757"/>
                    <a:pt x="1677318" y="61998"/>
                  </a:cubicBezTo>
                  <a:lnTo>
                    <a:pt x="1677318" y="217378"/>
                  </a:lnTo>
                  <a:cubicBezTo>
                    <a:pt x="1677318" y="251618"/>
                    <a:pt x="1649561" y="279376"/>
                    <a:pt x="1615320" y="279376"/>
                  </a:cubicBezTo>
                  <a:lnTo>
                    <a:pt x="61998" y="279376"/>
                  </a:lnTo>
                  <a:cubicBezTo>
                    <a:pt x="27757" y="279376"/>
                    <a:pt x="0" y="251618"/>
                    <a:pt x="0" y="217378"/>
                  </a:cubicBezTo>
                  <a:lnTo>
                    <a:pt x="0" y="61998"/>
                  </a:lnTo>
                  <a:cubicBezTo>
                    <a:pt x="0" y="27757"/>
                    <a:pt x="27757" y="0"/>
                    <a:pt x="61998" y="0"/>
                  </a:cubicBezTo>
                  <a:close/>
                </a:path>
              </a:pathLst>
            </a:custGeom>
            <a:solidFill>
              <a:srgbClr val="009BB7"/>
            </a:solidFill>
          </p:spPr>
        </p:sp>
        <p:sp>
          <p:nvSpPr>
            <p:cNvPr id="61" name="TextBox 61">
              <a:hlinkClick r:id="rId7" action="ppaction://hlinksldjump"/>
            </p:cNvPr>
            <p:cNvSpPr txBox="1"/>
            <p:nvPr/>
          </p:nvSpPr>
          <p:spPr>
            <a:xfrm>
              <a:off x="0" y="-66675"/>
              <a:ext cx="1656450" cy="334703"/>
            </a:xfrm>
            <a:prstGeom prst="rect">
              <a:avLst/>
            </a:prstGeom>
          </p:spPr>
          <p:txBody>
            <a:bodyPr lIns="50800" tIns="50800" rIns="50800" bIns="50800" rtlCol="0" anchor="ctr"/>
            <a:lstStyle/>
            <a:p>
              <a:pPr algn="ctr">
                <a:lnSpc>
                  <a:spcPts val="5179"/>
                </a:lnSpc>
              </a:pPr>
              <a:r>
                <a:rPr lang="en-US" sz="3699" dirty="0" err="1">
                  <a:solidFill>
                    <a:srgbClr val="FFFFFF"/>
                  </a:solidFill>
                  <a:latin typeface="Open Sans Extra Bold"/>
                </a:rPr>
                <a:t>Intil</a:t>
              </a:r>
              <a:r>
                <a:rPr lang="en-US" sz="3699" dirty="0">
                  <a:solidFill>
                    <a:srgbClr val="FFFFFF"/>
                  </a:solidFill>
                  <a:latin typeface="Open Sans Extra Bold"/>
                </a:rPr>
                <a:t> </a:t>
              </a:r>
              <a:r>
                <a:rPr lang="en-US" sz="3699" dirty="0" err="1">
                  <a:solidFill>
                    <a:srgbClr val="FFFFFF"/>
                  </a:solidFill>
                  <a:latin typeface="Open Sans Extra Bold"/>
                </a:rPr>
                <a:t>Dalam</a:t>
              </a:r>
              <a:r>
                <a:rPr lang="en-US" sz="3699" dirty="0">
                  <a:solidFill>
                    <a:srgbClr val="FFFFFF"/>
                  </a:solidFill>
                  <a:latin typeface="Open Sans Extra Bold"/>
                </a:rPr>
                <a:t>/Inner Core</a:t>
              </a:r>
            </a:p>
          </p:txBody>
        </p:sp>
      </p:grpSp>
      <p:pic>
        <p:nvPicPr>
          <p:cNvPr id="62" name="Picture 62">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617956" y="186937"/>
            <a:ext cx="1370478" cy="1370478"/>
          </a:xfrm>
          <a:prstGeom prst="rect">
            <a:avLst/>
          </a:prstGeom>
        </p:spPr>
      </p:pic>
      <p:pic>
        <p:nvPicPr>
          <p:cNvPr id="63" name="Picture 63">
            <a:hlinkClick r:id="rId11" action="ppaction://hlinksldjump"/>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728008">
            <a:off x="261865" y="8754915"/>
            <a:ext cx="1776499" cy="1259699"/>
          </a:xfrm>
          <a:prstGeom prst="rect">
            <a:avLst/>
          </a:prstGeom>
        </p:spPr>
      </p:pic>
      <p:pic>
        <p:nvPicPr>
          <p:cNvPr id="64" name="Picture 64">
            <a:hlinkClick r:id="rId4" action="ppaction://hlinksldjump"/>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371051" y="8696361"/>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38783">
            <a:off x="15181670" y="8870946"/>
            <a:ext cx="1668558" cy="1984902"/>
            <a:chOff x="0" y="0"/>
            <a:chExt cx="2224744" cy="2646536"/>
          </a:xfrm>
        </p:grpSpPr>
        <p:sp>
          <p:nvSpPr>
            <p:cNvPr id="3" name="Freeform 3"/>
            <p:cNvSpPr/>
            <p:nvPr/>
          </p:nvSpPr>
          <p:spPr>
            <a:xfrm>
              <a:off x="127" y="127"/>
              <a:ext cx="2224405" cy="2646426"/>
            </a:xfrm>
            <a:custGeom>
              <a:avLst/>
              <a:gdLst/>
              <a:ahLst/>
              <a:cxnLst/>
              <a:rect l="l" t="t" r="r" b="b"/>
              <a:pathLst>
                <a:path w="2224405" h="2646426">
                  <a:moveTo>
                    <a:pt x="1388872" y="0"/>
                  </a:moveTo>
                  <a:cubicBezTo>
                    <a:pt x="1353058" y="0"/>
                    <a:pt x="1318387" y="9525"/>
                    <a:pt x="1285494" y="29972"/>
                  </a:cubicBezTo>
                  <a:cubicBezTo>
                    <a:pt x="923290" y="260604"/>
                    <a:pt x="1409827" y="1127633"/>
                    <a:pt x="798957" y="1350772"/>
                  </a:cubicBezTo>
                  <a:cubicBezTo>
                    <a:pt x="191643" y="1581404"/>
                    <a:pt x="37973" y="2239899"/>
                    <a:pt x="37973" y="2239899"/>
                  </a:cubicBezTo>
                  <a:cubicBezTo>
                    <a:pt x="0" y="2477516"/>
                    <a:pt x="106934" y="2646426"/>
                    <a:pt x="255778" y="2646426"/>
                  </a:cubicBezTo>
                  <a:cubicBezTo>
                    <a:pt x="379857" y="2646426"/>
                    <a:pt x="533146" y="2529078"/>
                    <a:pt x="656336" y="2236343"/>
                  </a:cubicBezTo>
                  <a:cubicBezTo>
                    <a:pt x="938022" y="1596009"/>
                    <a:pt x="1892935" y="1855851"/>
                    <a:pt x="2064893" y="1383919"/>
                  </a:cubicBezTo>
                  <a:cubicBezTo>
                    <a:pt x="2224405" y="961263"/>
                    <a:pt x="1748790" y="0"/>
                    <a:pt x="1388872" y="0"/>
                  </a:cubicBezTo>
                  <a:close/>
                </a:path>
              </a:pathLst>
            </a:custGeom>
            <a:solidFill>
              <a:srgbClr val="00C970">
                <a:alpha val="28627"/>
              </a:srgbClr>
            </a:solidFill>
          </p:spPr>
        </p:sp>
      </p:grpSp>
      <p:grpSp>
        <p:nvGrpSpPr>
          <p:cNvPr id="4" name="Group 4"/>
          <p:cNvGrpSpPr/>
          <p:nvPr/>
        </p:nvGrpSpPr>
        <p:grpSpPr>
          <a:xfrm rot="194745">
            <a:off x="15348446" y="-156346"/>
            <a:ext cx="1575856" cy="2538746"/>
            <a:chOff x="0" y="0"/>
            <a:chExt cx="2101141" cy="3384995"/>
          </a:xfrm>
        </p:grpSpPr>
        <p:sp>
          <p:nvSpPr>
            <p:cNvPr id="5" name="Freeform 5"/>
            <p:cNvSpPr/>
            <p:nvPr/>
          </p:nvSpPr>
          <p:spPr>
            <a:xfrm>
              <a:off x="254" y="254"/>
              <a:ext cx="2100707" cy="3384677"/>
            </a:xfrm>
            <a:custGeom>
              <a:avLst/>
              <a:gdLst/>
              <a:ahLst/>
              <a:cxnLst/>
              <a:rect l="l" t="t" r="r" b="b"/>
              <a:pathLst>
                <a:path w="2100707" h="3384677">
                  <a:moveTo>
                    <a:pt x="1987804" y="0"/>
                  </a:moveTo>
                  <a:lnTo>
                    <a:pt x="0" y="80264"/>
                  </a:lnTo>
                  <a:cubicBezTo>
                    <a:pt x="0" y="80264"/>
                    <a:pt x="839851" y="548513"/>
                    <a:pt x="848360" y="915797"/>
                  </a:cubicBezTo>
                  <a:cubicBezTo>
                    <a:pt x="865251" y="1287145"/>
                    <a:pt x="738505" y="1852549"/>
                    <a:pt x="1139444" y="2046859"/>
                  </a:cubicBezTo>
                  <a:cubicBezTo>
                    <a:pt x="1781048" y="2354834"/>
                    <a:pt x="1544574" y="3232785"/>
                    <a:pt x="1688211" y="3350895"/>
                  </a:cubicBezTo>
                  <a:cubicBezTo>
                    <a:pt x="1715516" y="3374009"/>
                    <a:pt x="1741678" y="3384677"/>
                    <a:pt x="1766697" y="3384677"/>
                  </a:cubicBezTo>
                  <a:cubicBezTo>
                    <a:pt x="1974977" y="3384677"/>
                    <a:pt x="2100707" y="2652522"/>
                    <a:pt x="1987804" y="2249551"/>
                  </a:cubicBezTo>
                  <a:cubicBezTo>
                    <a:pt x="1776730" y="1494028"/>
                    <a:pt x="1548892" y="1164844"/>
                    <a:pt x="1620520" y="780669"/>
                  </a:cubicBezTo>
                  <a:cubicBezTo>
                    <a:pt x="1688211" y="396621"/>
                    <a:pt x="1987804" y="0"/>
                    <a:pt x="1987804" y="0"/>
                  </a:cubicBezTo>
                  <a:close/>
                </a:path>
              </a:pathLst>
            </a:custGeom>
            <a:solidFill>
              <a:srgbClr val="0088D3">
                <a:alpha val="27451"/>
              </a:srgbClr>
            </a:solidFill>
          </p:spPr>
        </p:sp>
      </p:grpSp>
      <p:grpSp>
        <p:nvGrpSpPr>
          <p:cNvPr id="6" name="Group 6"/>
          <p:cNvGrpSpPr/>
          <p:nvPr/>
        </p:nvGrpSpPr>
        <p:grpSpPr>
          <a:xfrm rot="-10800000">
            <a:off x="16852994" y="8175774"/>
            <a:ext cx="1347332" cy="2170656"/>
            <a:chOff x="0" y="0"/>
            <a:chExt cx="1796443" cy="2894208"/>
          </a:xfrm>
        </p:grpSpPr>
        <p:sp>
          <p:nvSpPr>
            <p:cNvPr id="7" name="Freeform 7"/>
            <p:cNvSpPr/>
            <p:nvPr/>
          </p:nvSpPr>
          <p:spPr>
            <a:xfrm>
              <a:off x="127" y="127"/>
              <a:ext cx="1796034" cy="2893822"/>
            </a:xfrm>
            <a:custGeom>
              <a:avLst/>
              <a:gdLst/>
              <a:ahLst/>
              <a:cxnLst/>
              <a:rect l="l" t="t" r="r" b="b"/>
              <a:pathLst>
                <a:path w="1796034" h="2893822">
                  <a:moveTo>
                    <a:pt x="1699641" y="0"/>
                  </a:moveTo>
                  <a:lnTo>
                    <a:pt x="0" y="68707"/>
                  </a:lnTo>
                  <a:cubicBezTo>
                    <a:pt x="0" y="68707"/>
                    <a:pt x="718058" y="469138"/>
                    <a:pt x="725297" y="783082"/>
                  </a:cubicBezTo>
                  <a:cubicBezTo>
                    <a:pt x="739775" y="1100582"/>
                    <a:pt x="631317" y="1584071"/>
                    <a:pt x="974217" y="1750060"/>
                  </a:cubicBezTo>
                  <a:cubicBezTo>
                    <a:pt x="1522730" y="2013458"/>
                    <a:pt x="1320546" y="2764028"/>
                    <a:pt x="1443355" y="2864993"/>
                  </a:cubicBezTo>
                  <a:cubicBezTo>
                    <a:pt x="1466596" y="2884805"/>
                    <a:pt x="1489075" y="2893822"/>
                    <a:pt x="1510538" y="2893822"/>
                  </a:cubicBezTo>
                  <a:cubicBezTo>
                    <a:pt x="1688592" y="2893822"/>
                    <a:pt x="1796034" y="2267839"/>
                    <a:pt x="1699514" y="1923288"/>
                  </a:cubicBezTo>
                  <a:cubicBezTo>
                    <a:pt x="1519047" y="1277366"/>
                    <a:pt x="1324229" y="995807"/>
                    <a:pt x="1385443" y="667385"/>
                  </a:cubicBezTo>
                  <a:cubicBezTo>
                    <a:pt x="1443482" y="339217"/>
                    <a:pt x="1699641" y="0"/>
                    <a:pt x="1699641" y="0"/>
                  </a:cubicBezTo>
                  <a:close/>
                </a:path>
              </a:pathLst>
            </a:custGeom>
            <a:solidFill>
              <a:srgbClr val="740FA3">
                <a:alpha val="25490"/>
              </a:srgbClr>
            </a:solidFill>
          </p:spPr>
        </p:sp>
      </p:grpSp>
      <p:grpSp>
        <p:nvGrpSpPr>
          <p:cNvPr id="8" name="Group 8"/>
          <p:cNvGrpSpPr/>
          <p:nvPr/>
        </p:nvGrpSpPr>
        <p:grpSpPr>
          <a:xfrm rot="-10800000">
            <a:off x="17248510" y="1709814"/>
            <a:ext cx="1144024" cy="1360942"/>
            <a:chOff x="0" y="0"/>
            <a:chExt cx="1525365" cy="1814589"/>
          </a:xfrm>
        </p:grpSpPr>
        <p:sp>
          <p:nvSpPr>
            <p:cNvPr id="9" name="Freeform 9"/>
            <p:cNvSpPr/>
            <p:nvPr/>
          </p:nvSpPr>
          <p:spPr>
            <a:xfrm>
              <a:off x="127" y="127"/>
              <a:ext cx="1525143" cy="1814449"/>
            </a:xfrm>
            <a:custGeom>
              <a:avLst/>
              <a:gdLst/>
              <a:ahLst/>
              <a:cxnLst/>
              <a:rect l="l" t="t" r="r" b="b"/>
              <a:pathLst>
                <a:path w="1525143" h="1814449">
                  <a:moveTo>
                    <a:pt x="952246" y="0"/>
                  </a:moveTo>
                  <a:cubicBezTo>
                    <a:pt x="927735" y="0"/>
                    <a:pt x="903859" y="6604"/>
                    <a:pt x="881380" y="20574"/>
                  </a:cubicBezTo>
                  <a:cubicBezTo>
                    <a:pt x="632968" y="178689"/>
                    <a:pt x="966597" y="773176"/>
                    <a:pt x="547751" y="926211"/>
                  </a:cubicBezTo>
                  <a:cubicBezTo>
                    <a:pt x="131445" y="1084199"/>
                    <a:pt x="25908" y="1535684"/>
                    <a:pt x="25908" y="1535684"/>
                  </a:cubicBezTo>
                  <a:cubicBezTo>
                    <a:pt x="0" y="1698625"/>
                    <a:pt x="73279" y="1814449"/>
                    <a:pt x="175387" y="1814449"/>
                  </a:cubicBezTo>
                  <a:cubicBezTo>
                    <a:pt x="260477" y="1814449"/>
                    <a:pt x="365506" y="1733931"/>
                    <a:pt x="449961" y="1533271"/>
                  </a:cubicBezTo>
                  <a:cubicBezTo>
                    <a:pt x="643001" y="1094232"/>
                    <a:pt x="1297813" y="1272413"/>
                    <a:pt x="1415669" y="948817"/>
                  </a:cubicBezTo>
                  <a:cubicBezTo>
                    <a:pt x="1525143" y="659003"/>
                    <a:pt x="1199007" y="0"/>
                    <a:pt x="952246" y="0"/>
                  </a:cubicBezTo>
                  <a:close/>
                </a:path>
              </a:pathLst>
            </a:custGeom>
            <a:solidFill>
              <a:srgbClr val="00C970">
                <a:alpha val="28627"/>
              </a:srgbClr>
            </a:solidFill>
          </p:spPr>
        </p:sp>
      </p:grpSp>
      <p:grpSp>
        <p:nvGrpSpPr>
          <p:cNvPr id="10" name="Group 10"/>
          <p:cNvGrpSpPr/>
          <p:nvPr/>
        </p:nvGrpSpPr>
        <p:grpSpPr>
          <a:xfrm rot="-10800000">
            <a:off x="16911128" y="-59470"/>
            <a:ext cx="1404392" cy="1436462"/>
            <a:chOff x="0" y="0"/>
            <a:chExt cx="1872523" cy="1915283"/>
          </a:xfrm>
        </p:grpSpPr>
        <p:sp>
          <p:nvSpPr>
            <p:cNvPr id="11" name="Freeform 11"/>
            <p:cNvSpPr/>
            <p:nvPr/>
          </p:nvSpPr>
          <p:spPr>
            <a:xfrm>
              <a:off x="0" y="0"/>
              <a:ext cx="1872488" cy="1915287"/>
            </a:xfrm>
            <a:custGeom>
              <a:avLst/>
              <a:gdLst/>
              <a:ahLst/>
              <a:cxnLst/>
              <a:rect l="l" t="t" r="r" b="b"/>
              <a:pathLst>
                <a:path w="1872488" h="1915287">
                  <a:moveTo>
                    <a:pt x="1519809" y="0"/>
                  </a:moveTo>
                  <a:cubicBezTo>
                    <a:pt x="1304925" y="0"/>
                    <a:pt x="1026541" y="314325"/>
                    <a:pt x="838073" y="314325"/>
                  </a:cubicBezTo>
                  <a:cubicBezTo>
                    <a:pt x="603885" y="314325"/>
                    <a:pt x="417957" y="37211"/>
                    <a:pt x="83058" y="37211"/>
                  </a:cubicBezTo>
                  <a:cubicBezTo>
                    <a:pt x="56388" y="37211"/>
                    <a:pt x="28829" y="38862"/>
                    <a:pt x="0" y="42672"/>
                  </a:cubicBezTo>
                  <a:lnTo>
                    <a:pt x="0" y="1915287"/>
                  </a:lnTo>
                  <a:lnTo>
                    <a:pt x="1362202" y="1915287"/>
                  </a:lnTo>
                  <a:lnTo>
                    <a:pt x="1362202" y="1910461"/>
                  </a:lnTo>
                  <a:cubicBezTo>
                    <a:pt x="1362202" y="1910461"/>
                    <a:pt x="1142238" y="1550162"/>
                    <a:pt x="1198372" y="1259840"/>
                  </a:cubicBezTo>
                  <a:cubicBezTo>
                    <a:pt x="1254506" y="974344"/>
                    <a:pt x="1872488" y="389128"/>
                    <a:pt x="1699260" y="113030"/>
                  </a:cubicBezTo>
                  <a:cubicBezTo>
                    <a:pt x="1648968" y="31242"/>
                    <a:pt x="1587500" y="0"/>
                    <a:pt x="1519809" y="0"/>
                  </a:cubicBezTo>
                  <a:close/>
                </a:path>
              </a:pathLst>
            </a:custGeom>
            <a:solidFill>
              <a:srgbClr val="740FA3">
                <a:alpha val="25490"/>
              </a:srgbClr>
            </a:solidFill>
          </p:spPr>
        </p:sp>
      </p:grpSp>
      <p:grpSp>
        <p:nvGrpSpPr>
          <p:cNvPr id="12" name="Group 12"/>
          <p:cNvGrpSpPr/>
          <p:nvPr/>
        </p:nvGrpSpPr>
        <p:grpSpPr>
          <a:xfrm rot="-10800000">
            <a:off x="16168816" y="1310552"/>
            <a:ext cx="2132334" cy="9035898"/>
            <a:chOff x="0" y="0"/>
            <a:chExt cx="2843112" cy="12047864"/>
          </a:xfrm>
        </p:grpSpPr>
        <p:sp>
          <p:nvSpPr>
            <p:cNvPr id="13" name="Freeform 13"/>
            <p:cNvSpPr/>
            <p:nvPr/>
          </p:nvSpPr>
          <p:spPr>
            <a:xfrm>
              <a:off x="0" y="0"/>
              <a:ext cx="2842768" cy="12047601"/>
            </a:xfrm>
            <a:custGeom>
              <a:avLst/>
              <a:gdLst/>
              <a:ahLst/>
              <a:cxnLst/>
              <a:rect l="l" t="t" r="r" b="b"/>
              <a:pathLst>
                <a:path w="2842768" h="12047601">
                  <a:moveTo>
                    <a:pt x="0" y="0"/>
                  </a:moveTo>
                  <a:lnTo>
                    <a:pt x="0" y="12047601"/>
                  </a:lnTo>
                  <a:lnTo>
                    <a:pt x="11557" y="12047601"/>
                  </a:lnTo>
                  <a:cubicBezTo>
                    <a:pt x="11557" y="12047601"/>
                    <a:pt x="29083" y="10146665"/>
                    <a:pt x="976630" y="9274302"/>
                  </a:cubicBezTo>
                  <a:cubicBezTo>
                    <a:pt x="1929892" y="8395970"/>
                    <a:pt x="2842768" y="8419085"/>
                    <a:pt x="2571242" y="7407783"/>
                  </a:cubicBezTo>
                  <a:cubicBezTo>
                    <a:pt x="2305558" y="6402451"/>
                    <a:pt x="1398270" y="6477635"/>
                    <a:pt x="1068959" y="5680075"/>
                  </a:cubicBezTo>
                  <a:cubicBezTo>
                    <a:pt x="745236" y="4882896"/>
                    <a:pt x="1092073" y="4715256"/>
                    <a:pt x="733806" y="4062222"/>
                  </a:cubicBezTo>
                  <a:cubicBezTo>
                    <a:pt x="369824" y="3420745"/>
                    <a:pt x="289052" y="2444369"/>
                    <a:pt x="768731" y="1687449"/>
                  </a:cubicBezTo>
                  <a:cubicBezTo>
                    <a:pt x="1242314" y="930529"/>
                    <a:pt x="1068959" y="162052"/>
                    <a:pt x="895731" y="0"/>
                  </a:cubicBezTo>
                  <a:close/>
                </a:path>
              </a:pathLst>
            </a:custGeom>
            <a:solidFill>
              <a:srgbClr val="740FA3">
                <a:alpha val="14510"/>
              </a:srgbClr>
            </a:solidFill>
          </p:spPr>
        </p:sp>
      </p:grpSp>
      <p:grpSp>
        <p:nvGrpSpPr>
          <p:cNvPr id="14" name="Group 14"/>
          <p:cNvGrpSpPr/>
          <p:nvPr/>
        </p:nvGrpSpPr>
        <p:grpSpPr>
          <a:xfrm rot="-10800000">
            <a:off x="17302196" y="5576322"/>
            <a:ext cx="381500" cy="505400"/>
            <a:chOff x="0" y="0"/>
            <a:chExt cx="508667" cy="673867"/>
          </a:xfrm>
        </p:grpSpPr>
        <p:sp>
          <p:nvSpPr>
            <p:cNvPr id="15" name="Freeform 15"/>
            <p:cNvSpPr/>
            <p:nvPr/>
          </p:nvSpPr>
          <p:spPr>
            <a:xfrm>
              <a:off x="127" y="127"/>
              <a:ext cx="508381" cy="673862"/>
            </a:xfrm>
            <a:custGeom>
              <a:avLst/>
              <a:gdLst/>
              <a:ahLst/>
              <a:cxnLst/>
              <a:rect l="l" t="t" r="r" b="b"/>
              <a:pathLst>
                <a:path w="508381" h="673862">
                  <a:moveTo>
                    <a:pt x="256159" y="0"/>
                  </a:moveTo>
                  <a:lnTo>
                    <a:pt x="218440" y="236728"/>
                  </a:lnTo>
                  <a:cubicBezTo>
                    <a:pt x="217170" y="249682"/>
                    <a:pt x="211963" y="262763"/>
                    <a:pt x="204089" y="273177"/>
                  </a:cubicBezTo>
                  <a:cubicBezTo>
                    <a:pt x="153416" y="223774"/>
                    <a:pt x="101346" y="176911"/>
                    <a:pt x="55880" y="139192"/>
                  </a:cubicBezTo>
                  <a:cubicBezTo>
                    <a:pt x="93599" y="184658"/>
                    <a:pt x="140462" y="236728"/>
                    <a:pt x="189865" y="287401"/>
                  </a:cubicBezTo>
                  <a:cubicBezTo>
                    <a:pt x="179451" y="295148"/>
                    <a:pt x="169037" y="301752"/>
                    <a:pt x="156083" y="303022"/>
                  </a:cubicBezTo>
                  <a:lnTo>
                    <a:pt x="0" y="335534"/>
                  </a:lnTo>
                  <a:lnTo>
                    <a:pt x="156083" y="368046"/>
                  </a:lnTo>
                  <a:cubicBezTo>
                    <a:pt x="169037" y="371856"/>
                    <a:pt x="179451" y="377063"/>
                    <a:pt x="189865" y="384937"/>
                  </a:cubicBezTo>
                  <a:cubicBezTo>
                    <a:pt x="140462" y="435610"/>
                    <a:pt x="93599" y="487680"/>
                    <a:pt x="54483" y="533273"/>
                  </a:cubicBezTo>
                  <a:cubicBezTo>
                    <a:pt x="100076" y="495554"/>
                    <a:pt x="152146" y="448691"/>
                    <a:pt x="202819" y="399288"/>
                  </a:cubicBezTo>
                  <a:cubicBezTo>
                    <a:pt x="210566" y="409702"/>
                    <a:pt x="215773" y="422656"/>
                    <a:pt x="217043" y="435737"/>
                  </a:cubicBezTo>
                  <a:lnTo>
                    <a:pt x="250952" y="673862"/>
                  </a:lnTo>
                  <a:lnTo>
                    <a:pt x="286004" y="435737"/>
                  </a:lnTo>
                  <a:cubicBezTo>
                    <a:pt x="287274" y="422783"/>
                    <a:pt x="293751" y="409702"/>
                    <a:pt x="300355" y="399288"/>
                  </a:cubicBezTo>
                  <a:cubicBezTo>
                    <a:pt x="360172" y="456438"/>
                    <a:pt x="413512" y="504571"/>
                    <a:pt x="448564" y="533273"/>
                  </a:cubicBezTo>
                  <a:cubicBezTo>
                    <a:pt x="423926" y="500761"/>
                    <a:pt x="374396" y="446024"/>
                    <a:pt x="318516" y="386334"/>
                  </a:cubicBezTo>
                  <a:cubicBezTo>
                    <a:pt x="327660" y="378587"/>
                    <a:pt x="339344" y="371983"/>
                    <a:pt x="352298" y="370713"/>
                  </a:cubicBezTo>
                  <a:lnTo>
                    <a:pt x="508381" y="338201"/>
                  </a:lnTo>
                  <a:lnTo>
                    <a:pt x="352298" y="305689"/>
                  </a:lnTo>
                  <a:cubicBezTo>
                    <a:pt x="339344" y="301879"/>
                    <a:pt x="327660" y="296672"/>
                    <a:pt x="318516" y="288798"/>
                  </a:cubicBezTo>
                  <a:cubicBezTo>
                    <a:pt x="374396" y="228981"/>
                    <a:pt x="425196" y="175641"/>
                    <a:pt x="452501" y="140589"/>
                  </a:cubicBezTo>
                  <a:cubicBezTo>
                    <a:pt x="418719" y="169164"/>
                    <a:pt x="365379" y="217297"/>
                    <a:pt x="305562" y="274574"/>
                  </a:cubicBezTo>
                  <a:cubicBezTo>
                    <a:pt x="296418" y="264160"/>
                    <a:pt x="292608" y="251206"/>
                    <a:pt x="289941" y="238125"/>
                  </a:cubicBezTo>
                  <a:lnTo>
                    <a:pt x="256159" y="0"/>
                  </a:lnTo>
                  <a:close/>
                </a:path>
              </a:pathLst>
            </a:custGeom>
            <a:solidFill>
              <a:srgbClr val="FFFFFF"/>
            </a:solidFill>
          </p:spPr>
        </p:sp>
      </p:grpSp>
      <p:grpSp>
        <p:nvGrpSpPr>
          <p:cNvPr id="16" name="Group 16"/>
          <p:cNvGrpSpPr/>
          <p:nvPr/>
        </p:nvGrpSpPr>
        <p:grpSpPr>
          <a:xfrm rot="-10800000">
            <a:off x="17248518" y="496396"/>
            <a:ext cx="120052" cy="120000"/>
            <a:chOff x="0" y="0"/>
            <a:chExt cx="160069" cy="160000"/>
          </a:xfrm>
        </p:grpSpPr>
        <p:sp>
          <p:nvSpPr>
            <p:cNvPr id="17" name="Freeform 17"/>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18" name="Group 18"/>
          <p:cNvGrpSpPr/>
          <p:nvPr/>
        </p:nvGrpSpPr>
        <p:grpSpPr>
          <a:xfrm rot="-10800000">
            <a:off x="17563618" y="9609822"/>
            <a:ext cx="120052" cy="120000"/>
            <a:chOff x="0" y="0"/>
            <a:chExt cx="160069" cy="160000"/>
          </a:xfrm>
        </p:grpSpPr>
        <p:sp>
          <p:nvSpPr>
            <p:cNvPr id="19" name="Freeform 19"/>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20" name="Group 20"/>
          <p:cNvGrpSpPr/>
          <p:nvPr/>
        </p:nvGrpSpPr>
        <p:grpSpPr>
          <a:xfrm rot="-10800000">
            <a:off x="12907488" y="352990"/>
            <a:ext cx="239036" cy="318442"/>
            <a:chOff x="0" y="0"/>
            <a:chExt cx="318715" cy="424589"/>
          </a:xfrm>
        </p:grpSpPr>
        <p:sp>
          <p:nvSpPr>
            <p:cNvPr id="21" name="Freeform 21"/>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22" name="Group 22"/>
          <p:cNvGrpSpPr/>
          <p:nvPr/>
        </p:nvGrpSpPr>
        <p:grpSpPr>
          <a:xfrm rot="-10800000">
            <a:off x="16524788" y="9729840"/>
            <a:ext cx="239036" cy="318442"/>
            <a:chOff x="0" y="0"/>
            <a:chExt cx="318715" cy="424589"/>
          </a:xfrm>
        </p:grpSpPr>
        <p:sp>
          <p:nvSpPr>
            <p:cNvPr id="23" name="Freeform 23"/>
            <p:cNvSpPr/>
            <p:nvPr/>
          </p:nvSpPr>
          <p:spPr>
            <a:xfrm>
              <a:off x="0" y="0"/>
              <a:ext cx="318643" cy="424561"/>
            </a:xfrm>
            <a:custGeom>
              <a:avLst/>
              <a:gdLst/>
              <a:ahLst/>
              <a:cxnLst/>
              <a:rect l="l" t="t" r="r" b="b"/>
              <a:pathLst>
                <a:path w="318643" h="424561">
                  <a:moveTo>
                    <a:pt x="159893" y="0"/>
                  </a:moveTo>
                  <a:lnTo>
                    <a:pt x="137541" y="149733"/>
                  </a:lnTo>
                  <a:cubicBezTo>
                    <a:pt x="135509" y="170053"/>
                    <a:pt x="119126" y="188341"/>
                    <a:pt x="98806" y="191516"/>
                  </a:cubicBezTo>
                  <a:lnTo>
                    <a:pt x="0" y="211836"/>
                  </a:lnTo>
                  <a:lnTo>
                    <a:pt x="98679" y="232156"/>
                  </a:lnTo>
                  <a:cubicBezTo>
                    <a:pt x="118999" y="236220"/>
                    <a:pt x="135382" y="254508"/>
                    <a:pt x="137414" y="274828"/>
                  </a:cubicBezTo>
                  <a:lnTo>
                    <a:pt x="159766" y="424561"/>
                  </a:lnTo>
                  <a:lnTo>
                    <a:pt x="181102" y="274828"/>
                  </a:lnTo>
                  <a:cubicBezTo>
                    <a:pt x="183134" y="254508"/>
                    <a:pt x="200406" y="236220"/>
                    <a:pt x="220853" y="232156"/>
                  </a:cubicBezTo>
                  <a:lnTo>
                    <a:pt x="318643" y="211836"/>
                  </a:lnTo>
                  <a:lnTo>
                    <a:pt x="220853" y="191516"/>
                  </a:lnTo>
                  <a:cubicBezTo>
                    <a:pt x="200406" y="188468"/>
                    <a:pt x="183134" y="170180"/>
                    <a:pt x="181102" y="149733"/>
                  </a:cubicBezTo>
                  <a:lnTo>
                    <a:pt x="159893" y="0"/>
                  </a:lnTo>
                  <a:close/>
                </a:path>
              </a:pathLst>
            </a:custGeom>
            <a:solidFill>
              <a:srgbClr val="FFFFFF"/>
            </a:solidFill>
          </p:spPr>
        </p:sp>
      </p:grpSp>
      <p:grpSp>
        <p:nvGrpSpPr>
          <p:cNvPr id="24" name="Group 24"/>
          <p:cNvGrpSpPr/>
          <p:nvPr/>
        </p:nvGrpSpPr>
        <p:grpSpPr>
          <a:xfrm rot="-10800000">
            <a:off x="6379969" y="2421331"/>
            <a:ext cx="96306" cy="96265"/>
            <a:chOff x="0" y="0"/>
            <a:chExt cx="160069" cy="160000"/>
          </a:xfrm>
        </p:grpSpPr>
        <p:sp>
          <p:nvSpPr>
            <p:cNvPr id="25" name="Freeform 25"/>
            <p:cNvSpPr/>
            <p:nvPr/>
          </p:nvSpPr>
          <p:spPr>
            <a:xfrm>
              <a:off x="0" y="0"/>
              <a:ext cx="160020" cy="160020"/>
            </a:xfrm>
            <a:custGeom>
              <a:avLst/>
              <a:gdLst/>
              <a:ahLst/>
              <a:cxnLst/>
              <a:rect l="l" t="t" r="r" b="b"/>
              <a:pathLst>
                <a:path w="160020" h="160020">
                  <a:moveTo>
                    <a:pt x="80518" y="0"/>
                  </a:moveTo>
                  <a:cubicBezTo>
                    <a:pt x="36068" y="0"/>
                    <a:pt x="0" y="36068"/>
                    <a:pt x="0" y="80518"/>
                  </a:cubicBezTo>
                  <a:cubicBezTo>
                    <a:pt x="0" y="123952"/>
                    <a:pt x="36068" y="160020"/>
                    <a:pt x="80518" y="160020"/>
                  </a:cubicBezTo>
                  <a:cubicBezTo>
                    <a:pt x="123952" y="160020"/>
                    <a:pt x="160020" y="123952"/>
                    <a:pt x="160020" y="80518"/>
                  </a:cubicBezTo>
                  <a:cubicBezTo>
                    <a:pt x="160020" y="36068"/>
                    <a:pt x="123952" y="0"/>
                    <a:pt x="80518" y="0"/>
                  </a:cubicBezTo>
                  <a:close/>
                </a:path>
              </a:pathLst>
            </a:custGeom>
            <a:solidFill>
              <a:srgbClr val="FFFFFF"/>
            </a:solidFill>
          </p:spPr>
        </p:sp>
      </p:grpSp>
      <p:grpSp>
        <p:nvGrpSpPr>
          <p:cNvPr id="26" name="Group 26"/>
          <p:cNvGrpSpPr/>
          <p:nvPr/>
        </p:nvGrpSpPr>
        <p:grpSpPr>
          <a:xfrm>
            <a:off x="6013163" y="5058961"/>
            <a:ext cx="16871" cy="1126712"/>
            <a:chOff x="0" y="0"/>
            <a:chExt cx="28042" cy="1872693"/>
          </a:xfrm>
        </p:grpSpPr>
        <p:sp>
          <p:nvSpPr>
            <p:cNvPr id="27" name="Freeform 27"/>
            <p:cNvSpPr/>
            <p:nvPr/>
          </p:nvSpPr>
          <p:spPr>
            <a:xfrm>
              <a:off x="127" y="0"/>
              <a:ext cx="27940" cy="1872488"/>
            </a:xfrm>
            <a:custGeom>
              <a:avLst/>
              <a:gdLst/>
              <a:ahLst/>
              <a:cxnLst/>
              <a:rect l="l" t="t" r="r" b="b"/>
              <a:pathLst>
                <a:path w="27940" h="1872488">
                  <a:moveTo>
                    <a:pt x="0" y="0"/>
                  </a:moveTo>
                  <a:lnTo>
                    <a:pt x="0" y="1872488"/>
                  </a:lnTo>
                  <a:lnTo>
                    <a:pt x="27940" y="1872488"/>
                  </a:lnTo>
                  <a:lnTo>
                    <a:pt x="27940" y="0"/>
                  </a:lnTo>
                  <a:close/>
                </a:path>
              </a:pathLst>
            </a:custGeom>
            <a:solidFill>
              <a:srgbClr val="FFFFFF"/>
            </a:solidFill>
          </p:spPr>
        </p:sp>
      </p:grpSp>
      <p:grpSp>
        <p:nvGrpSpPr>
          <p:cNvPr id="28" name="Group 28"/>
          <p:cNvGrpSpPr/>
          <p:nvPr/>
        </p:nvGrpSpPr>
        <p:grpSpPr>
          <a:xfrm>
            <a:off x="5913552" y="8511504"/>
            <a:ext cx="102137" cy="127499"/>
            <a:chOff x="0" y="0"/>
            <a:chExt cx="169761" cy="211914"/>
          </a:xfrm>
        </p:grpSpPr>
        <p:sp>
          <p:nvSpPr>
            <p:cNvPr id="29" name="Freeform 29"/>
            <p:cNvSpPr/>
            <p:nvPr/>
          </p:nvSpPr>
          <p:spPr>
            <a:xfrm>
              <a:off x="127" y="0"/>
              <a:ext cx="169418" cy="211963"/>
            </a:xfrm>
            <a:custGeom>
              <a:avLst/>
              <a:gdLst/>
              <a:ahLst/>
              <a:cxnLst/>
              <a:rect l="l" t="t" r="r" b="b"/>
              <a:pathLst>
                <a:path w="169418" h="211963">
                  <a:moveTo>
                    <a:pt x="127635" y="0"/>
                  </a:moveTo>
                  <a:lnTo>
                    <a:pt x="42799" y="47371"/>
                  </a:lnTo>
                  <a:lnTo>
                    <a:pt x="0" y="153797"/>
                  </a:lnTo>
                  <a:lnTo>
                    <a:pt x="42799" y="211963"/>
                  </a:lnTo>
                  <a:lnTo>
                    <a:pt x="127635" y="164592"/>
                  </a:lnTo>
                  <a:lnTo>
                    <a:pt x="169418" y="58039"/>
                  </a:lnTo>
                  <a:lnTo>
                    <a:pt x="127635" y="0"/>
                  </a:lnTo>
                  <a:close/>
                </a:path>
              </a:pathLst>
            </a:custGeom>
            <a:solidFill>
              <a:srgbClr val="FFFFFF"/>
            </a:solidFill>
          </p:spPr>
        </p:sp>
      </p:grpSp>
      <p:grpSp>
        <p:nvGrpSpPr>
          <p:cNvPr id="30" name="Group 30"/>
          <p:cNvGrpSpPr/>
          <p:nvPr/>
        </p:nvGrpSpPr>
        <p:grpSpPr>
          <a:xfrm>
            <a:off x="6374327" y="8959560"/>
            <a:ext cx="99005" cy="113583"/>
            <a:chOff x="0" y="0"/>
            <a:chExt cx="164555" cy="188784"/>
          </a:xfrm>
        </p:grpSpPr>
        <p:sp>
          <p:nvSpPr>
            <p:cNvPr id="31" name="Freeform 31"/>
            <p:cNvSpPr/>
            <p:nvPr/>
          </p:nvSpPr>
          <p:spPr>
            <a:xfrm>
              <a:off x="0" y="0"/>
              <a:ext cx="164592" cy="188595"/>
            </a:xfrm>
            <a:custGeom>
              <a:avLst/>
              <a:gdLst/>
              <a:ahLst/>
              <a:cxnLst/>
              <a:rect l="l" t="t" r="r" b="b"/>
              <a:pathLst>
                <a:path w="164592" h="188595">
                  <a:moveTo>
                    <a:pt x="0" y="0"/>
                  </a:moveTo>
                  <a:lnTo>
                    <a:pt x="121793" y="164465"/>
                  </a:lnTo>
                  <a:lnTo>
                    <a:pt x="164592" y="188595"/>
                  </a:lnTo>
                  <a:lnTo>
                    <a:pt x="43942" y="24257"/>
                  </a:lnTo>
                  <a:lnTo>
                    <a:pt x="0" y="0"/>
                  </a:lnTo>
                  <a:close/>
                </a:path>
              </a:pathLst>
            </a:custGeom>
            <a:solidFill>
              <a:srgbClr val="979797"/>
            </a:solidFill>
          </p:spPr>
        </p:sp>
      </p:grpSp>
      <p:grpSp>
        <p:nvGrpSpPr>
          <p:cNvPr id="32" name="Group 32"/>
          <p:cNvGrpSpPr/>
          <p:nvPr/>
        </p:nvGrpSpPr>
        <p:grpSpPr>
          <a:xfrm>
            <a:off x="6374327" y="8778554"/>
            <a:ext cx="98500" cy="195609"/>
            <a:chOff x="0" y="0"/>
            <a:chExt cx="163715" cy="325119"/>
          </a:xfrm>
        </p:grpSpPr>
        <p:sp>
          <p:nvSpPr>
            <p:cNvPr id="33" name="Freeform 33"/>
            <p:cNvSpPr/>
            <p:nvPr/>
          </p:nvSpPr>
          <p:spPr>
            <a:xfrm>
              <a:off x="0" y="127"/>
              <a:ext cx="163576" cy="324993"/>
            </a:xfrm>
            <a:custGeom>
              <a:avLst/>
              <a:gdLst/>
              <a:ahLst/>
              <a:cxnLst/>
              <a:rect l="l" t="t" r="r" b="b"/>
              <a:pathLst>
                <a:path w="163576" h="324993">
                  <a:moveTo>
                    <a:pt x="120777" y="0"/>
                  </a:moveTo>
                  <a:lnTo>
                    <a:pt x="0" y="300736"/>
                  </a:lnTo>
                  <a:lnTo>
                    <a:pt x="43942" y="324993"/>
                  </a:lnTo>
                  <a:lnTo>
                    <a:pt x="163576" y="24130"/>
                  </a:lnTo>
                  <a:lnTo>
                    <a:pt x="120777" y="0"/>
                  </a:lnTo>
                  <a:close/>
                </a:path>
              </a:pathLst>
            </a:custGeom>
            <a:solidFill>
              <a:srgbClr val="979797"/>
            </a:solidFill>
          </p:spPr>
        </p:sp>
      </p:grpSp>
      <p:grpSp>
        <p:nvGrpSpPr>
          <p:cNvPr id="34" name="Group 34"/>
          <p:cNvGrpSpPr/>
          <p:nvPr/>
        </p:nvGrpSpPr>
        <p:grpSpPr>
          <a:xfrm>
            <a:off x="6446864" y="8697704"/>
            <a:ext cx="170531" cy="95550"/>
            <a:chOff x="0" y="0"/>
            <a:chExt cx="283438" cy="158813"/>
          </a:xfrm>
        </p:grpSpPr>
        <p:sp>
          <p:nvSpPr>
            <p:cNvPr id="35" name="Freeform 35"/>
            <p:cNvSpPr/>
            <p:nvPr/>
          </p:nvSpPr>
          <p:spPr>
            <a:xfrm>
              <a:off x="127" y="0"/>
              <a:ext cx="283083" cy="158623"/>
            </a:xfrm>
            <a:custGeom>
              <a:avLst/>
              <a:gdLst/>
              <a:ahLst/>
              <a:cxnLst/>
              <a:rect l="l" t="t" r="r" b="b"/>
              <a:pathLst>
                <a:path w="283083" h="158623">
                  <a:moveTo>
                    <a:pt x="240284" y="0"/>
                  </a:moveTo>
                  <a:lnTo>
                    <a:pt x="0" y="134493"/>
                  </a:lnTo>
                  <a:lnTo>
                    <a:pt x="42799" y="158623"/>
                  </a:lnTo>
                  <a:lnTo>
                    <a:pt x="283083" y="24257"/>
                  </a:lnTo>
                  <a:lnTo>
                    <a:pt x="240284" y="0"/>
                  </a:lnTo>
                  <a:close/>
                </a:path>
              </a:pathLst>
            </a:custGeom>
            <a:solidFill>
              <a:srgbClr val="979797"/>
            </a:solidFill>
          </p:spPr>
        </p:sp>
      </p:grpSp>
      <p:grpSp>
        <p:nvGrpSpPr>
          <p:cNvPr id="36" name="Group 36"/>
          <p:cNvGrpSpPr/>
          <p:nvPr/>
        </p:nvGrpSpPr>
        <p:grpSpPr>
          <a:xfrm>
            <a:off x="6374327" y="8962150"/>
            <a:ext cx="99005" cy="113583"/>
            <a:chOff x="0" y="0"/>
            <a:chExt cx="164555" cy="188784"/>
          </a:xfrm>
        </p:grpSpPr>
        <p:sp>
          <p:nvSpPr>
            <p:cNvPr id="37" name="Freeform 37"/>
            <p:cNvSpPr/>
            <p:nvPr/>
          </p:nvSpPr>
          <p:spPr>
            <a:xfrm>
              <a:off x="0" y="0"/>
              <a:ext cx="164592" cy="188595"/>
            </a:xfrm>
            <a:custGeom>
              <a:avLst/>
              <a:gdLst/>
              <a:ahLst/>
              <a:cxnLst/>
              <a:rect l="l" t="t" r="r" b="b"/>
              <a:pathLst>
                <a:path w="164592" h="188595">
                  <a:moveTo>
                    <a:pt x="0" y="0"/>
                  </a:moveTo>
                  <a:lnTo>
                    <a:pt x="121793" y="164465"/>
                  </a:lnTo>
                  <a:lnTo>
                    <a:pt x="164592" y="188595"/>
                  </a:lnTo>
                  <a:lnTo>
                    <a:pt x="43942" y="24257"/>
                  </a:lnTo>
                  <a:lnTo>
                    <a:pt x="0" y="0"/>
                  </a:lnTo>
                  <a:close/>
                </a:path>
              </a:pathLst>
            </a:custGeom>
            <a:solidFill>
              <a:srgbClr val="000000">
                <a:alpha val="29412"/>
              </a:srgbClr>
            </a:solidFill>
          </p:spPr>
        </p:sp>
      </p:grpSp>
      <p:grpSp>
        <p:nvGrpSpPr>
          <p:cNvPr id="38" name="Group 38"/>
          <p:cNvGrpSpPr/>
          <p:nvPr/>
        </p:nvGrpSpPr>
        <p:grpSpPr>
          <a:xfrm>
            <a:off x="6446864" y="8700294"/>
            <a:ext cx="170531" cy="95550"/>
            <a:chOff x="0" y="0"/>
            <a:chExt cx="283438" cy="158813"/>
          </a:xfrm>
        </p:grpSpPr>
        <p:sp>
          <p:nvSpPr>
            <p:cNvPr id="39" name="Freeform 39"/>
            <p:cNvSpPr/>
            <p:nvPr/>
          </p:nvSpPr>
          <p:spPr>
            <a:xfrm>
              <a:off x="127" y="0"/>
              <a:ext cx="283083" cy="158623"/>
            </a:xfrm>
            <a:custGeom>
              <a:avLst/>
              <a:gdLst/>
              <a:ahLst/>
              <a:cxnLst/>
              <a:rect l="l" t="t" r="r" b="b"/>
              <a:pathLst>
                <a:path w="283083" h="158623">
                  <a:moveTo>
                    <a:pt x="240284" y="0"/>
                  </a:moveTo>
                  <a:lnTo>
                    <a:pt x="0" y="134493"/>
                  </a:lnTo>
                  <a:lnTo>
                    <a:pt x="42799" y="158623"/>
                  </a:lnTo>
                  <a:lnTo>
                    <a:pt x="283083" y="24257"/>
                  </a:lnTo>
                  <a:lnTo>
                    <a:pt x="240284" y="0"/>
                  </a:lnTo>
                  <a:close/>
                </a:path>
              </a:pathLst>
            </a:custGeom>
            <a:solidFill>
              <a:srgbClr val="000000">
                <a:alpha val="29412"/>
              </a:srgbClr>
            </a:solidFill>
          </p:spPr>
        </p:sp>
      </p:grpSp>
      <p:grpSp>
        <p:nvGrpSpPr>
          <p:cNvPr id="40" name="Group 40"/>
          <p:cNvGrpSpPr/>
          <p:nvPr/>
        </p:nvGrpSpPr>
        <p:grpSpPr>
          <a:xfrm>
            <a:off x="0" y="0"/>
            <a:ext cx="2132334" cy="9035898"/>
            <a:chOff x="0" y="0"/>
            <a:chExt cx="2843112" cy="12047864"/>
          </a:xfrm>
        </p:grpSpPr>
        <p:sp>
          <p:nvSpPr>
            <p:cNvPr id="41" name="Freeform 41"/>
            <p:cNvSpPr/>
            <p:nvPr/>
          </p:nvSpPr>
          <p:spPr>
            <a:xfrm>
              <a:off x="0" y="0"/>
              <a:ext cx="2842768" cy="12047601"/>
            </a:xfrm>
            <a:custGeom>
              <a:avLst/>
              <a:gdLst/>
              <a:ahLst/>
              <a:cxnLst/>
              <a:rect l="l" t="t" r="r" b="b"/>
              <a:pathLst>
                <a:path w="2842768" h="12047601">
                  <a:moveTo>
                    <a:pt x="0" y="0"/>
                  </a:moveTo>
                  <a:lnTo>
                    <a:pt x="0" y="12047601"/>
                  </a:lnTo>
                  <a:lnTo>
                    <a:pt x="11557" y="12047601"/>
                  </a:lnTo>
                  <a:cubicBezTo>
                    <a:pt x="11557" y="12047601"/>
                    <a:pt x="29083" y="10146665"/>
                    <a:pt x="976630" y="9274302"/>
                  </a:cubicBezTo>
                  <a:cubicBezTo>
                    <a:pt x="1929892" y="8395970"/>
                    <a:pt x="2842768" y="8419085"/>
                    <a:pt x="2571242" y="7407783"/>
                  </a:cubicBezTo>
                  <a:cubicBezTo>
                    <a:pt x="2305558" y="6402451"/>
                    <a:pt x="1398270" y="6477635"/>
                    <a:pt x="1068959" y="5680075"/>
                  </a:cubicBezTo>
                  <a:cubicBezTo>
                    <a:pt x="745236" y="4882896"/>
                    <a:pt x="1092073" y="4715256"/>
                    <a:pt x="733806" y="4062222"/>
                  </a:cubicBezTo>
                  <a:cubicBezTo>
                    <a:pt x="369824" y="3420745"/>
                    <a:pt x="289052" y="2444369"/>
                    <a:pt x="768731" y="1687449"/>
                  </a:cubicBezTo>
                  <a:cubicBezTo>
                    <a:pt x="1242314" y="930529"/>
                    <a:pt x="1068959" y="162052"/>
                    <a:pt x="895731" y="0"/>
                  </a:cubicBezTo>
                  <a:close/>
                </a:path>
              </a:pathLst>
            </a:custGeom>
            <a:solidFill>
              <a:srgbClr val="740FA3">
                <a:alpha val="14510"/>
              </a:srgbClr>
            </a:solidFill>
          </p:spPr>
        </p:sp>
      </p:grpSp>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84045" y="3457150"/>
            <a:ext cx="5533350" cy="4114800"/>
          </a:xfrm>
          <a:prstGeom prst="rect">
            <a:avLst/>
          </a:prstGeom>
        </p:spPr>
      </p:pic>
      <p:grpSp>
        <p:nvGrpSpPr>
          <p:cNvPr id="43" name="Group 43"/>
          <p:cNvGrpSpPr/>
          <p:nvPr/>
        </p:nvGrpSpPr>
        <p:grpSpPr>
          <a:xfrm>
            <a:off x="6860491" y="3286250"/>
            <a:ext cx="9422625" cy="5413918"/>
            <a:chOff x="0" y="0"/>
            <a:chExt cx="2481679" cy="1425888"/>
          </a:xfrm>
        </p:grpSpPr>
        <p:sp>
          <p:nvSpPr>
            <p:cNvPr id="44" name="Freeform 44"/>
            <p:cNvSpPr/>
            <p:nvPr/>
          </p:nvSpPr>
          <p:spPr>
            <a:xfrm>
              <a:off x="0" y="0"/>
              <a:ext cx="2481679" cy="1425888"/>
            </a:xfrm>
            <a:custGeom>
              <a:avLst/>
              <a:gdLst/>
              <a:ahLst/>
              <a:cxnLst/>
              <a:rect l="l" t="t" r="r" b="b"/>
              <a:pathLst>
                <a:path w="2481679" h="1425888">
                  <a:moveTo>
                    <a:pt x="41903" y="0"/>
                  </a:moveTo>
                  <a:lnTo>
                    <a:pt x="2439776" y="0"/>
                  </a:lnTo>
                  <a:cubicBezTo>
                    <a:pt x="2450889" y="0"/>
                    <a:pt x="2461547" y="4415"/>
                    <a:pt x="2469406" y="12273"/>
                  </a:cubicBezTo>
                  <a:cubicBezTo>
                    <a:pt x="2477264" y="20132"/>
                    <a:pt x="2481679" y="30790"/>
                    <a:pt x="2481679" y="41903"/>
                  </a:cubicBezTo>
                  <a:lnTo>
                    <a:pt x="2481679" y="1383985"/>
                  </a:lnTo>
                  <a:cubicBezTo>
                    <a:pt x="2481679" y="1407127"/>
                    <a:pt x="2462918" y="1425888"/>
                    <a:pt x="2439776" y="1425888"/>
                  </a:cubicBezTo>
                  <a:lnTo>
                    <a:pt x="41903" y="1425888"/>
                  </a:lnTo>
                  <a:cubicBezTo>
                    <a:pt x="18761" y="1425888"/>
                    <a:pt x="0" y="1407127"/>
                    <a:pt x="0" y="1383985"/>
                  </a:cubicBezTo>
                  <a:lnTo>
                    <a:pt x="0" y="41903"/>
                  </a:lnTo>
                  <a:cubicBezTo>
                    <a:pt x="0" y="18761"/>
                    <a:pt x="18761" y="0"/>
                    <a:pt x="41903" y="0"/>
                  </a:cubicBezTo>
                  <a:close/>
                </a:path>
              </a:pathLst>
            </a:custGeom>
            <a:solidFill>
              <a:srgbClr val="009BB7"/>
            </a:solidFill>
          </p:spPr>
        </p:sp>
        <p:sp>
          <p:nvSpPr>
            <p:cNvPr id="45" name="TextBox 4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6" name="TextBox 46"/>
          <p:cNvSpPr txBox="1"/>
          <p:nvPr/>
        </p:nvSpPr>
        <p:spPr>
          <a:xfrm>
            <a:off x="6979579" y="3635223"/>
            <a:ext cx="9055654" cy="5400675"/>
          </a:xfrm>
          <a:prstGeom prst="rect">
            <a:avLst/>
          </a:prstGeom>
        </p:spPr>
        <p:txBody>
          <a:bodyPr lIns="0" tIns="0" rIns="0" bIns="0" rtlCol="0" anchor="t">
            <a:spAutoFit/>
          </a:bodyPr>
          <a:lstStyle/>
          <a:p>
            <a:pPr algn="ctr">
              <a:lnSpc>
                <a:spcPts val="4319"/>
              </a:lnSpc>
            </a:pPr>
            <a:r>
              <a:rPr lang="en-US" sz="3599">
                <a:solidFill>
                  <a:srgbClr val="FFFFFF"/>
                </a:solidFill>
                <a:latin typeface="Arimo"/>
              </a:rPr>
              <a:t>Kerak bumi adalah lapisan terluar bumi yang terbagi menjadi dua kategori, yaitu kerak samudra dan kerak benua. Kerak samudra mempunyai ketebalan sekitar 5-10 km sedangkan kerak benua mempunyai ketebalan sekitar 20-70 km. kerak bumi dan sebagian mantel bumi membentuk lapisan listosfer dengan ketebalan kurang lebih 80 km. </a:t>
            </a:r>
          </a:p>
          <a:p>
            <a:pPr algn="ctr">
              <a:lnSpc>
                <a:spcPts val="3840"/>
              </a:lnSpc>
            </a:pPr>
            <a:endParaRPr lang="en-US" sz="3599">
              <a:solidFill>
                <a:srgbClr val="FFFFFF"/>
              </a:solidFill>
              <a:latin typeface="Arimo"/>
            </a:endParaRPr>
          </a:p>
        </p:txBody>
      </p:sp>
      <p:grpSp>
        <p:nvGrpSpPr>
          <p:cNvPr id="47" name="Group 47"/>
          <p:cNvGrpSpPr/>
          <p:nvPr/>
        </p:nvGrpSpPr>
        <p:grpSpPr>
          <a:xfrm rot="-10800000">
            <a:off x="1633664" y="9099435"/>
            <a:ext cx="576638" cy="763962"/>
            <a:chOff x="0" y="0"/>
            <a:chExt cx="768851" cy="1018616"/>
          </a:xfrm>
        </p:grpSpPr>
        <p:sp>
          <p:nvSpPr>
            <p:cNvPr id="48" name="Freeform 48"/>
            <p:cNvSpPr/>
            <p:nvPr/>
          </p:nvSpPr>
          <p:spPr>
            <a:xfrm>
              <a:off x="127" y="127"/>
              <a:ext cx="768731" cy="1018540"/>
            </a:xfrm>
            <a:custGeom>
              <a:avLst/>
              <a:gdLst/>
              <a:ahLst/>
              <a:cxnLst/>
              <a:rect l="l" t="t" r="r" b="b"/>
              <a:pathLst>
                <a:path w="768731" h="1018540">
                  <a:moveTo>
                    <a:pt x="387350" y="0"/>
                  </a:moveTo>
                  <a:lnTo>
                    <a:pt x="330327" y="357759"/>
                  </a:lnTo>
                  <a:cubicBezTo>
                    <a:pt x="328295" y="377444"/>
                    <a:pt x="320421" y="397002"/>
                    <a:pt x="308610" y="412750"/>
                  </a:cubicBezTo>
                  <a:cubicBezTo>
                    <a:pt x="231902" y="338074"/>
                    <a:pt x="153289" y="267208"/>
                    <a:pt x="84455" y="210312"/>
                  </a:cubicBezTo>
                  <a:cubicBezTo>
                    <a:pt x="141478" y="279019"/>
                    <a:pt x="212217" y="357759"/>
                    <a:pt x="286893" y="434467"/>
                  </a:cubicBezTo>
                  <a:cubicBezTo>
                    <a:pt x="271145" y="446278"/>
                    <a:pt x="255397" y="456184"/>
                    <a:pt x="235839" y="458089"/>
                  </a:cubicBezTo>
                  <a:lnTo>
                    <a:pt x="0" y="507238"/>
                  </a:lnTo>
                  <a:lnTo>
                    <a:pt x="235839" y="556387"/>
                  </a:lnTo>
                  <a:cubicBezTo>
                    <a:pt x="255524" y="562229"/>
                    <a:pt x="271145" y="570103"/>
                    <a:pt x="286893" y="581914"/>
                  </a:cubicBezTo>
                  <a:cubicBezTo>
                    <a:pt x="212217" y="658622"/>
                    <a:pt x="141478" y="737362"/>
                    <a:pt x="82423" y="806196"/>
                  </a:cubicBezTo>
                  <a:cubicBezTo>
                    <a:pt x="151384" y="749173"/>
                    <a:pt x="229997" y="678307"/>
                    <a:pt x="306705" y="603631"/>
                  </a:cubicBezTo>
                  <a:cubicBezTo>
                    <a:pt x="318516" y="619379"/>
                    <a:pt x="326390" y="639064"/>
                    <a:pt x="328295" y="658622"/>
                  </a:cubicBezTo>
                  <a:lnTo>
                    <a:pt x="379476" y="1018540"/>
                  </a:lnTo>
                  <a:lnTo>
                    <a:pt x="432435" y="658622"/>
                  </a:lnTo>
                  <a:cubicBezTo>
                    <a:pt x="434467" y="638937"/>
                    <a:pt x="444246" y="619379"/>
                    <a:pt x="454152" y="603631"/>
                  </a:cubicBezTo>
                  <a:cubicBezTo>
                    <a:pt x="544703" y="690118"/>
                    <a:pt x="625094" y="762889"/>
                    <a:pt x="678307" y="806196"/>
                  </a:cubicBezTo>
                  <a:cubicBezTo>
                    <a:pt x="640969" y="757047"/>
                    <a:pt x="566293" y="674370"/>
                    <a:pt x="481711" y="583946"/>
                  </a:cubicBezTo>
                  <a:cubicBezTo>
                    <a:pt x="495554" y="572135"/>
                    <a:pt x="513207" y="562229"/>
                    <a:pt x="532765" y="560324"/>
                  </a:cubicBezTo>
                  <a:lnTo>
                    <a:pt x="768731" y="511175"/>
                  </a:lnTo>
                  <a:lnTo>
                    <a:pt x="532765" y="462026"/>
                  </a:lnTo>
                  <a:cubicBezTo>
                    <a:pt x="513080" y="456184"/>
                    <a:pt x="495427" y="448310"/>
                    <a:pt x="481711" y="436372"/>
                  </a:cubicBezTo>
                  <a:cubicBezTo>
                    <a:pt x="566293" y="345948"/>
                    <a:pt x="643001" y="265303"/>
                    <a:pt x="684276" y="212217"/>
                  </a:cubicBezTo>
                  <a:cubicBezTo>
                    <a:pt x="633222" y="255397"/>
                    <a:pt x="552577" y="328168"/>
                    <a:pt x="462026" y="414782"/>
                  </a:cubicBezTo>
                  <a:cubicBezTo>
                    <a:pt x="448183" y="399034"/>
                    <a:pt x="442341" y="379349"/>
                    <a:pt x="438404" y="359664"/>
                  </a:cubicBezTo>
                  <a:lnTo>
                    <a:pt x="387350" y="0"/>
                  </a:lnTo>
                  <a:close/>
                </a:path>
              </a:pathLst>
            </a:custGeom>
            <a:solidFill>
              <a:srgbClr val="FFFFFF"/>
            </a:solidFill>
          </p:spPr>
        </p:sp>
      </p:grpSp>
      <p:grpSp>
        <p:nvGrpSpPr>
          <p:cNvPr id="49" name="Group 49"/>
          <p:cNvGrpSpPr/>
          <p:nvPr/>
        </p:nvGrpSpPr>
        <p:grpSpPr>
          <a:xfrm rot="-10800000">
            <a:off x="740381" y="1494996"/>
            <a:ext cx="576638" cy="763962"/>
            <a:chOff x="0" y="0"/>
            <a:chExt cx="768851" cy="1018616"/>
          </a:xfrm>
        </p:grpSpPr>
        <p:sp>
          <p:nvSpPr>
            <p:cNvPr id="50" name="Freeform 50"/>
            <p:cNvSpPr/>
            <p:nvPr/>
          </p:nvSpPr>
          <p:spPr>
            <a:xfrm>
              <a:off x="127" y="127"/>
              <a:ext cx="768731" cy="1018540"/>
            </a:xfrm>
            <a:custGeom>
              <a:avLst/>
              <a:gdLst/>
              <a:ahLst/>
              <a:cxnLst/>
              <a:rect l="l" t="t" r="r" b="b"/>
              <a:pathLst>
                <a:path w="768731" h="1018540">
                  <a:moveTo>
                    <a:pt x="387350" y="0"/>
                  </a:moveTo>
                  <a:lnTo>
                    <a:pt x="330327" y="357759"/>
                  </a:lnTo>
                  <a:cubicBezTo>
                    <a:pt x="328295" y="377444"/>
                    <a:pt x="320421" y="397002"/>
                    <a:pt x="308610" y="412750"/>
                  </a:cubicBezTo>
                  <a:cubicBezTo>
                    <a:pt x="231902" y="338074"/>
                    <a:pt x="153289" y="267208"/>
                    <a:pt x="84455" y="210312"/>
                  </a:cubicBezTo>
                  <a:cubicBezTo>
                    <a:pt x="141478" y="279019"/>
                    <a:pt x="212217" y="357759"/>
                    <a:pt x="286893" y="434467"/>
                  </a:cubicBezTo>
                  <a:cubicBezTo>
                    <a:pt x="271145" y="446278"/>
                    <a:pt x="255397" y="456184"/>
                    <a:pt x="235839" y="458089"/>
                  </a:cubicBezTo>
                  <a:lnTo>
                    <a:pt x="0" y="507238"/>
                  </a:lnTo>
                  <a:lnTo>
                    <a:pt x="235839" y="556387"/>
                  </a:lnTo>
                  <a:cubicBezTo>
                    <a:pt x="255524" y="562229"/>
                    <a:pt x="271145" y="570103"/>
                    <a:pt x="286893" y="581914"/>
                  </a:cubicBezTo>
                  <a:cubicBezTo>
                    <a:pt x="212217" y="658622"/>
                    <a:pt x="141478" y="737362"/>
                    <a:pt x="82423" y="806196"/>
                  </a:cubicBezTo>
                  <a:cubicBezTo>
                    <a:pt x="151384" y="749173"/>
                    <a:pt x="229997" y="678307"/>
                    <a:pt x="306705" y="603631"/>
                  </a:cubicBezTo>
                  <a:cubicBezTo>
                    <a:pt x="318516" y="619379"/>
                    <a:pt x="326390" y="639064"/>
                    <a:pt x="328295" y="658622"/>
                  </a:cubicBezTo>
                  <a:lnTo>
                    <a:pt x="379476" y="1018540"/>
                  </a:lnTo>
                  <a:lnTo>
                    <a:pt x="432435" y="658622"/>
                  </a:lnTo>
                  <a:cubicBezTo>
                    <a:pt x="434467" y="638937"/>
                    <a:pt x="444246" y="619379"/>
                    <a:pt x="454152" y="603631"/>
                  </a:cubicBezTo>
                  <a:cubicBezTo>
                    <a:pt x="544703" y="690118"/>
                    <a:pt x="625094" y="762889"/>
                    <a:pt x="678307" y="806196"/>
                  </a:cubicBezTo>
                  <a:cubicBezTo>
                    <a:pt x="640969" y="757047"/>
                    <a:pt x="566293" y="674370"/>
                    <a:pt x="481711" y="583946"/>
                  </a:cubicBezTo>
                  <a:cubicBezTo>
                    <a:pt x="495554" y="572135"/>
                    <a:pt x="513207" y="562229"/>
                    <a:pt x="532765" y="560324"/>
                  </a:cubicBezTo>
                  <a:lnTo>
                    <a:pt x="768731" y="511175"/>
                  </a:lnTo>
                  <a:lnTo>
                    <a:pt x="532765" y="462026"/>
                  </a:lnTo>
                  <a:cubicBezTo>
                    <a:pt x="513080" y="456184"/>
                    <a:pt x="495427" y="448310"/>
                    <a:pt x="481711" y="436372"/>
                  </a:cubicBezTo>
                  <a:cubicBezTo>
                    <a:pt x="566293" y="345948"/>
                    <a:pt x="643001" y="265303"/>
                    <a:pt x="684276" y="212217"/>
                  </a:cubicBezTo>
                  <a:cubicBezTo>
                    <a:pt x="633222" y="255397"/>
                    <a:pt x="552577" y="328168"/>
                    <a:pt x="462026" y="414782"/>
                  </a:cubicBezTo>
                  <a:cubicBezTo>
                    <a:pt x="448183" y="399034"/>
                    <a:pt x="442341" y="379349"/>
                    <a:pt x="438404" y="359664"/>
                  </a:cubicBezTo>
                  <a:lnTo>
                    <a:pt x="387350" y="0"/>
                  </a:lnTo>
                  <a:close/>
                </a:path>
              </a:pathLst>
            </a:custGeom>
            <a:solidFill>
              <a:srgbClr val="FFFFFF"/>
            </a:solidFill>
          </p:spPr>
        </p:sp>
      </p:grpSp>
      <p:grpSp>
        <p:nvGrpSpPr>
          <p:cNvPr id="51" name="Group 51"/>
          <p:cNvGrpSpPr/>
          <p:nvPr/>
        </p:nvGrpSpPr>
        <p:grpSpPr>
          <a:xfrm>
            <a:off x="-37467" y="8575253"/>
            <a:ext cx="2132334" cy="9035898"/>
            <a:chOff x="0" y="0"/>
            <a:chExt cx="2843112" cy="12047864"/>
          </a:xfrm>
        </p:grpSpPr>
        <p:sp>
          <p:nvSpPr>
            <p:cNvPr id="52" name="Freeform 52"/>
            <p:cNvSpPr/>
            <p:nvPr/>
          </p:nvSpPr>
          <p:spPr>
            <a:xfrm>
              <a:off x="0" y="0"/>
              <a:ext cx="2842768" cy="12047601"/>
            </a:xfrm>
            <a:custGeom>
              <a:avLst/>
              <a:gdLst/>
              <a:ahLst/>
              <a:cxnLst/>
              <a:rect l="l" t="t" r="r" b="b"/>
              <a:pathLst>
                <a:path w="2842768" h="12047601">
                  <a:moveTo>
                    <a:pt x="0" y="0"/>
                  </a:moveTo>
                  <a:lnTo>
                    <a:pt x="0" y="12047601"/>
                  </a:lnTo>
                  <a:lnTo>
                    <a:pt x="11557" y="12047601"/>
                  </a:lnTo>
                  <a:cubicBezTo>
                    <a:pt x="11557" y="12047601"/>
                    <a:pt x="29083" y="10146665"/>
                    <a:pt x="976630" y="9274302"/>
                  </a:cubicBezTo>
                  <a:cubicBezTo>
                    <a:pt x="1929892" y="8395970"/>
                    <a:pt x="2842768" y="8419085"/>
                    <a:pt x="2571242" y="7407783"/>
                  </a:cubicBezTo>
                  <a:cubicBezTo>
                    <a:pt x="2305558" y="6402451"/>
                    <a:pt x="1398270" y="6477635"/>
                    <a:pt x="1068959" y="5680075"/>
                  </a:cubicBezTo>
                  <a:cubicBezTo>
                    <a:pt x="745236" y="4882896"/>
                    <a:pt x="1092073" y="4715256"/>
                    <a:pt x="733806" y="4062222"/>
                  </a:cubicBezTo>
                  <a:cubicBezTo>
                    <a:pt x="369824" y="3420745"/>
                    <a:pt x="289052" y="2444369"/>
                    <a:pt x="768731" y="1687449"/>
                  </a:cubicBezTo>
                  <a:cubicBezTo>
                    <a:pt x="1242314" y="930529"/>
                    <a:pt x="1068959" y="162052"/>
                    <a:pt x="895731" y="0"/>
                  </a:cubicBezTo>
                  <a:close/>
                </a:path>
              </a:pathLst>
            </a:custGeom>
            <a:solidFill>
              <a:srgbClr val="740FA3">
                <a:alpha val="14510"/>
              </a:srgbClr>
            </a:solidFill>
          </p:spPr>
        </p:sp>
      </p:grpSp>
      <p:grpSp>
        <p:nvGrpSpPr>
          <p:cNvPr id="53" name="Group 53"/>
          <p:cNvGrpSpPr/>
          <p:nvPr/>
        </p:nvGrpSpPr>
        <p:grpSpPr>
          <a:xfrm rot="538783">
            <a:off x="107214" y="9134406"/>
            <a:ext cx="1668558" cy="1984902"/>
            <a:chOff x="0" y="0"/>
            <a:chExt cx="2224744" cy="2646536"/>
          </a:xfrm>
        </p:grpSpPr>
        <p:sp>
          <p:nvSpPr>
            <p:cNvPr id="54" name="Freeform 54"/>
            <p:cNvSpPr/>
            <p:nvPr/>
          </p:nvSpPr>
          <p:spPr>
            <a:xfrm>
              <a:off x="127" y="127"/>
              <a:ext cx="2224405" cy="2646426"/>
            </a:xfrm>
            <a:custGeom>
              <a:avLst/>
              <a:gdLst/>
              <a:ahLst/>
              <a:cxnLst/>
              <a:rect l="l" t="t" r="r" b="b"/>
              <a:pathLst>
                <a:path w="2224405" h="2646426">
                  <a:moveTo>
                    <a:pt x="1388872" y="0"/>
                  </a:moveTo>
                  <a:cubicBezTo>
                    <a:pt x="1353058" y="0"/>
                    <a:pt x="1318387" y="9525"/>
                    <a:pt x="1285494" y="29972"/>
                  </a:cubicBezTo>
                  <a:cubicBezTo>
                    <a:pt x="923290" y="260604"/>
                    <a:pt x="1409827" y="1127633"/>
                    <a:pt x="798957" y="1350772"/>
                  </a:cubicBezTo>
                  <a:cubicBezTo>
                    <a:pt x="191643" y="1581404"/>
                    <a:pt x="37973" y="2239899"/>
                    <a:pt x="37973" y="2239899"/>
                  </a:cubicBezTo>
                  <a:cubicBezTo>
                    <a:pt x="0" y="2477516"/>
                    <a:pt x="106934" y="2646426"/>
                    <a:pt x="255778" y="2646426"/>
                  </a:cubicBezTo>
                  <a:cubicBezTo>
                    <a:pt x="379857" y="2646426"/>
                    <a:pt x="533146" y="2529078"/>
                    <a:pt x="656336" y="2236343"/>
                  </a:cubicBezTo>
                  <a:cubicBezTo>
                    <a:pt x="938022" y="1596009"/>
                    <a:pt x="1892935" y="1855851"/>
                    <a:pt x="2064893" y="1383919"/>
                  </a:cubicBezTo>
                  <a:cubicBezTo>
                    <a:pt x="2224405" y="961263"/>
                    <a:pt x="1748790" y="0"/>
                    <a:pt x="1388872" y="0"/>
                  </a:cubicBezTo>
                  <a:close/>
                </a:path>
              </a:pathLst>
            </a:custGeom>
            <a:solidFill>
              <a:srgbClr val="00C970">
                <a:alpha val="28627"/>
              </a:srgbClr>
            </a:solidFill>
          </p:spPr>
        </p:sp>
      </p:grpSp>
      <p:sp>
        <p:nvSpPr>
          <p:cNvPr id="55" name="TextBox 55"/>
          <p:cNvSpPr txBox="1"/>
          <p:nvPr/>
        </p:nvSpPr>
        <p:spPr>
          <a:xfrm>
            <a:off x="4065212" y="496396"/>
            <a:ext cx="9279750" cy="1514475"/>
          </a:xfrm>
          <a:prstGeom prst="rect">
            <a:avLst/>
          </a:prstGeom>
        </p:spPr>
        <p:txBody>
          <a:bodyPr lIns="0" tIns="0" rIns="0" bIns="0" rtlCol="0" anchor="t">
            <a:spAutoFit/>
          </a:bodyPr>
          <a:lstStyle/>
          <a:p>
            <a:pPr algn="ctr">
              <a:lnSpc>
                <a:spcPts val="11999"/>
              </a:lnSpc>
            </a:pPr>
            <a:r>
              <a:rPr lang="en-US" sz="9999">
                <a:solidFill>
                  <a:srgbClr val="FFFFFF"/>
                </a:solidFill>
                <a:latin typeface="Anton"/>
              </a:rPr>
              <a:t>Kerak Bumi/Crust</a:t>
            </a:r>
          </a:p>
        </p:txBody>
      </p:sp>
      <p:pic>
        <p:nvPicPr>
          <p:cNvPr id="56" name="Picture 5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17956" y="186937"/>
            <a:ext cx="1370478" cy="1370478"/>
          </a:xfrm>
          <a:prstGeom prst="rect">
            <a:avLst/>
          </a:prstGeom>
        </p:spPr>
      </p:pic>
      <p:pic>
        <p:nvPicPr>
          <p:cNvPr id="57" name="Picture 57">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28008">
            <a:off x="261865" y="8754915"/>
            <a:ext cx="1776499" cy="1259699"/>
          </a:xfrm>
          <a:prstGeom prst="rect">
            <a:avLst/>
          </a:prstGeom>
        </p:spPr>
      </p:pic>
      <p:pic>
        <p:nvPicPr>
          <p:cNvPr id="58" name="Picture 58">
            <a:hlinkClick r:id="rId10"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71051" y="8696361"/>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rot="-538783">
            <a:off x="1251224" y="8896620"/>
            <a:ext cx="1668558" cy="1984902"/>
            <a:chOff x="0" y="0"/>
            <a:chExt cx="2224744" cy="2646536"/>
          </a:xfrm>
        </p:grpSpPr>
        <p:sp>
          <p:nvSpPr>
            <p:cNvPr id="3" name="Freeform 3"/>
            <p:cNvSpPr/>
            <p:nvPr/>
          </p:nvSpPr>
          <p:spPr>
            <a:xfrm>
              <a:off x="127" y="127"/>
              <a:ext cx="2224405" cy="2646299"/>
            </a:xfrm>
            <a:custGeom>
              <a:avLst/>
              <a:gdLst/>
              <a:ahLst/>
              <a:cxnLst/>
              <a:rect l="l" t="t" r="r" b="b"/>
              <a:pathLst>
                <a:path w="2224405" h="2646299">
                  <a:moveTo>
                    <a:pt x="835533" y="0"/>
                  </a:moveTo>
                  <a:cubicBezTo>
                    <a:pt x="871347" y="0"/>
                    <a:pt x="906018" y="9525"/>
                    <a:pt x="938911" y="29972"/>
                  </a:cubicBezTo>
                  <a:cubicBezTo>
                    <a:pt x="1301115" y="260604"/>
                    <a:pt x="814578" y="1127633"/>
                    <a:pt x="1425448" y="1350772"/>
                  </a:cubicBezTo>
                  <a:cubicBezTo>
                    <a:pt x="2032762" y="1581277"/>
                    <a:pt x="2186559" y="2239772"/>
                    <a:pt x="2186559" y="2239772"/>
                  </a:cubicBezTo>
                  <a:cubicBezTo>
                    <a:pt x="2224405" y="2477389"/>
                    <a:pt x="2117598" y="2646299"/>
                    <a:pt x="1968627" y="2646299"/>
                  </a:cubicBezTo>
                  <a:cubicBezTo>
                    <a:pt x="1844548" y="2646299"/>
                    <a:pt x="1691259" y="2528951"/>
                    <a:pt x="1568069" y="2236216"/>
                  </a:cubicBezTo>
                  <a:cubicBezTo>
                    <a:pt x="1286383" y="1595882"/>
                    <a:pt x="331470" y="1855724"/>
                    <a:pt x="159512" y="1383792"/>
                  </a:cubicBezTo>
                  <a:cubicBezTo>
                    <a:pt x="0" y="961263"/>
                    <a:pt x="475742" y="0"/>
                    <a:pt x="835533" y="0"/>
                  </a:cubicBezTo>
                  <a:close/>
                </a:path>
              </a:pathLst>
            </a:custGeom>
            <a:solidFill>
              <a:srgbClr val="00C970">
                <a:alpha val="28627"/>
              </a:srgbClr>
            </a:solidFill>
          </p:spPr>
        </p:sp>
      </p:grpSp>
      <p:grpSp>
        <p:nvGrpSpPr>
          <p:cNvPr id="4" name="Group 4"/>
          <p:cNvGrpSpPr/>
          <p:nvPr/>
        </p:nvGrpSpPr>
        <p:grpSpPr>
          <a:xfrm rot="-194745">
            <a:off x="1297576" y="-156346"/>
            <a:ext cx="1575856" cy="2538746"/>
            <a:chOff x="0" y="0"/>
            <a:chExt cx="2101141" cy="3384995"/>
          </a:xfrm>
        </p:grpSpPr>
        <p:sp>
          <p:nvSpPr>
            <p:cNvPr id="5" name="Freeform 5"/>
            <p:cNvSpPr/>
            <p:nvPr/>
          </p:nvSpPr>
          <p:spPr>
            <a:xfrm>
              <a:off x="254" y="254"/>
              <a:ext cx="2100707" cy="3384677"/>
            </a:xfrm>
            <a:custGeom>
              <a:avLst/>
              <a:gdLst/>
              <a:ahLst/>
              <a:cxnLst/>
              <a:rect l="l" t="t" r="r" b="b"/>
              <a:pathLst>
                <a:path w="2100707" h="3384677">
                  <a:moveTo>
                    <a:pt x="112903" y="0"/>
                  </a:moveTo>
                  <a:lnTo>
                    <a:pt x="2100707" y="80264"/>
                  </a:lnTo>
                  <a:cubicBezTo>
                    <a:pt x="2100707" y="80264"/>
                    <a:pt x="1260856" y="548513"/>
                    <a:pt x="1252347" y="915797"/>
                  </a:cubicBezTo>
                  <a:cubicBezTo>
                    <a:pt x="1235456" y="1287145"/>
                    <a:pt x="1362202" y="1852549"/>
                    <a:pt x="961263" y="2046859"/>
                  </a:cubicBezTo>
                  <a:cubicBezTo>
                    <a:pt x="319659" y="2354834"/>
                    <a:pt x="556133" y="3232785"/>
                    <a:pt x="412496" y="3350895"/>
                  </a:cubicBezTo>
                  <a:cubicBezTo>
                    <a:pt x="385191" y="3374009"/>
                    <a:pt x="359029" y="3384677"/>
                    <a:pt x="334010" y="3384677"/>
                  </a:cubicBezTo>
                  <a:cubicBezTo>
                    <a:pt x="125730" y="3384677"/>
                    <a:pt x="0" y="2652522"/>
                    <a:pt x="112903" y="2249551"/>
                  </a:cubicBezTo>
                  <a:cubicBezTo>
                    <a:pt x="323977" y="1493901"/>
                    <a:pt x="551688" y="1164717"/>
                    <a:pt x="480187" y="780542"/>
                  </a:cubicBezTo>
                  <a:cubicBezTo>
                    <a:pt x="412496" y="396621"/>
                    <a:pt x="112903" y="0"/>
                    <a:pt x="112903" y="0"/>
                  </a:cubicBezTo>
                  <a:close/>
                </a:path>
              </a:pathLst>
            </a:custGeom>
            <a:solidFill>
              <a:srgbClr val="0088D3">
                <a:alpha val="27451"/>
              </a:srgbClr>
            </a:solidFill>
          </p:spPr>
        </p:sp>
      </p:grpSp>
      <p:grpSp>
        <p:nvGrpSpPr>
          <p:cNvPr id="6" name="Group 6"/>
          <p:cNvGrpSpPr/>
          <p:nvPr/>
        </p:nvGrpSpPr>
        <p:grpSpPr>
          <a:xfrm rot="-10800000">
            <a:off x="21554" y="8175774"/>
            <a:ext cx="1347332" cy="2170656"/>
            <a:chOff x="0" y="0"/>
            <a:chExt cx="1796443" cy="2894208"/>
          </a:xfrm>
        </p:grpSpPr>
        <p:sp>
          <p:nvSpPr>
            <p:cNvPr id="7" name="Freeform 7"/>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8" name="Group 8"/>
          <p:cNvGrpSpPr/>
          <p:nvPr/>
        </p:nvGrpSpPr>
        <p:grpSpPr>
          <a:xfrm rot="-10800000">
            <a:off x="-170654" y="1709814"/>
            <a:ext cx="1144024" cy="1360942"/>
            <a:chOff x="0" y="0"/>
            <a:chExt cx="1525365" cy="1814589"/>
          </a:xfrm>
        </p:grpSpPr>
        <p:sp>
          <p:nvSpPr>
            <p:cNvPr id="9" name="Freeform 9"/>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0C970">
                <a:alpha val="28627"/>
              </a:srgbClr>
            </a:solidFill>
          </p:spPr>
        </p:sp>
      </p:grpSp>
      <p:grpSp>
        <p:nvGrpSpPr>
          <p:cNvPr id="10" name="Group 10"/>
          <p:cNvGrpSpPr/>
          <p:nvPr/>
        </p:nvGrpSpPr>
        <p:grpSpPr>
          <a:xfrm rot="-10800000">
            <a:off x="-93642" y="-59470"/>
            <a:ext cx="1404392" cy="1436462"/>
            <a:chOff x="0" y="0"/>
            <a:chExt cx="1872523" cy="1915283"/>
          </a:xfrm>
        </p:grpSpPr>
        <p:sp>
          <p:nvSpPr>
            <p:cNvPr id="11" name="Freeform 11"/>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12" name="Group 12"/>
          <p:cNvGrpSpPr/>
          <p:nvPr/>
        </p:nvGrpSpPr>
        <p:grpSpPr>
          <a:xfrm>
            <a:off x="2470204" y="3240954"/>
            <a:ext cx="9474506" cy="4934820"/>
            <a:chOff x="0" y="0"/>
            <a:chExt cx="2495343" cy="1299706"/>
          </a:xfrm>
        </p:grpSpPr>
        <p:sp>
          <p:nvSpPr>
            <p:cNvPr id="13" name="Freeform 13"/>
            <p:cNvSpPr/>
            <p:nvPr/>
          </p:nvSpPr>
          <p:spPr>
            <a:xfrm>
              <a:off x="0" y="0"/>
              <a:ext cx="2495343" cy="1299706"/>
            </a:xfrm>
            <a:custGeom>
              <a:avLst/>
              <a:gdLst/>
              <a:ahLst/>
              <a:cxnLst/>
              <a:rect l="l" t="t" r="r" b="b"/>
              <a:pathLst>
                <a:path w="2495343" h="1299706">
                  <a:moveTo>
                    <a:pt x="41674" y="0"/>
                  </a:moveTo>
                  <a:lnTo>
                    <a:pt x="2453670" y="0"/>
                  </a:lnTo>
                  <a:cubicBezTo>
                    <a:pt x="2476685" y="0"/>
                    <a:pt x="2495343" y="18658"/>
                    <a:pt x="2495343" y="41674"/>
                  </a:cubicBezTo>
                  <a:lnTo>
                    <a:pt x="2495343" y="1258032"/>
                  </a:lnTo>
                  <a:cubicBezTo>
                    <a:pt x="2495343" y="1281048"/>
                    <a:pt x="2476685" y="1299706"/>
                    <a:pt x="2453670" y="1299706"/>
                  </a:cubicBezTo>
                  <a:lnTo>
                    <a:pt x="41674" y="1299706"/>
                  </a:lnTo>
                  <a:cubicBezTo>
                    <a:pt x="18658" y="1299706"/>
                    <a:pt x="0" y="1281048"/>
                    <a:pt x="0" y="1258032"/>
                  </a:cubicBezTo>
                  <a:lnTo>
                    <a:pt x="0" y="41674"/>
                  </a:lnTo>
                  <a:cubicBezTo>
                    <a:pt x="0" y="18658"/>
                    <a:pt x="18658" y="0"/>
                    <a:pt x="41674" y="0"/>
                  </a:cubicBezTo>
                  <a:close/>
                </a:path>
              </a:pathLst>
            </a:custGeom>
            <a:solidFill>
              <a:srgbClr val="009BB7"/>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10800000">
            <a:off x="-79246" y="-347124"/>
            <a:ext cx="2549450" cy="10803574"/>
            <a:chOff x="0" y="0"/>
            <a:chExt cx="3399267" cy="14404765"/>
          </a:xfrm>
        </p:grpSpPr>
        <p:sp>
          <p:nvSpPr>
            <p:cNvPr id="16" name="Freeform 16"/>
            <p:cNvSpPr/>
            <p:nvPr/>
          </p:nvSpPr>
          <p:spPr>
            <a:xfrm>
              <a:off x="381" y="0"/>
              <a:ext cx="3398901" cy="14404467"/>
            </a:xfrm>
            <a:custGeom>
              <a:avLst/>
              <a:gdLst/>
              <a:ahLst/>
              <a:cxnLst/>
              <a:rect l="l" t="t" r="r" b="b"/>
              <a:pathLst>
                <a:path w="3398901" h="14404467">
                  <a:moveTo>
                    <a:pt x="3398901" y="0"/>
                  </a:moveTo>
                  <a:lnTo>
                    <a:pt x="3398901" y="14404467"/>
                  </a:lnTo>
                  <a:lnTo>
                    <a:pt x="3385058" y="14404467"/>
                  </a:lnTo>
                  <a:cubicBezTo>
                    <a:pt x="3385058" y="14404467"/>
                    <a:pt x="3364230" y="12131674"/>
                    <a:pt x="2231136" y="11088624"/>
                  </a:cubicBezTo>
                  <a:cubicBezTo>
                    <a:pt x="1091565" y="10038334"/>
                    <a:pt x="0" y="10065893"/>
                    <a:pt x="324612" y="8856853"/>
                  </a:cubicBezTo>
                  <a:cubicBezTo>
                    <a:pt x="642239" y="7654798"/>
                    <a:pt x="1727073" y="7744714"/>
                    <a:pt x="2120773" y="6791199"/>
                  </a:cubicBezTo>
                  <a:cubicBezTo>
                    <a:pt x="2507742" y="5838063"/>
                    <a:pt x="2093214" y="5637657"/>
                    <a:pt x="2521585" y="4856861"/>
                  </a:cubicBezTo>
                  <a:cubicBezTo>
                    <a:pt x="2956687" y="4089908"/>
                    <a:pt x="3053334" y="2922524"/>
                    <a:pt x="2479802" y="2017522"/>
                  </a:cubicBezTo>
                  <a:cubicBezTo>
                    <a:pt x="1913636" y="1112520"/>
                    <a:pt x="2120773" y="193675"/>
                    <a:pt x="2327910" y="0"/>
                  </a:cubicBezTo>
                  <a:close/>
                </a:path>
              </a:pathLst>
            </a:custGeom>
            <a:solidFill>
              <a:srgbClr val="740FA3">
                <a:alpha val="14510"/>
              </a:srgbClr>
            </a:solidFill>
          </p:spPr>
        </p:sp>
      </p:grpSp>
      <p:grpSp>
        <p:nvGrpSpPr>
          <p:cNvPr id="17" name="Group 17"/>
          <p:cNvGrpSpPr/>
          <p:nvPr/>
        </p:nvGrpSpPr>
        <p:grpSpPr>
          <a:xfrm rot="-10800000">
            <a:off x="538182" y="5576322"/>
            <a:ext cx="381500" cy="505400"/>
            <a:chOff x="0" y="0"/>
            <a:chExt cx="508667" cy="673867"/>
          </a:xfrm>
        </p:grpSpPr>
        <p:sp>
          <p:nvSpPr>
            <p:cNvPr id="18" name="Freeform 18"/>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19" name="Group 19"/>
          <p:cNvGrpSpPr/>
          <p:nvPr/>
        </p:nvGrpSpPr>
        <p:grpSpPr>
          <a:xfrm rot="-10800000">
            <a:off x="1120432" y="731034"/>
            <a:ext cx="576638" cy="763962"/>
            <a:chOff x="0" y="0"/>
            <a:chExt cx="768851" cy="1018616"/>
          </a:xfrm>
        </p:grpSpPr>
        <p:sp>
          <p:nvSpPr>
            <p:cNvPr id="20" name="Freeform 20"/>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21" name="Group 21"/>
          <p:cNvGrpSpPr/>
          <p:nvPr/>
        </p:nvGrpSpPr>
        <p:grpSpPr>
          <a:xfrm rot="-10800000">
            <a:off x="853308" y="496396"/>
            <a:ext cx="120052" cy="120000"/>
            <a:chOff x="0" y="0"/>
            <a:chExt cx="160069" cy="160000"/>
          </a:xfrm>
        </p:grpSpPr>
        <p:sp>
          <p:nvSpPr>
            <p:cNvPr id="22" name="Freeform 22"/>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3" name="Group 23"/>
          <p:cNvGrpSpPr/>
          <p:nvPr/>
        </p:nvGrpSpPr>
        <p:grpSpPr>
          <a:xfrm rot="-10800000">
            <a:off x="538208" y="9609822"/>
            <a:ext cx="120052" cy="120000"/>
            <a:chOff x="0" y="0"/>
            <a:chExt cx="160069" cy="160000"/>
          </a:xfrm>
        </p:grpSpPr>
        <p:sp>
          <p:nvSpPr>
            <p:cNvPr id="24" name="Freeform 24"/>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5" name="Group 25"/>
          <p:cNvGrpSpPr/>
          <p:nvPr/>
        </p:nvGrpSpPr>
        <p:grpSpPr>
          <a:xfrm rot="-10800000">
            <a:off x="1458054" y="9729840"/>
            <a:ext cx="239036" cy="318442"/>
            <a:chOff x="0" y="0"/>
            <a:chExt cx="318715" cy="424589"/>
          </a:xfrm>
        </p:grpSpPr>
        <p:sp>
          <p:nvSpPr>
            <p:cNvPr id="26" name="Freeform 26"/>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27" name="Group 27"/>
          <p:cNvGrpSpPr/>
          <p:nvPr/>
        </p:nvGrpSpPr>
        <p:grpSpPr>
          <a:xfrm rot="-10800000">
            <a:off x="11824658" y="9729872"/>
            <a:ext cx="120052" cy="120000"/>
            <a:chOff x="0" y="0"/>
            <a:chExt cx="160069" cy="160000"/>
          </a:xfrm>
        </p:grpSpPr>
        <p:sp>
          <p:nvSpPr>
            <p:cNvPr id="28" name="Freeform 28"/>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29" name="Group 29"/>
          <p:cNvGrpSpPr/>
          <p:nvPr/>
        </p:nvGrpSpPr>
        <p:grpSpPr>
          <a:xfrm rot="-10800000">
            <a:off x="13638207" y="9714798"/>
            <a:ext cx="381500" cy="505400"/>
            <a:chOff x="0" y="0"/>
            <a:chExt cx="508667" cy="673867"/>
          </a:xfrm>
        </p:grpSpPr>
        <p:sp>
          <p:nvSpPr>
            <p:cNvPr id="30" name="Freeform 30"/>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1" name="Group 31"/>
          <p:cNvGrpSpPr/>
          <p:nvPr/>
        </p:nvGrpSpPr>
        <p:grpSpPr>
          <a:xfrm rot="-10800000">
            <a:off x="16560032" y="2662534"/>
            <a:ext cx="576638" cy="763962"/>
            <a:chOff x="0" y="0"/>
            <a:chExt cx="768851" cy="1018616"/>
          </a:xfrm>
        </p:grpSpPr>
        <p:sp>
          <p:nvSpPr>
            <p:cNvPr id="32" name="Freeform 32"/>
            <p:cNvSpPr/>
            <p:nvPr/>
          </p:nvSpPr>
          <p:spPr>
            <a:xfrm>
              <a:off x="0" y="127"/>
              <a:ext cx="768731" cy="1018540"/>
            </a:xfrm>
            <a:custGeom>
              <a:avLst/>
              <a:gdLst/>
              <a:ahLst/>
              <a:cxnLst/>
              <a:rect l="l" t="t" r="r" b="b"/>
              <a:pathLst>
                <a:path w="768731" h="1018540">
                  <a:moveTo>
                    <a:pt x="381381" y="0"/>
                  </a:moveTo>
                  <a:lnTo>
                    <a:pt x="438404" y="357886"/>
                  </a:lnTo>
                  <a:cubicBezTo>
                    <a:pt x="440436" y="377571"/>
                    <a:pt x="448310" y="397129"/>
                    <a:pt x="460121" y="412877"/>
                  </a:cubicBezTo>
                  <a:cubicBezTo>
                    <a:pt x="536829" y="338201"/>
                    <a:pt x="615442" y="267335"/>
                    <a:pt x="684276" y="210439"/>
                  </a:cubicBezTo>
                  <a:cubicBezTo>
                    <a:pt x="627253" y="279146"/>
                    <a:pt x="556514" y="357886"/>
                    <a:pt x="481838" y="434594"/>
                  </a:cubicBezTo>
                  <a:cubicBezTo>
                    <a:pt x="497586" y="446405"/>
                    <a:pt x="513334" y="456311"/>
                    <a:pt x="532892" y="458216"/>
                  </a:cubicBezTo>
                  <a:lnTo>
                    <a:pt x="768731" y="507365"/>
                  </a:lnTo>
                  <a:lnTo>
                    <a:pt x="532892" y="556514"/>
                  </a:lnTo>
                  <a:cubicBezTo>
                    <a:pt x="513207" y="562356"/>
                    <a:pt x="497586" y="570230"/>
                    <a:pt x="481838" y="582041"/>
                  </a:cubicBezTo>
                  <a:cubicBezTo>
                    <a:pt x="556514" y="658749"/>
                    <a:pt x="627253" y="737489"/>
                    <a:pt x="686308" y="806323"/>
                  </a:cubicBezTo>
                  <a:cubicBezTo>
                    <a:pt x="617347" y="749173"/>
                    <a:pt x="538734" y="678307"/>
                    <a:pt x="462026" y="603631"/>
                  </a:cubicBezTo>
                  <a:cubicBezTo>
                    <a:pt x="450215" y="619379"/>
                    <a:pt x="442341" y="639064"/>
                    <a:pt x="440436" y="658622"/>
                  </a:cubicBezTo>
                  <a:lnTo>
                    <a:pt x="389255" y="1018540"/>
                  </a:lnTo>
                  <a:lnTo>
                    <a:pt x="336296" y="658622"/>
                  </a:lnTo>
                  <a:cubicBezTo>
                    <a:pt x="334264" y="638937"/>
                    <a:pt x="324485" y="619379"/>
                    <a:pt x="314579" y="603631"/>
                  </a:cubicBezTo>
                  <a:cubicBezTo>
                    <a:pt x="224028" y="690118"/>
                    <a:pt x="143637" y="762889"/>
                    <a:pt x="90424" y="806196"/>
                  </a:cubicBezTo>
                  <a:cubicBezTo>
                    <a:pt x="127762" y="757047"/>
                    <a:pt x="202438" y="674370"/>
                    <a:pt x="287020" y="583946"/>
                  </a:cubicBezTo>
                  <a:cubicBezTo>
                    <a:pt x="273177" y="572135"/>
                    <a:pt x="255524" y="562229"/>
                    <a:pt x="235966" y="560324"/>
                  </a:cubicBezTo>
                  <a:lnTo>
                    <a:pt x="0" y="511175"/>
                  </a:lnTo>
                  <a:lnTo>
                    <a:pt x="235966" y="462026"/>
                  </a:lnTo>
                  <a:cubicBezTo>
                    <a:pt x="255651" y="456184"/>
                    <a:pt x="273304" y="448310"/>
                    <a:pt x="287020" y="436372"/>
                  </a:cubicBezTo>
                  <a:cubicBezTo>
                    <a:pt x="202438" y="345948"/>
                    <a:pt x="125730" y="265303"/>
                    <a:pt x="84455" y="212217"/>
                  </a:cubicBezTo>
                  <a:cubicBezTo>
                    <a:pt x="135509" y="255397"/>
                    <a:pt x="216154" y="328168"/>
                    <a:pt x="306705" y="414782"/>
                  </a:cubicBezTo>
                  <a:cubicBezTo>
                    <a:pt x="320548" y="399034"/>
                    <a:pt x="326390" y="379349"/>
                    <a:pt x="330327" y="359664"/>
                  </a:cubicBezTo>
                  <a:lnTo>
                    <a:pt x="381381" y="0"/>
                  </a:lnTo>
                  <a:close/>
                </a:path>
              </a:pathLst>
            </a:custGeom>
            <a:solidFill>
              <a:srgbClr val="FFFFFF"/>
            </a:solidFill>
          </p:spPr>
        </p:sp>
      </p:grpSp>
      <p:grpSp>
        <p:nvGrpSpPr>
          <p:cNvPr id="33" name="Group 33"/>
          <p:cNvGrpSpPr/>
          <p:nvPr/>
        </p:nvGrpSpPr>
        <p:grpSpPr>
          <a:xfrm rot="-10800000">
            <a:off x="17607704" y="4353414"/>
            <a:ext cx="239036" cy="318442"/>
            <a:chOff x="0" y="0"/>
            <a:chExt cx="318715" cy="424589"/>
          </a:xfrm>
        </p:grpSpPr>
        <p:sp>
          <p:nvSpPr>
            <p:cNvPr id="34" name="Freeform 34"/>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35" name="Group 35"/>
          <p:cNvGrpSpPr/>
          <p:nvPr/>
        </p:nvGrpSpPr>
        <p:grpSpPr>
          <a:xfrm rot="-10800000">
            <a:off x="16560058" y="494172"/>
            <a:ext cx="120052" cy="120000"/>
            <a:chOff x="0" y="0"/>
            <a:chExt cx="160069" cy="160000"/>
          </a:xfrm>
        </p:grpSpPr>
        <p:sp>
          <p:nvSpPr>
            <p:cNvPr id="36" name="Freeform 36"/>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7" name="Group 37"/>
          <p:cNvGrpSpPr/>
          <p:nvPr/>
        </p:nvGrpSpPr>
        <p:grpSpPr>
          <a:xfrm>
            <a:off x="15241308" y="7200573"/>
            <a:ext cx="5840202" cy="5840202"/>
            <a:chOff x="0" y="0"/>
            <a:chExt cx="7786936" cy="7786936"/>
          </a:xfrm>
        </p:grpSpPr>
        <p:sp>
          <p:nvSpPr>
            <p:cNvPr id="38" name="Freeform 38"/>
            <p:cNvSpPr/>
            <p:nvPr/>
          </p:nvSpPr>
          <p:spPr>
            <a:xfrm>
              <a:off x="0" y="0"/>
              <a:ext cx="7788275" cy="7788275"/>
            </a:xfrm>
            <a:custGeom>
              <a:avLst/>
              <a:gdLst/>
              <a:ahLst/>
              <a:cxnLst/>
              <a:rect l="l" t="t" r="r" b="b"/>
              <a:pathLst>
                <a:path w="7788275" h="7788275">
                  <a:moveTo>
                    <a:pt x="0" y="3894074"/>
                  </a:moveTo>
                  <a:cubicBezTo>
                    <a:pt x="0" y="1743456"/>
                    <a:pt x="1743456" y="0"/>
                    <a:pt x="3894074" y="0"/>
                  </a:cubicBezTo>
                  <a:lnTo>
                    <a:pt x="3894074" y="12700"/>
                  </a:lnTo>
                  <a:lnTo>
                    <a:pt x="3894074" y="0"/>
                  </a:lnTo>
                  <a:cubicBezTo>
                    <a:pt x="6044819" y="0"/>
                    <a:pt x="7788275" y="1743456"/>
                    <a:pt x="7788275" y="3894074"/>
                  </a:cubicBezTo>
                  <a:lnTo>
                    <a:pt x="7775575" y="3894074"/>
                  </a:lnTo>
                  <a:lnTo>
                    <a:pt x="7788275" y="3894074"/>
                  </a:lnTo>
                  <a:cubicBezTo>
                    <a:pt x="7788275" y="6044692"/>
                    <a:pt x="6044819" y="7788148"/>
                    <a:pt x="3894201" y="7788148"/>
                  </a:cubicBezTo>
                  <a:lnTo>
                    <a:pt x="3894201" y="7775448"/>
                  </a:lnTo>
                  <a:lnTo>
                    <a:pt x="3894201" y="7788148"/>
                  </a:lnTo>
                  <a:cubicBezTo>
                    <a:pt x="1743456" y="7788275"/>
                    <a:pt x="0" y="6044819"/>
                    <a:pt x="0" y="3894074"/>
                  </a:cubicBezTo>
                  <a:lnTo>
                    <a:pt x="12700" y="3894074"/>
                  </a:lnTo>
                  <a:lnTo>
                    <a:pt x="25400" y="3894074"/>
                  </a:lnTo>
                  <a:lnTo>
                    <a:pt x="12700" y="3894074"/>
                  </a:lnTo>
                  <a:lnTo>
                    <a:pt x="0" y="3894074"/>
                  </a:lnTo>
                  <a:moveTo>
                    <a:pt x="25400" y="3894074"/>
                  </a:moveTo>
                  <a:cubicBezTo>
                    <a:pt x="25400" y="3901059"/>
                    <a:pt x="19685" y="3906774"/>
                    <a:pt x="12700" y="3906774"/>
                  </a:cubicBezTo>
                  <a:cubicBezTo>
                    <a:pt x="5715" y="3906774"/>
                    <a:pt x="0" y="3901059"/>
                    <a:pt x="0" y="3894074"/>
                  </a:cubicBezTo>
                  <a:cubicBezTo>
                    <a:pt x="0" y="3887089"/>
                    <a:pt x="5715" y="3881374"/>
                    <a:pt x="12700" y="3881374"/>
                  </a:cubicBezTo>
                  <a:cubicBezTo>
                    <a:pt x="19685" y="3881374"/>
                    <a:pt x="25400" y="3887089"/>
                    <a:pt x="25400" y="3894074"/>
                  </a:cubicBezTo>
                  <a:cubicBezTo>
                    <a:pt x="25400" y="6030722"/>
                    <a:pt x="1757553" y="7762875"/>
                    <a:pt x="3894074" y="7762875"/>
                  </a:cubicBezTo>
                  <a:cubicBezTo>
                    <a:pt x="6030595" y="7762875"/>
                    <a:pt x="7762875" y="6030722"/>
                    <a:pt x="7762875" y="3894074"/>
                  </a:cubicBezTo>
                  <a:cubicBezTo>
                    <a:pt x="7762875" y="1757426"/>
                    <a:pt x="6030722" y="25400"/>
                    <a:pt x="3894074" y="25400"/>
                  </a:cubicBezTo>
                  <a:lnTo>
                    <a:pt x="3894074" y="12700"/>
                  </a:lnTo>
                  <a:lnTo>
                    <a:pt x="3894074" y="25400"/>
                  </a:lnTo>
                  <a:cubicBezTo>
                    <a:pt x="1757553" y="25400"/>
                    <a:pt x="25400" y="1757553"/>
                    <a:pt x="25400" y="3894074"/>
                  </a:cubicBezTo>
                  <a:close/>
                </a:path>
              </a:pathLst>
            </a:custGeom>
            <a:solidFill>
              <a:srgbClr val="FFFFFF"/>
            </a:solidFill>
          </p:spPr>
        </p:sp>
      </p:grpSp>
      <p:sp>
        <p:nvSpPr>
          <p:cNvPr id="39" name="TextBox 39"/>
          <p:cNvSpPr txBox="1"/>
          <p:nvPr/>
        </p:nvSpPr>
        <p:spPr>
          <a:xfrm>
            <a:off x="2751029" y="3446893"/>
            <a:ext cx="9073629" cy="4886325"/>
          </a:xfrm>
          <a:prstGeom prst="rect">
            <a:avLst/>
          </a:prstGeom>
        </p:spPr>
        <p:txBody>
          <a:bodyPr lIns="0" tIns="0" rIns="0" bIns="0" rtlCol="0" anchor="t">
            <a:spAutoFit/>
          </a:bodyPr>
          <a:lstStyle/>
          <a:p>
            <a:pPr algn="ctr">
              <a:lnSpc>
                <a:spcPts val="3840"/>
              </a:lnSpc>
            </a:pPr>
            <a:r>
              <a:rPr lang="en-US" sz="3200">
                <a:solidFill>
                  <a:srgbClr val="FFFFFF"/>
                </a:solidFill>
                <a:latin typeface="Arimo"/>
              </a:rPr>
              <a:t>Mantel merupakan lapisan yang menyelubungi inti bumi dan merupakan bagian terbesar dari bagian bumi sekitar 83,2 persen dari volume dan 67,8 persen dari keseluruhan masa bumi. Lapisan ini merupakan tempat terjadinya pergerakan-pergerakan lempeng yang disebabkan oleh gaya konveksi atau energi dari panas bumi. Densitasnya berkisar dari 5,7 gr/cc dekat dengan inti dan 3,3 gr/cc di dekat kerak bumi.</a:t>
            </a:r>
          </a:p>
          <a:p>
            <a:pPr algn="ctr">
              <a:lnSpc>
                <a:spcPts val="3840"/>
              </a:lnSpc>
            </a:pPr>
            <a:endParaRPr lang="en-US" sz="3200">
              <a:solidFill>
                <a:srgbClr val="FFFFFF"/>
              </a:solidFill>
              <a:latin typeface="Arimo"/>
            </a:endParaRPr>
          </a:p>
        </p:txBody>
      </p:sp>
      <p:grpSp>
        <p:nvGrpSpPr>
          <p:cNvPr id="40" name="Group 40"/>
          <p:cNvGrpSpPr/>
          <p:nvPr/>
        </p:nvGrpSpPr>
        <p:grpSpPr>
          <a:xfrm rot="-5400000">
            <a:off x="15016186" y="6992952"/>
            <a:ext cx="3404726" cy="3395034"/>
            <a:chOff x="0" y="0"/>
            <a:chExt cx="4539635" cy="4526712"/>
          </a:xfrm>
        </p:grpSpPr>
        <p:sp>
          <p:nvSpPr>
            <p:cNvPr id="41" name="Freeform 41"/>
            <p:cNvSpPr/>
            <p:nvPr/>
          </p:nvSpPr>
          <p:spPr>
            <a:xfrm>
              <a:off x="0" y="0"/>
              <a:ext cx="4539488" cy="4526661"/>
            </a:xfrm>
            <a:custGeom>
              <a:avLst/>
              <a:gdLst/>
              <a:ahLst/>
              <a:cxnLst/>
              <a:rect l="l" t="t" r="r" b="b"/>
              <a:pathLst>
                <a:path w="4539488" h="4526661">
                  <a:moveTo>
                    <a:pt x="0" y="0"/>
                  </a:moveTo>
                  <a:lnTo>
                    <a:pt x="0" y="4526661"/>
                  </a:lnTo>
                  <a:lnTo>
                    <a:pt x="4538091" y="4526661"/>
                  </a:lnTo>
                  <a:lnTo>
                    <a:pt x="4538091" y="4506341"/>
                  </a:lnTo>
                  <a:cubicBezTo>
                    <a:pt x="4538091" y="4487926"/>
                    <a:pt x="4537456" y="4469638"/>
                    <a:pt x="4539488" y="4451350"/>
                  </a:cubicBezTo>
                  <a:cubicBezTo>
                    <a:pt x="4539488" y="4436999"/>
                    <a:pt x="4538853" y="4421378"/>
                    <a:pt x="4538853" y="4407154"/>
                  </a:cubicBezTo>
                  <a:cubicBezTo>
                    <a:pt x="4536186" y="4274058"/>
                    <a:pt x="4527931" y="4142994"/>
                    <a:pt x="4513834" y="4013327"/>
                  </a:cubicBezTo>
                  <a:cubicBezTo>
                    <a:pt x="4511802" y="3994277"/>
                    <a:pt x="4510405" y="3976624"/>
                    <a:pt x="4507611" y="3958971"/>
                  </a:cubicBezTo>
                  <a:cubicBezTo>
                    <a:pt x="4506976" y="3946779"/>
                    <a:pt x="4504944" y="3934460"/>
                    <a:pt x="4503547" y="3922268"/>
                  </a:cubicBezTo>
                  <a:cubicBezTo>
                    <a:pt x="4501515" y="3907917"/>
                    <a:pt x="4498721" y="3892423"/>
                    <a:pt x="4497324" y="3878072"/>
                  </a:cubicBezTo>
                  <a:cubicBezTo>
                    <a:pt x="4495292" y="3863721"/>
                    <a:pt x="4494022" y="3848227"/>
                    <a:pt x="4491228" y="3833876"/>
                  </a:cubicBezTo>
                  <a:cubicBezTo>
                    <a:pt x="4489831" y="3820922"/>
                    <a:pt x="4487164" y="3809365"/>
                    <a:pt x="4485005" y="3796538"/>
                  </a:cubicBezTo>
                  <a:cubicBezTo>
                    <a:pt x="4483100" y="3780282"/>
                    <a:pt x="4479671" y="3763899"/>
                    <a:pt x="4476877" y="3747008"/>
                  </a:cubicBezTo>
                  <a:cubicBezTo>
                    <a:pt x="4474083" y="3735451"/>
                    <a:pt x="4472813" y="3722497"/>
                    <a:pt x="4470146" y="3709670"/>
                  </a:cubicBezTo>
                  <a:cubicBezTo>
                    <a:pt x="4466717" y="3692779"/>
                    <a:pt x="4463923" y="3677031"/>
                    <a:pt x="4460621" y="3660140"/>
                  </a:cubicBezTo>
                  <a:cubicBezTo>
                    <a:pt x="4457827" y="3647948"/>
                    <a:pt x="4456557" y="3636391"/>
                    <a:pt x="4453763" y="3624072"/>
                  </a:cubicBezTo>
                  <a:lnTo>
                    <a:pt x="4443603" y="3573145"/>
                  </a:lnTo>
                  <a:cubicBezTo>
                    <a:pt x="4434078" y="3531108"/>
                    <a:pt x="4425315" y="3487547"/>
                    <a:pt x="4415155" y="3444875"/>
                  </a:cubicBezTo>
                  <a:cubicBezTo>
                    <a:pt x="4411726" y="3430524"/>
                    <a:pt x="4408297" y="3416935"/>
                    <a:pt x="4404995" y="3403346"/>
                  </a:cubicBezTo>
                  <a:cubicBezTo>
                    <a:pt x="4400169" y="3387090"/>
                    <a:pt x="4396105" y="3370072"/>
                    <a:pt x="4392041" y="3354451"/>
                  </a:cubicBezTo>
                  <a:cubicBezTo>
                    <a:pt x="4392041" y="3352419"/>
                    <a:pt x="4391406" y="3351657"/>
                    <a:pt x="4391406" y="3351022"/>
                  </a:cubicBezTo>
                  <a:cubicBezTo>
                    <a:pt x="4386580" y="3334766"/>
                    <a:pt x="4381881" y="3317748"/>
                    <a:pt x="4377817" y="3301492"/>
                  </a:cubicBezTo>
                  <a:cubicBezTo>
                    <a:pt x="4373118" y="3285109"/>
                    <a:pt x="4368292" y="3270250"/>
                    <a:pt x="4364228" y="3253867"/>
                  </a:cubicBezTo>
                  <a:cubicBezTo>
                    <a:pt x="4358132" y="3232785"/>
                    <a:pt x="4351401" y="3212465"/>
                    <a:pt x="4345305" y="3192145"/>
                  </a:cubicBezTo>
                  <a:cubicBezTo>
                    <a:pt x="4336542" y="3164967"/>
                    <a:pt x="4327652" y="3137154"/>
                    <a:pt x="4318889" y="3109976"/>
                  </a:cubicBezTo>
                  <a:cubicBezTo>
                    <a:pt x="4114419" y="2479802"/>
                    <a:pt x="3774186" y="1910080"/>
                    <a:pt x="3332861" y="1436751"/>
                  </a:cubicBezTo>
                  <a:cubicBezTo>
                    <a:pt x="2850769" y="917956"/>
                    <a:pt x="2247011" y="513207"/>
                    <a:pt x="1567942" y="268097"/>
                  </a:cubicBezTo>
                  <a:lnTo>
                    <a:pt x="1567942" y="266700"/>
                  </a:lnTo>
                  <a:cubicBezTo>
                    <a:pt x="1565910" y="266065"/>
                    <a:pt x="1565148" y="265303"/>
                    <a:pt x="1563878" y="265303"/>
                  </a:cubicBezTo>
                  <a:cubicBezTo>
                    <a:pt x="1554353" y="261874"/>
                    <a:pt x="1545590" y="259207"/>
                    <a:pt x="1536827" y="255778"/>
                  </a:cubicBezTo>
                  <a:cubicBezTo>
                    <a:pt x="1529969" y="254381"/>
                    <a:pt x="1523873" y="251714"/>
                    <a:pt x="1517904" y="249682"/>
                  </a:cubicBezTo>
                  <a:cubicBezTo>
                    <a:pt x="1507744" y="245618"/>
                    <a:pt x="1496822" y="242189"/>
                    <a:pt x="1486535" y="238760"/>
                  </a:cubicBezTo>
                  <a:lnTo>
                    <a:pt x="1432941" y="220980"/>
                  </a:lnTo>
                  <a:cubicBezTo>
                    <a:pt x="1412621" y="214249"/>
                    <a:pt x="1392174" y="207391"/>
                    <a:pt x="1371854" y="201295"/>
                  </a:cubicBezTo>
                  <a:cubicBezTo>
                    <a:pt x="1327658" y="187706"/>
                    <a:pt x="1283589" y="175387"/>
                    <a:pt x="1239393" y="162560"/>
                  </a:cubicBezTo>
                  <a:cubicBezTo>
                    <a:pt x="1211580" y="155067"/>
                    <a:pt x="1183640" y="147066"/>
                    <a:pt x="1155192" y="140208"/>
                  </a:cubicBezTo>
                  <a:cubicBezTo>
                    <a:pt x="1143635" y="136779"/>
                    <a:pt x="1131443" y="133350"/>
                    <a:pt x="1119886" y="131318"/>
                  </a:cubicBezTo>
                  <a:cubicBezTo>
                    <a:pt x="1068959" y="118872"/>
                    <a:pt x="1017270" y="106680"/>
                    <a:pt x="964946" y="95885"/>
                  </a:cubicBezTo>
                  <a:cubicBezTo>
                    <a:pt x="951357" y="93091"/>
                    <a:pt x="937895" y="89662"/>
                    <a:pt x="923544" y="87630"/>
                  </a:cubicBezTo>
                  <a:cubicBezTo>
                    <a:pt x="911987" y="84963"/>
                    <a:pt x="900430" y="82296"/>
                    <a:pt x="889635" y="80899"/>
                  </a:cubicBezTo>
                  <a:cubicBezTo>
                    <a:pt x="879475" y="78867"/>
                    <a:pt x="869315" y="76073"/>
                    <a:pt x="859155" y="74803"/>
                  </a:cubicBezTo>
                  <a:lnTo>
                    <a:pt x="815721" y="67310"/>
                  </a:lnTo>
                  <a:cubicBezTo>
                    <a:pt x="794639" y="64008"/>
                    <a:pt x="774319" y="60579"/>
                    <a:pt x="753110" y="57150"/>
                  </a:cubicBezTo>
                  <a:cubicBezTo>
                    <a:pt x="751205" y="57150"/>
                    <a:pt x="749808" y="55753"/>
                    <a:pt x="747776" y="55753"/>
                  </a:cubicBezTo>
                  <a:cubicBezTo>
                    <a:pt x="726694" y="52451"/>
                    <a:pt x="706374" y="50419"/>
                    <a:pt x="685292" y="46990"/>
                  </a:cubicBezTo>
                  <a:cubicBezTo>
                    <a:pt x="664210" y="44196"/>
                    <a:pt x="641858" y="40894"/>
                    <a:pt x="620141" y="38227"/>
                  </a:cubicBezTo>
                  <a:cubicBezTo>
                    <a:pt x="598424" y="34798"/>
                    <a:pt x="576707" y="32004"/>
                    <a:pt x="554228" y="30099"/>
                  </a:cubicBezTo>
                  <a:cubicBezTo>
                    <a:pt x="530479" y="27305"/>
                    <a:pt x="508000" y="24638"/>
                    <a:pt x="484251" y="21844"/>
                  </a:cubicBezTo>
                  <a:cubicBezTo>
                    <a:pt x="463931" y="20574"/>
                    <a:pt x="444246" y="17780"/>
                    <a:pt x="423926" y="17145"/>
                  </a:cubicBezTo>
                  <a:cubicBezTo>
                    <a:pt x="294005" y="4826"/>
                    <a:pt x="162941" y="0"/>
                    <a:pt x="30607" y="0"/>
                  </a:cubicBezTo>
                  <a:close/>
                </a:path>
              </a:pathLst>
            </a:custGeom>
            <a:solidFill>
              <a:srgbClr val="0088D3"/>
            </a:solidFill>
          </p:spPr>
        </p:sp>
      </p:grpSp>
      <p:grpSp>
        <p:nvGrpSpPr>
          <p:cNvPr id="42" name="Group 42"/>
          <p:cNvGrpSpPr/>
          <p:nvPr/>
        </p:nvGrpSpPr>
        <p:grpSpPr>
          <a:xfrm rot="-5400000">
            <a:off x="15992042" y="9688660"/>
            <a:ext cx="425334" cy="983010"/>
            <a:chOff x="0" y="0"/>
            <a:chExt cx="567112" cy="1310680"/>
          </a:xfrm>
        </p:grpSpPr>
        <p:sp>
          <p:nvSpPr>
            <p:cNvPr id="43" name="Freeform 43"/>
            <p:cNvSpPr/>
            <p:nvPr/>
          </p:nvSpPr>
          <p:spPr>
            <a:xfrm>
              <a:off x="0" y="0"/>
              <a:ext cx="567055" cy="1310386"/>
            </a:xfrm>
            <a:custGeom>
              <a:avLst/>
              <a:gdLst/>
              <a:ahLst/>
              <a:cxnLst/>
              <a:rect l="l" t="t" r="r" b="b"/>
              <a:pathLst>
                <a:path w="567055" h="1310386">
                  <a:moveTo>
                    <a:pt x="0" y="0"/>
                  </a:moveTo>
                  <a:lnTo>
                    <a:pt x="0" y="981837"/>
                  </a:lnTo>
                  <a:cubicBezTo>
                    <a:pt x="46228" y="1056005"/>
                    <a:pt x="89027" y="1131316"/>
                    <a:pt x="124333" y="1209929"/>
                  </a:cubicBezTo>
                  <a:cubicBezTo>
                    <a:pt x="178689" y="1247267"/>
                    <a:pt x="235077" y="1277874"/>
                    <a:pt x="298196" y="1296924"/>
                  </a:cubicBezTo>
                  <a:cubicBezTo>
                    <a:pt x="330835" y="1305687"/>
                    <a:pt x="365252" y="1310386"/>
                    <a:pt x="399415" y="1310386"/>
                  </a:cubicBezTo>
                  <a:cubicBezTo>
                    <a:pt x="438658" y="1310386"/>
                    <a:pt x="477520" y="1304163"/>
                    <a:pt x="512699" y="1290701"/>
                  </a:cubicBezTo>
                  <a:cubicBezTo>
                    <a:pt x="532511" y="1283208"/>
                    <a:pt x="550037" y="1273810"/>
                    <a:pt x="567055" y="1261491"/>
                  </a:cubicBezTo>
                  <a:cubicBezTo>
                    <a:pt x="546735" y="1227582"/>
                    <a:pt x="529717" y="1192911"/>
                    <a:pt x="518160" y="1156208"/>
                  </a:cubicBezTo>
                  <a:cubicBezTo>
                    <a:pt x="489712" y="1057021"/>
                    <a:pt x="508635" y="950468"/>
                    <a:pt x="485521" y="850011"/>
                  </a:cubicBezTo>
                  <a:cubicBezTo>
                    <a:pt x="458343" y="724408"/>
                    <a:pt x="348234" y="714248"/>
                    <a:pt x="271526" y="629920"/>
                  </a:cubicBezTo>
                  <a:cubicBezTo>
                    <a:pt x="203073" y="551942"/>
                    <a:pt x="139192" y="429641"/>
                    <a:pt x="115443" y="329819"/>
                  </a:cubicBezTo>
                  <a:cubicBezTo>
                    <a:pt x="87630" y="211963"/>
                    <a:pt x="85598" y="95758"/>
                    <a:pt x="0" y="0"/>
                  </a:cubicBezTo>
                  <a:close/>
                </a:path>
              </a:pathLst>
            </a:custGeom>
            <a:solidFill>
              <a:srgbClr val="FFFFFF">
                <a:alpha val="47451"/>
              </a:srgbClr>
            </a:solidFill>
          </p:spPr>
        </p:sp>
      </p:grpSp>
      <p:pic>
        <p:nvPicPr>
          <p:cNvPr id="44" name="Picture 4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913988" y="3981594"/>
            <a:ext cx="4654639" cy="3309025"/>
          </a:xfrm>
          <a:prstGeom prst="rect">
            <a:avLst/>
          </a:prstGeom>
        </p:spPr>
      </p:pic>
      <p:sp>
        <p:nvSpPr>
          <p:cNvPr id="45" name="TextBox 45"/>
          <p:cNvSpPr txBox="1"/>
          <p:nvPr/>
        </p:nvSpPr>
        <p:spPr>
          <a:xfrm>
            <a:off x="3533667" y="494172"/>
            <a:ext cx="11962928" cy="1514475"/>
          </a:xfrm>
          <a:prstGeom prst="rect">
            <a:avLst/>
          </a:prstGeom>
        </p:spPr>
        <p:txBody>
          <a:bodyPr lIns="0" tIns="0" rIns="0" bIns="0" rtlCol="0" anchor="t">
            <a:spAutoFit/>
          </a:bodyPr>
          <a:lstStyle/>
          <a:p>
            <a:pPr algn="ctr">
              <a:lnSpc>
                <a:spcPts val="11999"/>
              </a:lnSpc>
            </a:pPr>
            <a:r>
              <a:rPr lang="en-US" sz="9999">
                <a:solidFill>
                  <a:srgbClr val="FFFFFF"/>
                </a:solidFill>
                <a:latin typeface="Anton"/>
              </a:rPr>
              <a:t>Mantel Bumi/Mantle</a:t>
            </a:r>
          </a:p>
        </p:txBody>
      </p:sp>
      <p:pic>
        <p:nvPicPr>
          <p:cNvPr id="46" name="Picture 4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17956" y="186937"/>
            <a:ext cx="1370478" cy="1370478"/>
          </a:xfrm>
          <a:prstGeom prst="rect">
            <a:avLst/>
          </a:prstGeom>
        </p:spPr>
      </p:pic>
      <p:pic>
        <p:nvPicPr>
          <p:cNvPr id="47" name="Picture 47">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28008">
            <a:off x="261865" y="8754915"/>
            <a:ext cx="1776499" cy="1259699"/>
          </a:xfrm>
          <a:prstGeom prst="rect">
            <a:avLst/>
          </a:prstGeom>
        </p:spPr>
      </p:pic>
      <p:pic>
        <p:nvPicPr>
          <p:cNvPr id="48" name="Picture 48">
            <a:hlinkClick r:id="rId10"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71051" y="8696361"/>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88D3"/>
        </a:solidFill>
        <a:effectLst/>
      </p:bgPr>
    </p:bg>
    <p:spTree>
      <p:nvGrpSpPr>
        <p:cNvPr id="1" name=""/>
        <p:cNvGrpSpPr/>
        <p:nvPr/>
      </p:nvGrpSpPr>
      <p:grpSpPr>
        <a:xfrm>
          <a:off x="0" y="0"/>
          <a:ext cx="0" cy="0"/>
          <a:chOff x="0" y="0"/>
          <a:chExt cx="0" cy="0"/>
        </a:xfrm>
      </p:grpSpPr>
      <p:grpSp>
        <p:nvGrpSpPr>
          <p:cNvPr id="2" name="Group 2"/>
          <p:cNvGrpSpPr/>
          <p:nvPr/>
        </p:nvGrpSpPr>
        <p:grpSpPr>
          <a:xfrm>
            <a:off x="142660" y="976984"/>
            <a:ext cx="10446" cy="73120"/>
            <a:chOff x="0" y="0"/>
            <a:chExt cx="13928" cy="97493"/>
          </a:xfrm>
        </p:grpSpPr>
        <p:sp>
          <p:nvSpPr>
            <p:cNvPr id="3" name="Freeform 3"/>
            <p:cNvSpPr/>
            <p:nvPr/>
          </p:nvSpPr>
          <p:spPr>
            <a:xfrm>
              <a:off x="0" y="0"/>
              <a:ext cx="13970" cy="97536"/>
            </a:xfrm>
            <a:custGeom>
              <a:avLst/>
              <a:gdLst/>
              <a:ahLst/>
              <a:cxnLst/>
              <a:rect l="l" t="t" r="r" b="b"/>
              <a:pathLst>
                <a:path w="13970" h="97536">
                  <a:moveTo>
                    <a:pt x="0" y="0"/>
                  </a:moveTo>
                  <a:cubicBezTo>
                    <a:pt x="10033" y="19558"/>
                    <a:pt x="13970" y="39116"/>
                    <a:pt x="13970" y="52705"/>
                  </a:cubicBezTo>
                  <a:cubicBezTo>
                    <a:pt x="13970" y="70104"/>
                    <a:pt x="10033" y="83566"/>
                    <a:pt x="0" y="97536"/>
                  </a:cubicBezTo>
                  <a:lnTo>
                    <a:pt x="0" y="0"/>
                  </a:lnTo>
                  <a:close/>
                </a:path>
              </a:pathLst>
            </a:custGeom>
            <a:solidFill>
              <a:srgbClr val="0606B2"/>
            </a:solidFill>
          </p:spPr>
        </p:sp>
      </p:grpSp>
      <p:grpSp>
        <p:nvGrpSpPr>
          <p:cNvPr id="4" name="Group 4"/>
          <p:cNvGrpSpPr/>
          <p:nvPr/>
        </p:nvGrpSpPr>
        <p:grpSpPr>
          <a:xfrm>
            <a:off x="-15722" y="1680906"/>
            <a:ext cx="1404466" cy="3900284"/>
            <a:chOff x="0" y="0"/>
            <a:chExt cx="1872621" cy="5200379"/>
          </a:xfrm>
        </p:grpSpPr>
        <p:sp>
          <p:nvSpPr>
            <p:cNvPr id="5" name="Freeform 5"/>
            <p:cNvSpPr/>
            <p:nvPr/>
          </p:nvSpPr>
          <p:spPr>
            <a:xfrm>
              <a:off x="127" y="127"/>
              <a:ext cx="1872742" cy="5199888"/>
            </a:xfrm>
            <a:custGeom>
              <a:avLst/>
              <a:gdLst/>
              <a:ahLst/>
              <a:cxnLst/>
              <a:rect l="l" t="t" r="r" b="b"/>
              <a:pathLst>
                <a:path w="1872742" h="5199888">
                  <a:moveTo>
                    <a:pt x="122174" y="656844"/>
                  </a:moveTo>
                  <a:cubicBezTo>
                    <a:pt x="97028" y="689737"/>
                    <a:pt x="0" y="1064260"/>
                    <a:pt x="103378" y="1200404"/>
                  </a:cubicBezTo>
                  <a:cubicBezTo>
                    <a:pt x="208026" y="1335405"/>
                    <a:pt x="364363" y="1284859"/>
                    <a:pt x="377063" y="1455039"/>
                  </a:cubicBezTo>
                  <a:cubicBezTo>
                    <a:pt x="389763" y="1625219"/>
                    <a:pt x="263525" y="1694688"/>
                    <a:pt x="326644" y="1873631"/>
                  </a:cubicBezTo>
                  <a:cubicBezTo>
                    <a:pt x="389763" y="2051431"/>
                    <a:pt x="220726" y="2291080"/>
                    <a:pt x="639318" y="2685669"/>
                  </a:cubicBezTo>
                  <a:cubicBezTo>
                    <a:pt x="1059307" y="3080385"/>
                    <a:pt x="667004" y="3365373"/>
                    <a:pt x="617855" y="3457321"/>
                  </a:cubicBezTo>
                  <a:cubicBezTo>
                    <a:pt x="568706" y="3548126"/>
                    <a:pt x="244602" y="3850767"/>
                    <a:pt x="196723" y="4289552"/>
                  </a:cubicBezTo>
                  <a:cubicBezTo>
                    <a:pt x="139954" y="4815332"/>
                    <a:pt x="291338" y="5199888"/>
                    <a:pt x="630555" y="5199888"/>
                  </a:cubicBezTo>
                  <a:cubicBezTo>
                    <a:pt x="971042" y="5199888"/>
                    <a:pt x="1160145" y="5042281"/>
                    <a:pt x="1160145" y="5042281"/>
                  </a:cubicBezTo>
                  <a:cubicBezTo>
                    <a:pt x="1160145" y="5042281"/>
                    <a:pt x="962152" y="4763643"/>
                    <a:pt x="1037844" y="4519041"/>
                  </a:cubicBezTo>
                  <a:cubicBezTo>
                    <a:pt x="1113536" y="4274439"/>
                    <a:pt x="1461516" y="4198747"/>
                    <a:pt x="1450213" y="3835527"/>
                  </a:cubicBezTo>
                  <a:cubicBezTo>
                    <a:pt x="1437640" y="3471164"/>
                    <a:pt x="1218184" y="3331210"/>
                    <a:pt x="1204341" y="3047492"/>
                  </a:cubicBezTo>
                  <a:cubicBezTo>
                    <a:pt x="1191768" y="2763774"/>
                    <a:pt x="1629283" y="2457323"/>
                    <a:pt x="1751584" y="1901190"/>
                  </a:cubicBezTo>
                  <a:cubicBezTo>
                    <a:pt x="1872742" y="1345184"/>
                    <a:pt x="1414907" y="1113155"/>
                    <a:pt x="1360678" y="572135"/>
                  </a:cubicBezTo>
                  <a:cubicBezTo>
                    <a:pt x="1305052" y="31496"/>
                    <a:pt x="872490" y="0"/>
                    <a:pt x="738886" y="59182"/>
                  </a:cubicBezTo>
                  <a:cubicBezTo>
                    <a:pt x="607695" y="115951"/>
                    <a:pt x="122174" y="656844"/>
                    <a:pt x="122174" y="656844"/>
                  </a:cubicBezTo>
                  <a:close/>
                </a:path>
              </a:pathLst>
            </a:custGeom>
            <a:solidFill>
              <a:srgbClr val="740FA3">
                <a:alpha val="25490"/>
              </a:srgbClr>
            </a:solidFill>
          </p:spPr>
        </p:sp>
      </p:grpSp>
      <p:grpSp>
        <p:nvGrpSpPr>
          <p:cNvPr id="6" name="Group 6"/>
          <p:cNvGrpSpPr/>
          <p:nvPr/>
        </p:nvGrpSpPr>
        <p:grpSpPr>
          <a:xfrm>
            <a:off x="1347710" y="9003320"/>
            <a:ext cx="1761076" cy="1481934"/>
            <a:chOff x="0" y="0"/>
            <a:chExt cx="2348101" cy="1975912"/>
          </a:xfrm>
        </p:grpSpPr>
        <p:sp>
          <p:nvSpPr>
            <p:cNvPr id="7" name="Freeform 7"/>
            <p:cNvSpPr/>
            <p:nvPr/>
          </p:nvSpPr>
          <p:spPr>
            <a:xfrm>
              <a:off x="127" y="0"/>
              <a:ext cx="2347976" cy="1975739"/>
            </a:xfrm>
            <a:custGeom>
              <a:avLst/>
              <a:gdLst/>
              <a:ahLst/>
              <a:cxnLst/>
              <a:rect l="l" t="t" r="r" b="b"/>
              <a:pathLst>
                <a:path w="2347976" h="1975739">
                  <a:moveTo>
                    <a:pt x="741172" y="0"/>
                  </a:moveTo>
                  <a:cubicBezTo>
                    <a:pt x="1015238" y="0"/>
                    <a:pt x="1230122" y="666242"/>
                    <a:pt x="1470787" y="928497"/>
                  </a:cubicBezTo>
                  <a:cubicBezTo>
                    <a:pt x="1723136" y="1210564"/>
                    <a:pt x="2307336" y="1323594"/>
                    <a:pt x="2333879" y="1585722"/>
                  </a:cubicBezTo>
                  <a:cubicBezTo>
                    <a:pt x="2347976" y="1777619"/>
                    <a:pt x="2108962" y="1975739"/>
                    <a:pt x="1688338" y="1975739"/>
                  </a:cubicBezTo>
                  <a:cubicBezTo>
                    <a:pt x="1417828" y="1975739"/>
                    <a:pt x="1072261" y="1893697"/>
                    <a:pt x="670560" y="1675384"/>
                  </a:cubicBezTo>
                  <a:cubicBezTo>
                    <a:pt x="670560" y="1675384"/>
                    <a:pt x="0" y="1326769"/>
                    <a:pt x="0" y="1140968"/>
                  </a:cubicBezTo>
                  <a:cubicBezTo>
                    <a:pt x="0" y="951738"/>
                    <a:pt x="378333" y="938530"/>
                    <a:pt x="484759" y="762381"/>
                  </a:cubicBezTo>
                  <a:cubicBezTo>
                    <a:pt x="587756" y="586486"/>
                    <a:pt x="368554" y="128524"/>
                    <a:pt x="677164" y="12192"/>
                  </a:cubicBezTo>
                  <a:cubicBezTo>
                    <a:pt x="699008" y="3937"/>
                    <a:pt x="720217" y="0"/>
                    <a:pt x="741172" y="0"/>
                  </a:cubicBezTo>
                  <a:close/>
                </a:path>
              </a:pathLst>
            </a:custGeom>
            <a:solidFill>
              <a:srgbClr val="740FA3">
                <a:alpha val="25490"/>
              </a:srgbClr>
            </a:solidFill>
          </p:spPr>
        </p:sp>
      </p:grpSp>
      <p:grpSp>
        <p:nvGrpSpPr>
          <p:cNvPr id="8" name="Group 8"/>
          <p:cNvGrpSpPr/>
          <p:nvPr/>
        </p:nvGrpSpPr>
        <p:grpSpPr>
          <a:xfrm rot="929517">
            <a:off x="-355185" y="9510018"/>
            <a:ext cx="1183062" cy="1324934"/>
            <a:chOff x="0" y="0"/>
            <a:chExt cx="1859363" cy="2082336"/>
          </a:xfrm>
        </p:grpSpPr>
        <p:sp>
          <p:nvSpPr>
            <p:cNvPr id="9" name="Freeform 9"/>
            <p:cNvSpPr/>
            <p:nvPr/>
          </p:nvSpPr>
          <p:spPr>
            <a:xfrm>
              <a:off x="0" y="127"/>
              <a:ext cx="1859280" cy="2082165"/>
            </a:xfrm>
            <a:custGeom>
              <a:avLst/>
              <a:gdLst/>
              <a:ahLst/>
              <a:cxnLst/>
              <a:rect l="l" t="t" r="r" b="b"/>
              <a:pathLst>
                <a:path w="1859280" h="2082165">
                  <a:moveTo>
                    <a:pt x="549402" y="0"/>
                  </a:moveTo>
                  <a:cubicBezTo>
                    <a:pt x="989457" y="0"/>
                    <a:pt x="1276096" y="392811"/>
                    <a:pt x="1321308" y="845058"/>
                  </a:cubicBezTo>
                  <a:cubicBezTo>
                    <a:pt x="1365250" y="1320800"/>
                    <a:pt x="1859280" y="1624584"/>
                    <a:pt x="1859280" y="1624584"/>
                  </a:cubicBezTo>
                  <a:cubicBezTo>
                    <a:pt x="1859280" y="1624584"/>
                    <a:pt x="333121" y="2082165"/>
                    <a:pt x="285496" y="2082165"/>
                  </a:cubicBezTo>
                  <a:cubicBezTo>
                    <a:pt x="241554" y="2082165"/>
                    <a:pt x="0" y="50927"/>
                    <a:pt x="479425" y="3302"/>
                  </a:cubicBezTo>
                  <a:cubicBezTo>
                    <a:pt x="503301" y="1016"/>
                    <a:pt x="526542" y="0"/>
                    <a:pt x="549402" y="0"/>
                  </a:cubicBezTo>
                  <a:close/>
                </a:path>
              </a:pathLst>
            </a:custGeom>
            <a:solidFill>
              <a:srgbClr val="0088D3">
                <a:alpha val="27451"/>
              </a:srgbClr>
            </a:solidFill>
          </p:spPr>
        </p:sp>
      </p:grpSp>
      <p:grpSp>
        <p:nvGrpSpPr>
          <p:cNvPr id="10" name="Group 10"/>
          <p:cNvGrpSpPr/>
          <p:nvPr/>
        </p:nvGrpSpPr>
        <p:grpSpPr>
          <a:xfrm>
            <a:off x="-11274" y="-369678"/>
            <a:ext cx="1614794" cy="3707490"/>
            <a:chOff x="0" y="0"/>
            <a:chExt cx="2153059" cy="4943320"/>
          </a:xfrm>
        </p:grpSpPr>
        <p:sp>
          <p:nvSpPr>
            <p:cNvPr id="11" name="Freeform 11"/>
            <p:cNvSpPr/>
            <p:nvPr/>
          </p:nvSpPr>
          <p:spPr>
            <a:xfrm>
              <a:off x="0" y="254"/>
              <a:ext cx="2152777" cy="4943094"/>
            </a:xfrm>
            <a:custGeom>
              <a:avLst/>
              <a:gdLst/>
              <a:ahLst/>
              <a:cxnLst/>
              <a:rect l="l" t="t" r="r" b="b"/>
              <a:pathLst>
                <a:path w="2152777" h="4943094">
                  <a:moveTo>
                    <a:pt x="1656588" y="0"/>
                  </a:moveTo>
                  <a:lnTo>
                    <a:pt x="2152777" y="156718"/>
                  </a:lnTo>
                  <a:cubicBezTo>
                    <a:pt x="2152777" y="156718"/>
                    <a:pt x="1964817" y="1123442"/>
                    <a:pt x="1285367" y="1337691"/>
                  </a:cubicBezTo>
                  <a:cubicBezTo>
                    <a:pt x="606298" y="1557020"/>
                    <a:pt x="799592" y="2084832"/>
                    <a:pt x="877824" y="2706624"/>
                  </a:cubicBezTo>
                  <a:cubicBezTo>
                    <a:pt x="935355" y="3187319"/>
                    <a:pt x="726567" y="4754753"/>
                    <a:pt x="0" y="4943094"/>
                  </a:cubicBezTo>
                  <a:lnTo>
                    <a:pt x="0" y="250698"/>
                  </a:lnTo>
                  <a:lnTo>
                    <a:pt x="1656588" y="0"/>
                  </a:lnTo>
                  <a:close/>
                </a:path>
              </a:pathLst>
            </a:custGeom>
            <a:solidFill>
              <a:srgbClr val="00C970">
                <a:alpha val="28627"/>
              </a:srgbClr>
            </a:solidFill>
          </p:spPr>
        </p:sp>
      </p:grpSp>
      <p:grpSp>
        <p:nvGrpSpPr>
          <p:cNvPr id="12" name="Group 12"/>
          <p:cNvGrpSpPr/>
          <p:nvPr/>
        </p:nvGrpSpPr>
        <p:grpSpPr>
          <a:xfrm>
            <a:off x="17376015" y="-354383"/>
            <a:ext cx="1159742" cy="1868435"/>
            <a:chOff x="0" y="0"/>
            <a:chExt cx="1796443" cy="2894208"/>
          </a:xfrm>
        </p:grpSpPr>
        <p:sp>
          <p:nvSpPr>
            <p:cNvPr id="13" name="Freeform 13"/>
            <p:cNvSpPr/>
            <p:nvPr/>
          </p:nvSpPr>
          <p:spPr>
            <a:xfrm>
              <a:off x="254" y="127"/>
              <a:ext cx="1796034" cy="2893695"/>
            </a:xfrm>
            <a:custGeom>
              <a:avLst/>
              <a:gdLst/>
              <a:ahLst/>
              <a:cxnLst/>
              <a:rect l="l" t="t" r="r" b="b"/>
              <a:pathLst>
                <a:path w="1796034" h="2893695">
                  <a:moveTo>
                    <a:pt x="96520" y="0"/>
                  </a:moveTo>
                  <a:lnTo>
                    <a:pt x="1796034" y="68580"/>
                  </a:lnTo>
                  <a:cubicBezTo>
                    <a:pt x="1796034" y="68580"/>
                    <a:pt x="1077976" y="469011"/>
                    <a:pt x="1070737" y="782955"/>
                  </a:cubicBezTo>
                  <a:cubicBezTo>
                    <a:pt x="1056259" y="1100455"/>
                    <a:pt x="1164717" y="1583944"/>
                    <a:pt x="821817" y="1749933"/>
                  </a:cubicBezTo>
                  <a:cubicBezTo>
                    <a:pt x="273304" y="2013331"/>
                    <a:pt x="475488" y="2763901"/>
                    <a:pt x="352679" y="2864866"/>
                  </a:cubicBezTo>
                  <a:cubicBezTo>
                    <a:pt x="329438" y="2884678"/>
                    <a:pt x="306959" y="2893695"/>
                    <a:pt x="285496" y="2893695"/>
                  </a:cubicBezTo>
                  <a:cubicBezTo>
                    <a:pt x="107442" y="2893695"/>
                    <a:pt x="0" y="2267712"/>
                    <a:pt x="96520" y="1923161"/>
                  </a:cubicBezTo>
                  <a:cubicBezTo>
                    <a:pt x="276987" y="1277239"/>
                    <a:pt x="471805" y="995680"/>
                    <a:pt x="410591" y="667258"/>
                  </a:cubicBezTo>
                  <a:cubicBezTo>
                    <a:pt x="352552" y="339217"/>
                    <a:pt x="96520" y="0"/>
                    <a:pt x="96520" y="0"/>
                  </a:cubicBezTo>
                  <a:close/>
                </a:path>
              </a:pathLst>
            </a:custGeom>
            <a:solidFill>
              <a:srgbClr val="740FA3">
                <a:alpha val="25490"/>
              </a:srgbClr>
            </a:solidFill>
          </p:spPr>
        </p:sp>
      </p:grpSp>
      <p:grpSp>
        <p:nvGrpSpPr>
          <p:cNvPr id="14" name="Group 14"/>
          <p:cNvGrpSpPr/>
          <p:nvPr/>
        </p:nvGrpSpPr>
        <p:grpSpPr>
          <a:xfrm>
            <a:off x="17272468" y="7229916"/>
            <a:ext cx="1144024" cy="1360942"/>
            <a:chOff x="0" y="0"/>
            <a:chExt cx="1525365" cy="1814589"/>
          </a:xfrm>
        </p:grpSpPr>
        <p:sp>
          <p:nvSpPr>
            <p:cNvPr id="15" name="Freeform 15"/>
            <p:cNvSpPr/>
            <p:nvPr/>
          </p:nvSpPr>
          <p:spPr>
            <a:xfrm>
              <a:off x="127" y="127"/>
              <a:ext cx="1525143" cy="1814449"/>
            </a:xfrm>
            <a:custGeom>
              <a:avLst/>
              <a:gdLst/>
              <a:ahLst/>
              <a:cxnLst/>
              <a:rect l="l" t="t" r="r" b="b"/>
              <a:pathLst>
                <a:path w="1525143" h="1814449">
                  <a:moveTo>
                    <a:pt x="572897" y="0"/>
                  </a:moveTo>
                  <a:cubicBezTo>
                    <a:pt x="597408" y="0"/>
                    <a:pt x="621284" y="6604"/>
                    <a:pt x="643763" y="20574"/>
                  </a:cubicBezTo>
                  <a:cubicBezTo>
                    <a:pt x="892175" y="178689"/>
                    <a:pt x="558546" y="773176"/>
                    <a:pt x="977392" y="926211"/>
                  </a:cubicBezTo>
                  <a:cubicBezTo>
                    <a:pt x="1393825" y="1084199"/>
                    <a:pt x="1499235" y="1535684"/>
                    <a:pt x="1499235" y="1535684"/>
                  </a:cubicBezTo>
                  <a:cubicBezTo>
                    <a:pt x="1525143" y="1698625"/>
                    <a:pt x="1451864" y="1814449"/>
                    <a:pt x="1349883" y="1814449"/>
                  </a:cubicBezTo>
                  <a:cubicBezTo>
                    <a:pt x="1264793" y="1814449"/>
                    <a:pt x="1159764" y="1733931"/>
                    <a:pt x="1075309" y="1533271"/>
                  </a:cubicBezTo>
                  <a:cubicBezTo>
                    <a:pt x="882015" y="1094232"/>
                    <a:pt x="227330" y="1272413"/>
                    <a:pt x="109347" y="948817"/>
                  </a:cubicBezTo>
                  <a:cubicBezTo>
                    <a:pt x="0" y="659003"/>
                    <a:pt x="326136" y="0"/>
                    <a:pt x="572897" y="0"/>
                  </a:cubicBezTo>
                  <a:close/>
                </a:path>
              </a:pathLst>
            </a:custGeom>
            <a:solidFill>
              <a:srgbClr val="08214A">
                <a:alpha val="34902"/>
              </a:srgbClr>
            </a:solidFill>
          </p:spPr>
        </p:sp>
      </p:grpSp>
      <p:grpSp>
        <p:nvGrpSpPr>
          <p:cNvPr id="16" name="Group 16"/>
          <p:cNvGrpSpPr/>
          <p:nvPr/>
        </p:nvGrpSpPr>
        <p:grpSpPr>
          <a:xfrm>
            <a:off x="16935086" y="8923680"/>
            <a:ext cx="1404392" cy="1436462"/>
            <a:chOff x="0" y="0"/>
            <a:chExt cx="1872523" cy="1915283"/>
          </a:xfrm>
        </p:grpSpPr>
        <p:sp>
          <p:nvSpPr>
            <p:cNvPr id="17" name="Freeform 17"/>
            <p:cNvSpPr/>
            <p:nvPr/>
          </p:nvSpPr>
          <p:spPr>
            <a:xfrm>
              <a:off x="0" y="0"/>
              <a:ext cx="1872615" cy="1915287"/>
            </a:xfrm>
            <a:custGeom>
              <a:avLst/>
              <a:gdLst/>
              <a:ahLst/>
              <a:cxnLst/>
              <a:rect l="l" t="t" r="r" b="b"/>
              <a:pathLst>
                <a:path w="1872615" h="1915287">
                  <a:moveTo>
                    <a:pt x="352679" y="0"/>
                  </a:moveTo>
                  <a:cubicBezTo>
                    <a:pt x="567690" y="0"/>
                    <a:pt x="845947" y="314325"/>
                    <a:pt x="1034542" y="314325"/>
                  </a:cubicBezTo>
                  <a:cubicBezTo>
                    <a:pt x="1268730" y="314325"/>
                    <a:pt x="1454658" y="37211"/>
                    <a:pt x="1789557" y="37211"/>
                  </a:cubicBezTo>
                  <a:cubicBezTo>
                    <a:pt x="1816227" y="37211"/>
                    <a:pt x="1843786" y="38862"/>
                    <a:pt x="1872615" y="42672"/>
                  </a:cubicBezTo>
                  <a:lnTo>
                    <a:pt x="1872615" y="1915287"/>
                  </a:lnTo>
                  <a:lnTo>
                    <a:pt x="510286" y="1915287"/>
                  </a:lnTo>
                  <a:lnTo>
                    <a:pt x="510286" y="1910461"/>
                  </a:lnTo>
                  <a:cubicBezTo>
                    <a:pt x="510286" y="1910461"/>
                    <a:pt x="730250" y="1550162"/>
                    <a:pt x="674116" y="1259840"/>
                  </a:cubicBezTo>
                  <a:cubicBezTo>
                    <a:pt x="617982" y="974344"/>
                    <a:pt x="0" y="389128"/>
                    <a:pt x="173228" y="113030"/>
                  </a:cubicBezTo>
                  <a:cubicBezTo>
                    <a:pt x="223647" y="31242"/>
                    <a:pt x="284988" y="0"/>
                    <a:pt x="352679" y="0"/>
                  </a:cubicBezTo>
                  <a:close/>
                </a:path>
              </a:pathLst>
            </a:custGeom>
            <a:solidFill>
              <a:srgbClr val="740FA3">
                <a:alpha val="25490"/>
              </a:srgbClr>
            </a:solidFill>
          </p:spPr>
        </p:sp>
      </p:grpSp>
      <p:grpSp>
        <p:nvGrpSpPr>
          <p:cNvPr id="18" name="Group 18"/>
          <p:cNvGrpSpPr/>
          <p:nvPr/>
        </p:nvGrpSpPr>
        <p:grpSpPr>
          <a:xfrm>
            <a:off x="17413634" y="-354418"/>
            <a:ext cx="1208894" cy="5122709"/>
            <a:chOff x="0" y="0"/>
            <a:chExt cx="1872579" cy="7935083"/>
          </a:xfrm>
        </p:grpSpPr>
        <p:sp>
          <p:nvSpPr>
            <p:cNvPr id="19" name="Freeform 19"/>
            <p:cNvSpPr/>
            <p:nvPr/>
          </p:nvSpPr>
          <p:spPr>
            <a:xfrm>
              <a:off x="254" y="0"/>
              <a:ext cx="1872361" cy="7934833"/>
            </a:xfrm>
            <a:custGeom>
              <a:avLst/>
              <a:gdLst/>
              <a:ahLst/>
              <a:cxnLst/>
              <a:rect l="l" t="t" r="r" b="b"/>
              <a:pathLst>
                <a:path w="1872361" h="7934833">
                  <a:moveTo>
                    <a:pt x="1872361" y="0"/>
                  </a:moveTo>
                  <a:lnTo>
                    <a:pt x="1872361" y="7934833"/>
                  </a:lnTo>
                  <a:lnTo>
                    <a:pt x="1864741" y="7934833"/>
                  </a:lnTo>
                  <a:cubicBezTo>
                    <a:pt x="1864741" y="7934833"/>
                    <a:pt x="1853184" y="6682867"/>
                    <a:pt x="1229106" y="6108192"/>
                  </a:cubicBezTo>
                  <a:cubicBezTo>
                    <a:pt x="601218" y="5529707"/>
                    <a:pt x="0" y="5544947"/>
                    <a:pt x="178816" y="4878832"/>
                  </a:cubicBezTo>
                  <a:cubicBezTo>
                    <a:pt x="353822" y="4216654"/>
                    <a:pt x="951357" y="4266184"/>
                    <a:pt x="1168273" y="3740912"/>
                  </a:cubicBezTo>
                  <a:cubicBezTo>
                    <a:pt x="1381506" y="3215894"/>
                    <a:pt x="1153033" y="3105404"/>
                    <a:pt x="1388999" y="2675382"/>
                  </a:cubicBezTo>
                  <a:cubicBezTo>
                    <a:pt x="1628648" y="2252853"/>
                    <a:pt x="1681988" y="1609852"/>
                    <a:pt x="1366012" y="1111250"/>
                  </a:cubicBezTo>
                  <a:cubicBezTo>
                    <a:pt x="1054100" y="612775"/>
                    <a:pt x="1168273" y="106680"/>
                    <a:pt x="1282319" y="0"/>
                  </a:cubicBezTo>
                  <a:close/>
                </a:path>
              </a:pathLst>
            </a:custGeom>
            <a:solidFill>
              <a:srgbClr val="00C970">
                <a:alpha val="28627"/>
              </a:srgbClr>
            </a:solidFill>
          </p:spPr>
        </p:sp>
      </p:grpSp>
      <p:grpSp>
        <p:nvGrpSpPr>
          <p:cNvPr id="20" name="Group 20"/>
          <p:cNvGrpSpPr/>
          <p:nvPr/>
        </p:nvGrpSpPr>
        <p:grpSpPr>
          <a:xfrm>
            <a:off x="17605497" y="-1140626"/>
            <a:ext cx="1780115" cy="1780115"/>
            <a:chOff x="0" y="0"/>
            <a:chExt cx="2757400" cy="2757400"/>
          </a:xfrm>
        </p:grpSpPr>
        <p:sp>
          <p:nvSpPr>
            <p:cNvPr id="21" name="Freeform 21"/>
            <p:cNvSpPr/>
            <p:nvPr/>
          </p:nvSpPr>
          <p:spPr>
            <a:xfrm>
              <a:off x="0" y="0"/>
              <a:ext cx="2757424" cy="2757424"/>
            </a:xfrm>
            <a:custGeom>
              <a:avLst/>
              <a:gdLst/>
              <a:ahLst/>
              <a:cxnLst/>
              <a:rect l="l" t="t" r="r" b="b"/>
              <a:pathLst>
                <a:path w="2757424" h="2757424">
                  <a:moveTo>
                    <a:pt x="2732024" y="1378712"/>
                  </a:moveTo>
                  <a:cubicBezTo>
                    <a:pt x="2732024" y="631317"/>
                    <a:pt x="2126107" y="25400"/>
                    <a:pt x="1378712" y="25400"/>
                  </a:cubicBezTo>
                  <a:lnTo>
                    <a:pt x="1378712" y="12700"/>
                  </a:lnTo>
                  <a:lnTo>
                    <a:pt x="1378712" y="25400"/>
                  </a:lnTo>
                  <a:lnTo>
                    <a:pt x="1378712" y="12700"/>
                  </a:lnTo>
                  <a:lnTo>
                    <a:pt x="1378712" y="25400"/>
                  </a:lnTo>
                  <a:cubicBezTo>
                    <a:pt x="631317" y="25400"/>
                    <a:pt x="25400" y="631317"/>
                    <a:pt x="25400" y="1378712"/>
                  </a:cubicBezTo>
                  <a:lnTo>
                    <a:pt x="12700" y="1378712"/>
                  </a:lnTo>
                  <a:lnTo>
                    <a:pt x="25400" y="1378712"/>
                  </a:lnTo>
                  <a:cubicBezTo>
                    <a:pt x="25400" y="2126107"/>
                    <a:pt x="631317" y="2732024"/>
                    <a:pt x="1378712" y="2732024"/>
                  </a:cubicBezTo>
                  <a:lnTo>
                    <a:pt x="1378712" y="2744724"/>
                  </a:lnTo>
                  <a:lnTo>
                    <a:pt x="1378712" y="2732024"/>
                  </a:lnTo>
                  <a:cubicBezTo>
                    <a:pt x="2126107" y="2732024"/>
                    <a:pt x="2732024" y="2126107"/>
                    <a:pt x="2732024" y="1378712"/>
                  </a:cubicBezTo>
                  <a:cubicBezTo>
                    <a:pt x="2732024" y="1371727"/>
                    <a:pt x="2737739" y="1366012"/>
                    <a:pt x="2744724" y="1366012"/>
                  </a:cubicBezTo>
                  <a:cubicBezTo>
                    <a:pt x="2751709" y="1366012"/>
                    <a:pt x="2757424" y="1371727"/>
                    <a:pt x="2757424" y="1378712"/>
                  </a:cubicBezTo>
                  <a:lnTo>
                    <a:pt x="2744724" y="1378712"/>
                  </a:lnTo>
                  <a:lnTo>
                    <a:pt x="2732024" y="1378712"/>
                  </a:lnTo>
                  <a:moveTo>
                    <a:pt x="2757424" y="1378712"/>
                  </a:moveTo>
                  <a:cubicBezTo>
                    <a:pt x="2757424" y="1385697"/>
                    <a:pt x="2751709" y="1391412"/>
                    <a:pt x="2744724" y="1391412"/>
                  </a:cubicBezTo>
                  <a:cubicBezTo>
                    <a:pt x="2737739" y="1391412"/>
                    <a:pt x="2732024" y="1385697"/>
                    <a:pt x="2732024" y="1378712"/>
                  </a:cubicBezTo>
                  <a:lnTo>
                    <a:pt x="2744724" y="1378712"/>
                  </a:lnTo>
                  <a:lnTo>
                    <a:pt x="2757424" y="1378712"/>
                  </a:lnTo>
                  <a:cubicBezTo>
                    <a:pt x="2757424" y="2140204"/>
                    <a:pt x="2140204" y="2757424"/>
                    <a:pt x="1378712" y="2757424"/>
                  </a:cubicBezTo>
                  <a:cubicBezTo>
                    <a:pt x="617220" y="2757424"/>
                    <a:pt x="0" y="2140077"/>
                    <a:pt x="0" y="1378712"/>
                  </a:cubicBezTo>
                  <a:cubicBezTo>
                    <a:pt x="0" y="617347"/>
                    <a:pt x="617220" y="0"/>
                    <a:pt x="1378712" y="0"/>
                  </a:cubicBezTo>
                  <a:cubicBezTo>
                    <a:pt x="2140204" y="0"/>
                    <a:pt x="2757424" y="617220"/>
                    <a:pt x="2757424" y="1378712"/>
                  </a:cubicBezTo>
                  <a:close/>
                </a:path>
              </a:pathLst>
            </a:custGeom>
            <a:solidFill>
              <a:srgbClr val="FFFFFF"/>
            </a:solidFill>
          </p:spPr>
        </p:sp>
      </p:grpSp>
      <p:grpSp>
        <p:nvGrpSpPr>
          <p:cNvPr id="22" name="Group 22"/>
          <p:cNvGrpSpPr/>
          <p:nvPr/>
        </p:nvGrpSpPr>
        <p:grpSpPr>
          <a:xfrm>
            <a:off x="16780083" y="-62706"/>
            <a:ext cx="328384" cy="435033"/>
            <a:chOff x="0" y="0"/>
            <a:chExt cx="508667" cy="673867"/>
          </a:xfrm>
        </p:grpSpPr>
        <p:sp>
          <p:nvSpPr>
            <p:cNvPr id="23" name="Freeform 23"/>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24" name="Group 24"/>
          <p:cNvGrpSpPr/>
          <p:nvPr/>
        </p:nvGrpSpPr>
        <p:grpSpPr>
          <a:xfrm>
            <a:off x="222528" y="7838526"/>
            <a:ext cx="305400" cy="406850"/>
            <a:chOff x="0" y="0"/>
            <a:chExt cx="407200" cy="542467"/>
          </a:xfrm>
        </p:grpSpPr>
        <p:sp>
          <p:nvSpPr>
            <p:cNvPr id="25" name="Freeform 25"/>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26" name="Group 26"/>
          <p:cNvGrpSpPr/>
          <p:nvPr/>
        </p:nvGrpSpPr>
        <p:grpSpPr>
          <a:xfrm>
            <a:off x="940028" y="3165226"/>
            <a:ext cx="305400" cy="406850"/>
            <a:chOff x="0" y="0"/>
            <a:chExt cx="407200" cy="542467"/>
          </a:xfrm>
        </p:grpSpPr>
        <p:sp>
          <p:nvSpPr>
            <p:cNvPr id="27" name="Freeform 27"/>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28" name="Group 28"/>
          <p:cNvGrpSpPr/>
          <p:nvPr/>
        </p:nvGrpSpPr>
        <p:grpSpPr>
          <a:xfrm>
            <a:off x="17562826" y="4215500"/>
            <a:ext cx="120052" cy="120000"/>
            <a:chOff x="0" y="0"/>
            <a:chExt cx="160069" cy="160000"/>
          </a:xfrm>
        </p:grpSpPr>
        <p:sp>
          <p:nvSpPr>
            <p:cNvPr id="29" name="Freeform 2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0" name="Group 30"/>
          <p:cNvGrpSpPr/>
          <p:nvPr/>
        </p:nvGrpSpPr>
        <p:grpSpPr>
          <a:xfrm>
            <a:off x="17272476" y="9684274"/>
            <a:ext cx="120052" cy="120000"/>
            <a:chOff x="0" y="0"/>
            <a:chExt cx="160069" cy="160000"/>
          </a:xfrm>
        </p:grpSpPr>
        <p:sp>
          <p:nvSpPr>
            <p:cNvPr id="31" name="Freeform 31"/>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2" name="Group 32"/>
          <p:cNvGrpSpPr/>
          <p:nvPr/>
        </p:nvGrpSpPr>
        <p:grpSpPr>
          <a:xfrm>
            <a:off x="495754" y="471600"/>
            <a:ext cx="381500" cy="505400"/>
            <a:chOff x="0" y="0"/>
            <a:chExt cx="508667" cy="673867"/>
          </a:xfrm>
        </p:grpSpPr>
        <p:sp>
          <p:nvSpPr>
            <p:cNvPr id="33" name="Freeform 33"/>
            <p:cNvSpPr/>
            <p:nvPr/>
          </p:nvSpPr>
          <p:spPr>
            <a:xfrm>
              <a:off x="0" y="127"/>
              <a:ext cx="508508" cy="673735"/>
            </a:xfrm>
            <a:custGeom>
              <a:avLst/>
              <a:gdLst/>
              <a:ahLst/>
              <a:cxnLst/>
              <a:rect l="l" t="t" r="r" b="b"/>
              <a:pathLst>
                <a:path w="508508" h="673735">
                  <a:moveTo>
                    <a:pt x="252349" y="0"/>
                  </a:moveTo>
                  <a:lnTo>
                    <a:pt x="290068" y="236728"/>
                  </a:lnTo>
                  <a:cubicBezTo>
                    <a:pt x="291338" y="249682"/>
                    <a:pt x="296545" y="262763"/>
                    <a:pt x="304419" y="273177"/>
                  </a:cubicBezTo>
                  <a:cubicBezTo>
                    <a:pt x="355092" y="223774"/>
                    <a:pt x="407162" y="176911"/>
                    <a:pt x="452628" y="139192"/>
                  </a:cubicBezTo>
                  <a:cubicBezTo>
                    <a:pt x="414909" y="184658"/>
                    <a:pt x="368046" y="236728"/>
                    <a:pt x="318643" y="287401"/>
                  </a:cubicBezTo>
                  <a:cubicBezTo>
                    <a:pt x="329057" y="295148"/>
                    <a:pt x="339471" y="301752"/>
                    <a:pt x="352425" y="303022"/>
                  </a:cubicBezTo>
                  <a:lnTo>
                    <a:pt x="508508" y="335534"/>
                  </a:lnTo>
                  <a:lnTo>
                    <a:pt x="352425" y="368046"/>
                  </a:lnTo>
                  <a:cubicBezTo>
                    <a:pt x="339471" y="371856"/>
                    <a:pt x="329057" y="377063"/>
                    <a:pt x="318643" y="384937"/>
                  </a:cubicBezTo>
                  <a:cubicBezTo>
                    <a:pt x="368046" y="435610"/>
                    <a:pt x="414782" y="487680"/>
                    <a:pt x="453898" y="533273"/>
                  </a:cubicBezTo>
                  <a:cubicBezTo>
                    <a:pt x="408305" y="495554"/>
                    <a:pt x="356235" y="448691"/>
                    <a:pt x="305562" y="399288"/>
                  </a:cubicBezTo>
                  <a:cubicBezTo>
                    <a:pt x="297815" y="409702"/>
                    <a:pt x="292608" y="422656"/>
                    <a:pt x="291338" y="435737"/>
                  </a:cubicBezTo>
                  <a:lnTo>
                    <a:pt x="257556" y="673735"/>
                  </a:lnTo>
                  <a:lnTo>
                    <a:pt x="222504" y="435610"/>
                  </a:lnTo>
                  <a:cubicBezTo>
                    <a:pt x="221234" y="422656"/>
                    <a:pt x="214757" y="409575"/>
                    <a:pt x="208153" y="399161"/>
                  </a:cubicBezTo>
                  <a:cubicBezTo>
                    <a:pt x="148209" y="456438"/>
                    <a:pt x="94996" y="504571"/>
                    <a:pt x="59817" y="533273"/>
                  </a:cubicBezTo>
                  <a:cubicBezTo>
                    <a:pt x="84455" y="500761"/>
                    <a:pt x="133985" y="446024"/>
                    <a:pt x="189865" y="386334"/>
                  </a:cubicBezTo>
                  <a:cubicBezTo>
                    <a:pt x="180721" y="378587"/>
                    <a:pt x="169037" y="371983"/>
                    <a:pt x="156083" y="370713"/>
                  </a:cubicBezTo>
                  <a:lnTo>
                    <a:pt x="0" y="338201"/>
                  </a:lnTo>
                  <a:lnTo>
                    <a:pt x="156083" y="305689"/>
                  </a:lnTo>
                  <a:cubicBezTo>
                    <a:pt x="169037" y="301879"/>
                    <a:pt x="180721" y="296672"/>
                    <a:pt x="189865" y="288798"/>
                  </a:cubicBezTo>
                  <a:cubicBezTo>
                    <a:pt x="133985" y="228981"/>
                    <a:pt x="83185" y="175641"/>
                    <a:pt x="55880" y="140589"/>
                  </a:cubicBezTo>
                  <a:cubicBezTo>
                    <a:pt x="89662" y="169164"/>
                    <a:pt x="143002" y="217297"/>
                    <a:pt x="202819" y="274574"/>
                  </a:cubicBezTo>
                  <a:cubicBezTo>
                    <a:pt x="211963" y="264160"/>
                    <a:pt x="215773" y="251206"/>
                    <a:pt x="218440" y="238125"/>
                  </a:cubicBezTo>
                  <a:lnTo>
                    <a:pt x="252349" y="0"/>
                  </a:lnTo>
                  <a:close/>
                </a:path>
              </a:pathLst>
            </a:custGeom>
            <a:solidFill>
              <a:srgbClr val="FFFFFF"/>
            </a:solidFill>
          </p:spPr>
        </p:sp>
      </p:grpSp>
      <p:grpSp>
        <p:nvGrpSpPr>
          <p:cNvPr id="34" name="Group 34"/>
          <p:cNvGrpSpPr/>
          <p:nvPr/>
        </p:nvGrpSpPr>
        <p:grpSpPr>
          <a:xfrm>
            <a:off x="18262025" y="-12330"/>
            <a:ext cx="103337" cy="103292"/>
            <a:chOff x="0" y="0"/>
            <a:chExt cx="160069" cy="160000"/>
          </a:xfrm>
        </p:grpSpPr>
        <p:sp>
          <p:nvSpPr>
            <p:cNvPr id="35" name="Freeform 35"/>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6" name="Group 36"/>
          <p:cNvGrpSpPr/>
          <p:nvPr/>
        </p:nvGrpSpPr>
        <p:grpSpPr>
          <a:xfrm>
            <a:off x="940026" y="6893124"/>
            <a:ext cx="120052" cy="120000"/>
            <a:chOff x="0" y="0"/>
            <a:chExt cx="160069" cy="160000"/>
          </a:xfrm>
        </p:grpSpPr>
        <p:sp>
          <p:nvSpPr>
            <p:cNvPr id="37" name="Freeform 37"/>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38" name="Group 38"/>
          <p:cNvGrpSpPr/>
          <p:nvPr/>
        </p:nvGrpSpPr>
        <p:grpSpPr>
          <a:xfrm>
            <a:off x="315202" y="1424074"/>
            <a:ext cx="120052" cy="120000"/>
            <a:chOff x="0" y="0"/>
            <a:chExt cx="160069" cy="160000"/>
          </a:xfrm>
        </p:grpSpPr>
        <p:sp>
          <p:nvSpPr>
            <p:cNvPr id="39" name="Freeform 39"/>
            <p:cNvSpPr/>
            <p:nvPr/>
          </p:nvSpPr>
          <p:spPr>
            <a:xfrm>
              <a:off x="0" y="0"/>
              <a:ext cx="160020" cy="160020"/>
            </a:xfrm>
            <a:custGeom>
              <a:avLst/>
              <a:gdLst/>
              <a:ahLst/>
              <a:cxnLst/>
              <a:rect l="l" t="t" r="r" b="b"/>
              <a:pathLst>
                <a:path w="160020" h="160020">
                  <a:moveTo>
                    <a:pt x="79629" y="0"/>
                  </a:moveTo>
                  <a:cubicBezTo>
                    <a:pt x="123952" y="0"/>
                    <a:pt x="160020" y="36068"/>
                    <a:pt x="160020" y="80518"/>
                  </a:cubicBezTo>
                  <a:cubicBezTo>
                    <a:pt x="160020" y="123952"/>
                    <a:pt x="123952" y="160020"/>
                    <a:pt x="79629" y="160020"/>
                  </a:cubicBezTo>
                  <a:cubicBezTo>
                    <a:pt x="36068" y="160020"/>
                    <a:pt x="0" y="123952"/>
                    <a:pt x="0" y="80518"/>
                  </a:cubicBezTo>
                  <a:cubicBezTo>
                    <a:pt x="0" y="36068"/>
                    <a:pt x="36068" y="0"/>
                    <a:pt x="79629" y="0"/>
                  </a:cubicBezTo>
                  <a:close/>
                </a:path>
              </a:pathLst>
            </a:custGeom>
            <a:solidFill>
              <a:srgbClr val="FFFFFF"/>
            </a:solidFill>
          </p:spPr>
        </p:sp>
      </p:grpSp>
      <p:grpSp>
        <p:nvGrpSpPr>
          <p:cNvPr id="40" name="Group 40"/>
          <p:cNvGrpSpPr/>
          <p:nvPr/>
        </p:nvGrpSpPr>
        <p:grpSpPr>
          <a:xfrm>
            <a:off x="17813604" y="7603076"/>
            <a:ext cx="305400" cy="406850"/>
            <a:chOff x="0" y="0"/>
            <a:chExt cx="407200" cy="542467"/>
          </a:xfrm>
        </p:grpSpPr>
        <p:sp>
          <p:nvSpPr>
            <p:cNvPr id="41" name="Freeform 41"/>
            <p:cNvSpPr/>
            <p:nvPr/>
          </p:nvSpPr>
          <p:spPr>
            <a:xfrm>
              <a:off x="0" y="0"/>
              <a:ext cx="407162" cy="542417"/>
            </a:xfrm>
            <a:custGeom>
              <a:avLst/>
              <a:gdLst/>
              <a:ahLst/>
              <a:cxnLst/>
              <a:rect l="l" t="t" r="r" b="b"/>
              <a:pathLst>
                <a:path w="407162" h="542417">
                  <a:moveTo>
                    <a:pt x="202946" y="0"/>
                  </a:moveTo>
                  <a:lnTo>
                    <a:pt x="231521" y="191262"/>
                  </a:lnTo>
                  <a:cubicBezTo>
                    <a:pt x="234061" y="217297"/>
                    <a:pt x="255016" y="240665"/>
                    <a:pt x="281051" y="244602"/>
                  </a:cubicBezTo>
                  <a:lnTo>
                    <a:pt x="407162" y="270637"/>
                  </a:lnTo>
                  <a:lnTo>
                    <a:pt x="281051" y="296672"/>
                  </a:lnTo>
                  <a:cubicBezTo>
                    <a:pt x="255016" y="301879"/>
                    <a:pt x="234188" y="325247"/>
                    <a:pt x="231521" y="351282"/>
                  </a:cubicBezTo>
                  <a:lnTo>
                    <a:pt x="202946" y="542417"/>
                  </a:lnTo>
                  <a:lnTo>
                    <a:pt x="175641" y="351155"/>
                  </a:lnTo>
                  <a:cubicBezTo>
                    <a:pt x="173101" y="325120"/>
                    <a:pt x="151003" y="301752"/>
                    <a:pt x="124968" y="296545"/>
                  </a:cubicBezTo>
                  <a:lnTo>
                    <a:pt x="0" y="270637"/>
                  </a:lnTo>
                  <a:lnTo>
                    <a:pt x="124841" y="244602"/>
                  </a:lnTo>
                  <a:cubicBezTo>
                    <a:pt x="150876" y="240665"/>
                    <a:pt x="172974" y="217297"/>
                    <a:pt x="175514" y="191262"/>
                  </a:cubicBezTo>
                  <a:lnTo>
                    <a:pt x="202946" y="0"/>
                  </a:lnTo>
                  <a:close/>
                </a:path>
              </a:pathLst>
            </a:custGeom>
            <a:solidFill>
              <a:srgbClr val="FFFFFF"/>
            </a:solidFill>
          </p:spPr>
        </p:sp>
      </p:grpSp>
      <p:grpSp>
        <p:nvGrpSpPr>
          <p:cNvPr id="42" name="Group 42"/>
          <p:cNvGrpSpPr/>
          <p:nvPr/>
        </p:nvGrpSpPr>
        <p:grpSpPr>
          <a:xfrm>
            <a:off x="14503746" y="9585016"/>
            <a:ext cx="239036" cy="318442"/>
            <a:chOff x="0" y="0"/>
            <a:chExt cx="318715" cy="424589"/>
          </a:xfrm>
        </p:grpSpPr>
        <p:sp>
          <p:nvSpPr>
            <p:cNvPr id="43" name="Freeform 43"/>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grpSp>
        <p:nvGrpSpPr>
          <p:cNvPr id="44" name="Group 44"/>
          <p:cNvGrpSpPr/>
          <p:nvPr/>
        </p:nvGrpSpPr>
        <p:grpSpPr>
          <a:xfrm>
            <a:off x="3323646" y="252390"/>
            <a:ext cx="239036" cy="318442"/>
            <a:chOff x="0" y="0"/>
            <a:chExt cx="318715" cy="424589"/>
          </a:xfrm>
        </p:grpSpPr>
        <p:sp>
          <p:nvSpPr>
            <p:cNvPr id="45" name="Freeform 45"/>
            <p:cNvSpPr/>
            <p:nvPr/>
          </p:nvSpPr>
          <p:spPr>
            <a:xfrm>
              <a:off x="0" y="0"/>
              <a:ext cx="318643" cy="424561"/>
            </a:xfrm>
            <a:custGeom>
              <a:avLst/>
              <a:gdLst/>
              <a:ahLst/>
              <a:cxnLst/>
              <a:rect l="l" t="t" r="r" b="b"/>
              <a:pathLst>
                <a:path w="318643" h="424561">
                  <a:moveTo>
                    <a:pt x="158877" y="0"/>
                  </a:moveTo>
                  <a:lnTo>
                    <a:pt x="181229" y="149733"/>
                  </a:lnTo>
                  <a:cubicBezTo>
                    <a:pt x="183261" y="170053"/>
                    <a:pt x="199644" y="188341"/>
                    <a:pt x="219964" y="191516"/>
                  </a:cubicBezTo>
                  <a:lnTo>
                    <a:pt x="318643" y="211836"/>
                  </a:lnTo>
                  <a:lnTo>
                    <a:pt x="219964" y="232156"/>
                  </a:lnTo>
                  <a:cubicBezTo>
                    <a:pt x="199644" y="236220"/>
                    <a:pt x="183261" y="254508"/>
                    <a:pt x="181229" y="274828"/>
                  </a:cubicBezTo>
                  <a:lnTo>
                    <a:pt x="158877" y="424561"/>
                  </a:lnTo>
                  <a:lnTo>
                    <a:pt x="137414" y="274828"/>
                  </a:lnTo>
                  <a:cubicBezTo>
                    <a:pt x="135382" y="254508"/>
                    <a:pt x="118110" y="236220"/>
                    <a:pt x="97663" y="232156"/>
                  </a:cubicBezTo>
                  <a:lnTo>
                    <a:pt x="0" y="211836"/>
                  </a:lnTo>
                  <a:lnTo>
                    <a:pt x="97790" y="191516"/>
                  </a:lnTo>
                  <a:cubicBezTo>
                    <a:pt x="118237" y="188468"/>
                    <a:pt x="135509" y="170180"/>
                    <a:pt x="137541" y="149733"/>
                  </a:cubicBezTo>
                  <a:lnTo>
                    <a:pt x="158877" y="0"/>
                  </a:lnTo>
                  <a:close/>
                </a:path>
              </a:pathLst>
            </a:custGeom>
            <a:solidFill>
              <a:srgbClr val="FFFFFF"/>
            </a:solidFill>
          </p:spPr>
        </p:sp>
      </p:grpSp>
      <p:pic>
        <p:nvPicPr>
          <p:cNvPr id="46" name="Picture 4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6844" y="3368651"/>
            <a:ext cx="4880558" cy="4880558"/>
          </a:xfrm>
          <a:prstGeom prst="rect">
            <a:avLst/>
          </a:prstGeom>
        </p:spPr>
      </p:pic>
      <p:grpSp>
        <p:nvGrpSpPr>
          <p:cNvPr id="47" name="Group 47"/>
          <p:cNvGrpSpPr/>
          <p:nvPr/>
        </p:nvGrpSpPr>
        <p:grpSpPr>
          <a:xfrm>
            <a:off x="6826650" y="3368651"/>
            <a:ext cx="10432650" cy="4234425"/>
            <a:chOff x="0" y="0"/>
            <a:chExt cx="2747694" cy="1115240"/>
          </a:xfrm>
        </p:grpSpPr>
        <p:sp>
          <p:nvSpPr>
            <p:cNvPr id="48" name="Freeform 48"/>
            <p:cNvSpPr/>
            <p:nvPr/>
          </p:nvSpPr>
          <p:spPr>
            <a:xfrm>
              <a:off x="0" y="0"/>
              <a:ext cx="2747694" cy="1115239"/>
            </a:xfrm>
            <a:custGeom>
              <a:avLst/>
              <a:gdLst/>
              <a:ahLst/>
              <a:cxnLst/>
              <a:rect l="l" t="t" r="r" b="b"/>
              <a:pathLst>
                <a:path w="2747694" h="1115239">
                  <a:moveTo>
                    <a:pt x="37846" y="0"/>
                  </a:moveTo>
                  <a:lnTo>
                    <a:pt x="2709848" y="0"/>
                  </a:lnTo>
                  <a:cubicBezTo>
                    <a:pt x="2719885" y="0"/>
                    <a:pt x="2729511" y="3987"/>
                    <a:pt x="2736609" y="11085"/>
                  </a:cubicBezTo>
                  <a:cubicBezTo>
                    <a:pt x="2743707" y="18183"/>
                    <a:pt x="2747694" y="27809"/>
                    <a:pt x="2747694" y="37846"/>
                  </a:cubicBezTo>
                  <a:lnTo>
                    <a:pt x="2747694" y="1077393"/>
                  </a:lnTo>
                  <a:cubicBezTo>
                    <a:pt x="2747694" y="1087431"/>
                    <a:pt x="2743707" y="1097057"/>
                    <a:pt x="2736609" y="1104155"/>
                  </a:cubicBezTo>
                  <a:cubicBezTo>
                    <a:pt x="2729511" y="1111252"/>
                    <a:pt x="2719885" y="1115239"/>
                    <a:pt x="2709848" y="1115239"/>
                  </a:cubicBezTo>
                  <a:lnTo>
                    <a:pt x="37846" y="1115239"/>
                  </a:lnTo>
                  <a:cubicBezTo>
                    <a:pt x="27809" y="1115239"/>
                    <a:pt x="18183" y="1111252"/>
                    <a:pt x="11085" y="1104155"/>
                  </a:cubicBezTo>
                  <a:cubicBezTo>
                    <a:pt x="3987" y="1097057"/>
                    <a:pt x="0" y="1087431"/>
                    <a:pt x="0" y="1077393"/>
                  </a:cubicBezTo>
                  <a:lnTo>
                    <a:pt x="0" y="37846"/>
                  </a:lnTo>
                  <a:cubicBezTo>
                    <a:pt x="0" y="27809"/>
                    <a:pt x="3987" y="18183"/>
                    <a:pt x="11085" y="11085"/>
                  </a:cubicBezTo>
                  <a:cubicBezTo>
                    <a:pt x="18183" y="3987"/>
                    <a:pt x="27809" y="0"/>
                    <a:pt x="37846" y="0"/>
                  </a:cubicBezTo>
                  <a:close/>
                </a:path>
              </a:pathLst>
            </a:custGeom>
            <a:solidFill>
              <a:srgbClr val="009BB7"/>
            </a:solidFill>
          </p:spPr>
        </p:sp>
        <p:sp>
          <p:nvSpPr>
            <p:cNvPr id="49" name="TextBox 4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7158481" y="3490063"/>
            <a:ext cx="9949986" cy="4113013"/>
          </a:xfrm>
          <a:prstGeom prst="rect">
            <a:avLst/>
          </a:prstGeom>
        </p:spPr>
        <p:txBody>
          <a:bodyPr lIns="0" tIns="0" rIns="0" bIns="0" rtlCol="0" anchor="t">
            <a:spAutoFit/>
          </a:bodyPr>
          <a:lstStyle/>
          <a:p>
            <a:pPr algn="ctr">
              <a:lnSpc>
                <a:spcPts val="3646"/>
              </a:lnSpc>
            </a:pPr>
            <a:r>
              <a:rPr lang="en-US" sz="3039">
                <a:solidFill>
                  <a:srgbClr val="FFFFFF"/>
                </a:solidFill>
                <a:latin typeface="Arimo"/>
              </a:rPr>
              <a:t>Lapisan Bumi ini merupakan lapisan cair dengan ketebalan sekitar 2266 km yang terdiri dari besi dan nikel di atas inti dalam dan di bawah mantel.</a:t>
            </a:r>
          </a:p>
          <a:p>
            <a:pPr algn="ctr">
              <a:lnSpc>
                <a:spcPts val="3646"/>
              </a:lnSpc>
            </a:pPr>
            <a:r>
              <a:rPr lang="en-US" sz="3039">
                <a:solidFill>
                  <a:srgbClr val="FFFFFF"/>
                </a:solidFill>
                <a:latin typeface="Arimo"/>
              </a:rPr>
              <a:t>Suhu inti luar berkisar dari 4.300 derajat Kelvin di bagian luar hingga 5.000 derajat Kelvin di dekat inti dalam.</a:t>
            </a:r>
          </a:p>
          <a:p>
            <a:pPr algn="ctr">
              <a:lnSpc>
                <a:spcPts val="3646"/>
              </a:lnSpc>
            </a:pPr>
            <a:r>
              <a:rPr lang="en-US" sz="3039">
                <a:solidFill>
                  <a:srgbClr val="FFFFFF"/>
                </a:solidFill>
                <a:latin typeface="Arimo"/>
              </a:rPr>
              <a:t> Lapisan ini berupa fluida dengan tingkat viskositas yang rendah. Arus Eddy yang terdapat pada inti luar juga telah mempengaruhi medan magnet Bumi.</a:t>
            </a:r>
          </a:p>
          <a:p>
            <a:pPr algn="ctr">
              <a:lnSpc>
                <a:spcPts val="3646"/>
              </a:lnSpc>
            </a:pPr>
            <a:endParaRPr lang="en-US" sz="3039">
              <a:solidFill>
                <a:srgbClr val="FFFFFF"/>
              </a:solidFill>
              <a:latin typeface="Arimo"/>
            </a:endParaRPr>
          </a:p>
        </p:txBody>
      </p:sp>
      <p:sp>
        <p:nvSpPr>
          <p:cNvPr id="51" name="TextBox 51"/>
          <p:cNvSpPr txBox="1"/>
          <p:nvPr/>
        </p:nvSpPr>
        <p:spPr>
          <a:xfrm>
            <a:off x="1603520" y="859411"/>
            <a:ext cx="15237750" cy="923925"/>
          </a:xfrm>
          <a:prstGeom prst="rect">
            <a:avLst/>
          </a:prstGeom>
        </p:spPr>
        <p:txBody>
          <a:bodyPr lIns="0" tIns="0" rIns="0" bIns="0" rtlCol="0" anchor="t">
            <a:spAutoFit/>
          </a:bodyPr>
          <a:lstStyle/>
          <a:p>
            <a:pPr algn="ctr">
              <a:lnSpc>
                <a:spcPts val="7200"/>
              </a:lnSpc>
            </a:pPr>
            <a:r>
              <a:rPr lang="en-US" sz="6000">
                <a:solidFill>
                  <a:srgbClr val="FFFFFF"/>
                </a:solidFill>
                <a:latin typeface="Anton"/>
              </a:rPr>
              <a:t>Inti Luar/Outer Core</a:t>
            </a:r>
          </a:p>
        </p:txBody>
      </p:sp>
      <p:pic>
        <p:nvPicPr>
          <p:cNvPr id="52" name="Picture 52">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17956" y="186937"/>
            <a:ext cx="1370478" cy="1370478"/>
          </a:xfrm>
          <a:prstGeom prst="rect">
            <a:avLst/>
          </a:prstGeom>
        </p:spPr>
      </p:pic>
      <p:pic>
        <p:nvPicPr>
          <p:cNvPr id="53" name="Picture 53">
            <a:hlinkClick r:id="rId7"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28008">
            <a:off x="261865" y="8754915"/>
            <a:ext cx="1776499" cy="1259699"/>
          </a:xfrm>
          <a:prstGeom prst="rect">
            <a:avLst/>
          </a:prstGeom>
        </p:spPr>
      </p:pic>
      <p:pic>
        <p:nvPicPr>
          <p:cNvPr id="54" name="Picture 54">
            <a:hlinkClick r:id="rId10" action="ppaction://hlinksldjump"/>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371051" y="8696361"/>
            <a:ext cx="1776499" cy="1259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blinds dir="vert"/>
      </p:transition>
    </mc:Choice>
    <mc:Fallback xmlns="">
      <p:transition spd="slow" advClick="0">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420</Words>
  <Application>Microsoft Office PowerPoint</Application>
  <PresentationFormat>Custom</PresentationFormat>
  <Paragraphs>40</Paragraphs>
  <Slides>14</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Arimo</vt:lpstr>
      <vt:lpstr>Open Sans Extra Bold</vt:lpstr>
      <vt:lpstr>Arial</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Struktur Bumi</dc:title>
  <cp:lastModifiedBy>bariul basyaar</cp:lastModifiedBy>
  <cp:revision>6</cp:revision>
  <dcterms:created xsi:type="dcterms:W3CDTF">2006-08-16T00:00:00Z</dcterms:created>
  <dcterms:modified xsi:type="dcterms:W3CDTF">2022-12-16T11:23:58Z</dcterms:modified>
  <dc:identifier>DAFU4shLTBY</dc:identifier>
</cp:coreProperties>
</file>